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87" r:id="rId2"/>
    <p:sldId id="484" r:id="rId3"/>
    <p:sldId id="485" r:id="rId4"/>
    <p:sldId id="487" r:id="rId5"/>
    <p:sldId id="489" r:id="rId6"/>
    <p:sldId id="490" r:id="rId7"/>
    <p:sldId id="491" r:id="rId8"/>
    <p:sldId id="488" r:id="rId9"/>
    <p:sldId id="492" r:id="rId10"/>
    <p:sldId id="475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B2B"/>
    <a:srgbClr val="3D643A"/>
    <a:srgbClr val="1D301C"/>
    <a:srgbClr val="F66A81"/>
    <a:srgbClr val="FBB3BF"/>
    <a:srgbClr val="F995A6"/>
    <a:srgbClr val="664E59"/>
    <a:srgbClr val="896977"/>
    <a:srgbClr val="55414A"/>
    <a:srgbClr val="F55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40" autoAdjust="0"/>
  </p:normalViewPr>
  <p:slideViewPr>
    <p:cSldViewPr snapToGrid="0">
      <p:cViewPr varScale="1">
        <p:scale>
          <a:sx n="75" d="100"/>
          <a:sy n="75" d="100"/>
        </p:scale>
        <p:origin x="1469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07177-19A4-455D-AF7E-D1E851B562C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170E3-12FA-47C8-A8E7-34A7AC304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170E3-12FA-47C8-A8E7-34A7AC3045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74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170E3-12FA-47C8-A8E7-34A7AC3045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25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170E3-12FA-47C8-A8E7-34A7AC3045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8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170E3-12FA-47C8-A8E7-34A7AC3045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20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170E3-12FA-47C8-A8E7-34A7AC3045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12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170E3-12FA-47C8-A8E7-34A7AC3045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02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170E3-12FA-47C8-A8E7-34A7AC3045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829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170E3-12FA-47C8-A8E7-34A7AC3045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3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952904" y="2881817"/>
            <a:ext cx="52817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코</a:t>
            </a:r>
            <a:endParaRPr lang="en-US" altLang="ko-KR" sz="2500" spc="-150" dirty="0">
              <a:solidFill>
                <a:schemeClr val="tx1">
                  <a:lumMod val="65000"/>
                  <a:lumOff val="35000"/>
                </a:schemeClr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34795" y="2881817"/>
            <a:ext cx="52817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틀</a:t>
            </a:r>
            <a:endParaRPr lang="en-US" altLang="ko-KR" sz="2500" spc="-150" dirty="0">
              <a:solidFill>
                <a:schemeClr val="tx1">
                  <a:lumMod val="65000"/>
                  <a:lumOff val="35000"/>
                </a:schemeClr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1800" y="2881817"/>
            <a:ext cx="52817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린</a:t>
            </a:r>
            <a:endParaRPr lang="en-US" altLang="ko-KR" sz="2500" spc="-150" dirty="0">
              <a:solidFill>
                <a:schemeClr val="tx1">
                  <a:lumMod val="65000"/>
                  <a:lumOff val="35000"/>
                </a:schemeClr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13691" y="2881817"/>
            <a:ext cx="52817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의</a:t>
            </a:r>
            <a:endParaRPr lang="en-US" altLang="ko-KR" sz="2500" spc="-150" dirty="0">
              <a:solidFill>
                <a:schemeClr val="tx1">
                  <a:lumMod val="65000"/>
                  <a:lumOff val="35000"/>
                </a:schemeClr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95582" y="2881817"/>
            <a:ext cx="52817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spc="-150">
                <a:solidFill>
                  <a:schemeClr val="tx1">
                    <a:lumMod val="65000"/>
                    <a:lumOff val="35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널</a:t>
            </a:r>
            <a:endParaRPr lang="en-US" altLang="ko-KR" sz="2500" spc="-150" dirty="0">
              <a:solidFill>
                <a:schemeClr val="tx1">
                  <a:lumMod val="65000"/>
                  <a:lumOff val="35000"/>
                </a:schemeClr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70C7A6-5D72-4FD1-BFE7-3DAEF03076E1}"/>
              </a:ext>
            </a:extLst>
          </p:cNvPr>
          <p:cNvSpPr/>
          <p:nvPr/>
        </p:nvSpPr>
        <p:spPr>
          <a:xfrm>
            <a:off x="5877473" y="2881817"/>
            <a:ext cx="52817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spc="-150">
                <a:solidFill>
                  <a:schemeClr val="tx1">
                    <a:lumMod val="65000"/>
                    <a:lumOff val="35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처</a:t>
            </a:r>
            <a:endParaRPr lang="en-US" altLang="ko-KR" sz="2500" spc="-150" dirty="0">
              <a:solidFill>
                <a:schemeClr val="tx1">
                  <a:lumMod val="65000"/>
                  <a:lumOff val="35000"/>
                </a:schemeClr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1B909-7B29-4FF4-9794-6643D4FF7FC8}"/>
              </a:ext>
            </a:extLst>
          </p:cNvPr>
          <p:cNvSpPr/>
          <p:nvPr/>
        </p:nvSpPr>
        <p:spPr>
          <a:xfrm>
            <a:off x="6459364" y="2881817"/>
            <a:ext cx="52817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리</a:t>
            </a:r>
            <a:endParaRPr lang="en-US" altLang="ko-KR" sz="2500" spc="-150" dirty="0">
              <a:solidFill>
                <a:schemeClr val="tx1">
                  <a:lumMod val="65000"/>
                  <a:lumOff val="35000"/>
                </a:schemeClr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688914" y="2865344"/>
            <a:ext cx="52817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0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끝</a:t>
            </a:r>
            <a:endParaRPr kumimoji="0" lang="en-US" altLang="ko-KR" sz="25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9889" y="690857"/>
            <a:ext cx="97047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Null ?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092120" y="3191023"/>
            <a:ext cx="6254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* 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Null Pointer Exception ?</a:t>
            </a:r>
          </a:p>
          <a:p>
            <a:pPr lvl="0">
              <a:defRPr/>
            </a:pPr>
            <a:endParaRPr lang="en-US" altLang="ko-KR" spc="-150" dirty="0">
              <a:solidFill>
                <a:srgbClr val="E7E6E6">
                  <a:lumMod val="50000"/>
                </a:srgbClr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lvl="0">
              <a:defRPr/>
            </a:pP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Null 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상태의 변수는 할당된 메모리가 없어 변수에 접근을 시도</a:t>
            </a:r>
            <a:endParaRPr lang="en-US" altLang="ko-KR" spc="-150" dirty="0">
              <a:solidFill>
                <a:srgbClr val="E7E6E6">
                  <a:lumMod val="50000"/>
                </a:srgbClr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lvl="0">
              <a:defRPr/>
            </a:pP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-&gt; 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당연히 에러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, 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이를 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Null Pointer Exception (NPE)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93476" y="853613"/>
            <a:ext cx="86264" cy="8626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2A775B-48AF-4E60-AE07-0D8C902027FB}"/>
              </a:ext>
            </a:extLst>
          </p:cNvPr>
          <p:cNvSpPr/>
          <p:nvPr/>
        </p:nvSpPr>
        <p:spPr>
          <a:xfrm>
            <a:off x="2092120" y="2345172"/>
            <a:ext cx="6254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* </a:t>
            </a:r>
            <a:r>
              <a:rPr lang="ko-KR" altLang="en-US" spc="-150" dirty="0" err="1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코틀린의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타입 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: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기본적으로 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null 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불가능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(non-nullable)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72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9889" y="690857"/>
            <a:ext cx="335891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Nullable</a:t>
            </a:r>
            <a:r>
              <a:rPr lang="ko-KR" altLang="en-US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Non-Nullable</a:t>
            </a:r>
            <a:endParaRPr kumimoji="0" lang="en-US" altLang="ko-KR" sz="23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93476" y="853613"/>
            <a:ext cx="86264" cy="8626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68588A-8518-467C-B49D-A96C0F541559}"/>
              </a:ext>
            </a:extLst>
          </p:cNvPr>
          <p:cNvSpPr/>
          <p:nvPr/>
        </p:nvSpPr>
        <p:spPr>
          <a:xfrm>
            <a:off x="1762340" y="1379097"/>
            <a:ext cx="6381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타입을 선언할 때 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?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를 붙이면 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null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을 할당할 수 있는 프로퍼티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,</a:t>
            </a:r>
            <a:b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?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가 붙지 않으면 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null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이 허용되지 않는 프로퍼티를 의미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711569-70A1-4F5A-9529-9052D5245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075" y="2276459"/>
            <a:ext cx="5553850" cy="12288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FD0EA72-6C4A-450C-A521-2B0FE2D5A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575" y="3756386"/>
            <a:ext cx="5372850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4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86369" y="690857"/>
            <a:ext cx="269851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1. </a:t>
            </a:r>
            <a:r>
              <a:rPr lang="en-US" altLang="ko-KR" sz="2300" b="1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if-else</a:t>
            </a:r>
            <a:r>
              <a:rPr lang="en-US" altLang="ko-KR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2300" spc="-1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조건문</a:t>
            </a:r>
            <a:endParaRPr kumimoji="0" lang="en-US" altLang="ko-KR" sz="23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2B0F26-CFA0-46EE-B49A-488D504E7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260" y="2290603"/>
            <a:ext cx="3429479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6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86369" y="690857"/>
            <a:ext cx="427331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2. </a:t>
            </a:r>
            <a:r>
              <a:rPr lang="en-US" altLang="ko-KR" sz="2300" b="1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?. </a:t>
            </a:r>
            <a:r>
              <a:rPr lang="ko-KR" altLang="en-US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안전호출연산자 </a:t>
            </a:r>
            <a:r>
              <a:rPr lang="en-US" altLang="ko-KR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(safe calls)</a:t>
            </a:r>
            <a:endParaRPr kumimoji="0" lang="en-US" altLang="ko-KR" sz="230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B3545A-70DC-41A3-883B-F19B3BB44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993" y="2023624"/>
            <a:ext cx="4115374" cy="173379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5385884-8E2D-414E-8B26-EB51A59EC2D0}"/>
              </a:ext>
            </a:extLst>
          </p:cNvPr>
          <p:cNvSpPr/>
          <p:nvPr/>
        </p:nvSpPr>
        <p:spPr>
          <a:xfrm>
            <a:off x="2397340" y="4643907"/>
            <a:ext cx="6381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pc="-150" dirty="0" err="1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println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(</a:t>
            </a:r>
            <a:r>
              <a:rPr lang="en-US" altLang="ko-KR" spc="-150" dirty="0" err="1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a?.b?.c?.d?.length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) 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라고 한다면</a:t>
            </a:r>
            <a:b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하나라도 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null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이 있다면 결과는 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null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로 반환</a:t>
            </a:r>
            <a:endParaRPr lang="en-US" altLang="ko-KR" spc="-150" dirty="0">
              <a:solidFill>
                <a:srgbClr val="E7E6E6">
                  <a:lumMod val="50000"/>
                </a:srgbClr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54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86369" y="690857"/>
            <a:ext cx="339955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3. </a:t>
            </a:r>
            <a:r>
              <a:rPr lang="en-US" altLang="ko-KR" sz="2300" b="1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?:</a:t>
            </a:r>
            <a:r>
              <a:rPr lang="en-US" altLang="ko-KR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엘비스</a:t>
            </a:r>
            <a:r>
              <a:rPr lang="en-US" altLang="ko-KR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(Elvis)</a:t>
            </a:r>
            <a:r>
              <a:rPr lang="ko-KR" altLang="en-US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연산자</a:t>
            </a:r>
            <a:endParaRPr kumimoji="0" lang="en-US" altLang="ko-KR" sz="23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155710-BE3F-4B0A-888A-99370BAE6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997" y="1813083"/>
            <a:ext cx="4344006" cy="22767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640E344-82F2-49A9-874E-DDE0B0620111}"/>
              </a:ext>
            </a:extLst>
          </p:cNvPr>
          <p:cNvSpPr/>
          <p:nvPr/>
        </p:nvSpPr>
        <p:spPr>
          <a:xfrm>
            <a:off x="1853780" y="4605221"/>
            <a:ext cx="6381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pc="-150" dirty="0" err="1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삼항연산자와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spc="-150" dirty="0" err="1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비슷</a:t>
            </a:r>
            <a:endParaRPr lang="en-US" altLang="ko-KR" spc="-150" dirty="0">
              <a:solidFill>
                <a:srgbClr val="E7E6E6">
                  <a:lumMod val="50000"/>
                </a:srgbClr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?: 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왼쪽의 객체가 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null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이 아니면 이 객체를 리턴하고 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null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이라면 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?: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의 오른쪽 객체를 리턴</a:t>
            </a:r>
            <a:endParaRPr lang="en-US" altLang="ko-KR" spc="-150" dirty="0">
              <a:solidFill>
                <a:srgbClr val="E7E6E6">
                  <a:lumMod val="50000"/>
                </a:srgbClr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76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86369" y="690857"/>
            <a:ext cx="332843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4. </a:t>
            </a:r>
            <a:r>
              <a:rPr lang="en-US" altLang="ko-KR" sz="2300" b="1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!!</a:t>
            </a:r>
            <a:r>
              <a:rPr lang="en-US" altLang="ko-KR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예외 발생 연산자</a:t>
            </a:r>
            <a:endParaRPr kumimoji="0" lang="en-US" altLang="ko-KR" sz="23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15D79C-5066-4A38-8296-5DCC48AA5C3C}"/>
              </a:ext>
            </a:extLst>
          </p:cNvPr>
          <p:cNvSpPr/>
          <p:nvPr/>
        </p:nvSpPr>
        <p:spPr>
          <a:xfrm>
            <a:off x="1762340" y="1459718"/>
            <a:ext cx="6381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!! 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연산자는 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Null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이면 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NPE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를 발생</a:t>
            </a:r>
            <a:endParaRPr lang="en-US" altLang="ko-KR" spc="-150" dirty="0">
              <a:solidFill>
                <a:srgbClr val="E7E6E6">
                  <a:lumMod val="50000"/>
                </a:srgbClr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6EB592-C482-4E54-9B50-0325F1F6A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496" y="2071213"/>
            <a:ext cx="5611008" cy="22482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B00EC73-9043-4A2B-A0ED-8E18C60A7E75}"/>
              </a:ext>
            </a:extLst>
          </p:cNvPr>
          <p:cNvSpPr/>
          <p:nvPr/>
        </p:nvSpPr>
        <p:spPr>
          <a:xfrm>
            <a:off x="1762340" y="4689393"/>
            <a:ext cx="6381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String? 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타입의 변수를 다른 변수에 저장할 때</a:t>
            </a:r>
            <a:b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같은 타입에 저장 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/ String? 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타입의 변수의 뒤에 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!!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을 붙여서 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String 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타입으로 변환</a:t>
            </a:r>
            <a:endParaRPr lang="en-US" altLang="ko-KR" spc="-150" dirty="0">
              <a:solidFill>
                <a:srgbClr val="E7E6E6">
                  <a:lumMod val="50000"/>
                </a:srgbClr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94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86369" y="690857"/>
            <a:ext cx="438507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5. </a:t>
            </a:r>
            <a:r>
              <a:rPr lang="en-US" altLang="ko-KR" sz="2300" b="1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as?</a:t>
            </a:r>
            <a:r>
              <a:rPr lang="en-US" altLang="ko-KR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안전한 캐스팅 </a:t>
            </a:r>
            <a:r>
              <a:rPr lang="en-US" altLang="ko-KR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(Safe Cast)</a:t>
            </a:r>
            <a:endParaRPr kumimoji="0" lang="en-US" altLang="ko-KR" sz="23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FE80B3-5420-4449-B3A1-DAB87EE52F04}"/>
              </a:ext>
            </a:extLst>
          </p:cNvPr>
          <p:cNvSpPr/>
          <p:nvPr/>
        </p:nvSpPr>
        <p:spPr>
          <a:xfrm>
            <a:off x="1498180" y="1551158"/>
            <a:ext cx="6381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캐스팅이 실패하는 경우 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null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이 할당됨</a:t>
            </a:r>
            <a:endParaRPr lang="en-US" altLang="ko-KR" spc="-150" dirty="0">
              <a:solidFill>
                <a:srgbClr val="E7E6E6">
                  <a:lumMod val="50000"/>
                </a:srgbClr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F44991-3D9A-4B7C-ABB4-07507E495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786" y="2304893"/>
            <a:ext cx="4496427" cy="22482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34E4A9A-014F-46F8-A4DB-EA8BC5A8194B}"/>
              </a:ext>
            </a:extLst>
          </p:cNvPr>
          <p:cNvSpPr/>
          <p:nvPr/>
        </p:nvSpPr>
        <p:spPr>
          <a:xfrm>
            <a:off x="1498180" y="4924028"/>
            <a:ext cx="6381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pc="-150" dirty="0" err="1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myName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은 숫자가 아니므로 캐스팅 에러가 발생하는데 에러가 발생하지 않고 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null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이 </a:t>
            </a:r>
            <a:r>
              <a:rPr lang="en-US" altLang="ko-KR" spc="-150" dirty="0" err="1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nubmer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에 담긴다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711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86369" y="690857"/>
            <a:ext cx="480163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6. Collection</a:t>
            </a:r>
            <a:r>
              <a:rPr lang="ko-KR" altLang="en-US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</a:t>
            </a:r>
            <a:r>
              <a:rPr lang="en-US" altLang="ko-KR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Null </a:t>
            </a:r>
            <a:r>
              <a:rPr lang="ko-KR" altLang="en-US" sz="23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객체를 모두 제거</a:t>
            </a:r>
            <a:endParaRPr kumimoji="0" lang="en-US" altLang="ko-KR" sz="23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3AEF6A-2ABE-4C8E-AC0D-638AEA51B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759" y="1423835"/>
            <a:ext cx="6144482" cy="218152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5B2DA83-59BD-4241-87C1-110D041E231A}"/>
              </a:ext>
            </a:extLst>
          </p:cNvPr>
          <p:cNvSpPr/>
          <p:nvPr/>
        </p:nvSpPr>
        <p:spPr>
          <a:xfrm>
            <a:off x="1955380" y="3954123"/>
            <a:ext cx="6381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실행 결과를 보면 </a:t>
            </a:r>
            <a:r>
              <a:rPr lang="en-US" altLang="ko-KR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null</a:t>
            </a:r>
            <a:r>
              <a:rPr lang="ko-KR" altLang="en-US" spc="-150" dirty="0">
                <a:solidFill>
                  <a:srgbClr val="E7E6E6">
                    <a:lumMod val="50000"/>
                  </a:srgb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이 제거된 나머지 아이템들만 출력</a:t>
            </a:r>
            <a:endParaRPr lang="en-US" altLang="ko-KR" spc="-150" dirty="0">
              <a:solidFill>
                <a:srgbClr val="E7E6E6">
                  <a:lumMod val="50000"/>
                </a:srgbClr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C55728-592F-4E7C-A96F-4A422AFBD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997" y="4323455"/>
            <a:ext cx="434400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72400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3390</TotalTime>
  <Words>228</Words>
  <Application>Microsoft Office PowerPoint</Application>
  <PresentationFormat>A4 용지(210x297mm)</PresentationFormat>
  <Paragraphs>38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궁서</vt:lpstr>
      <vt:lpstr>맑은 고딕</vt:lpstr>
      <vt:lpstr>아리따-돋움(TTF)-Bold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user</cp:lastModifiedBy>
  <cp:revision>578</cp:revision>
  <dcterms:created xsi:type="dcterms:W3CDTF">2017-09-07T10:48:07Z</dcterms:created>
  <dcterms:modified xsi:type="dcterms:W3CDTF">2022-03-24T12:28:36Z</dcterms:modified>
</cp:coreProperties>
</file>