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7" r:id="rId12"/>
  </p:sldMasterIdLst>
  <p:notesMasterIdLst>
    <p:notesMasterId r:id="rId14"/>
  </p:notesMasterIdLst>
  <p:sldIdLst>
    <p:sldId id="355" r:id="rId16"/>
    <p:sldId id="379" r:id="rId17"/>
    <p:sldId id="377" r:id="rId18"/>
    <p:sldId id="380" r:id="rId19"/>
    <p:sldId id="381" r:id="rId20"/>
    <p:sldId id="382" r:id="rId21"/>
    <p:sldId id="384" r:id="rId22"/>
    <p:sldId id="385" r:id="rId23"/>
    <p:sldId id="3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BEBEB"/>
    <a:srgbClr val="FF6600"/>
    <a:srgbClr val="FCE430"/>
    <a:srgbClr val="FDEE7F"/>
    <a:srgbClr val="F3F3F3"/>
    <a:srgbClr val="554F3C"/>
    <a:srgbClr val="56545D"/>
    <a:srgbClr val="2C5D98"/>
    <a:srgbClr val="214571"/>
    <a:srgbClr val="346FB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57" autoAdjust="0"/>
    <p:restoredTop sz="96429" autoAdjust="0"/>
  </p:normalViewPr>
  <p:slideViewPr>
    <p:cSldViewPr snapToGrid="0" snapToObjects="1">
      <p:cViewPr varScale="1">
        <p:scale>
          <a:sx n="109" d="100"/>
          <a:sy n="109" d="100"/>
        </p:scale>
        <p:origin x="116" y="264"/>
      </p:cViewPr>
      <p:guideLst>
        <p:guide orient="horz" pos="215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44309146475.png"></Relationship><Relationship Id="rId2" Type="http://schemas.openxmlformats.org/officeDocument/2006/relationships/image" Target="../media/fImage214001522228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4732072841.jpeg"></Relationship><Relationship Id="rId3" Type="http://schemas.openxmlformats.org/officeDocument/2006/relationships/image" Target="../media/fImage291252095074.png"></Relationship><Relationship Id="rId4" Type="http://schemas.openxmlformats.org/officeDocument/2006/relationships/image" Target="../media/fImage152362118240.png"></Relationship><Relationship Id="rId5" Type="http://schemas.openxmlformats.org/officeDocument/2006/relationships/image" Target="../media/fImage1495782132054.png"></Relationship><Relationship Id="rId6" Type="http://schemas.openxmlformats.org/officeDocument/2006/relationships/image" Target="../media/fImage13243221513.png"></Relationship><Relationship Id="rId7" Type="http://schemas.openxmlformats.org/officeDocument/2006/relationships/image" Target="../media/fImage59788217923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334782198811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6162441207.png"></Relationship><Relationship Id="rId3" Type="http://schemas.openxmlformats.org/officeDocument/2006/relationships/image" Target="../media/fImage271452464022.png"></Relationship><Relationship Id="rId4" Type="http://schemas.openxmlformats.org/officeDocument/2006/relationships/image" Target="../media/fImage243442502927.png"></Relationship><Relationship Id="rId5" Type="http://schemas.openxmlformats.org/officeDocument/2006/relationships/image" Target="../media/fImage151022526323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0275254169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660872565950.jpeg"></Relationship><Relationship Id="rId3" Type="http://schemas.openxmlformats.org/officeDocument/2006/relationships/image" Target="../media/fImage314972582484.png"></Relationship><Relationship Id="rId4" Type="http://schemas.openxmlformats.org/officeDocument/2006/relationships/image" Target="../media/fImage1645382601198.png"></Relationship><Relationship Id="rId5" Type="http://schemas.openxmlformats.org/officeDocument/2006/relationships/image" Target="../media/fImage48480262111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33478233716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8030210" y="-41275"/>
            <a:ext cx="4172585" cy="4168140"/>
          </a:xfrm>
          <a:custGeom>
            <a:avLst/>
            <a:gdLst>
              <a:gd name="connsiteX0" fmla="*/ 0 w 4171767"/>
              <a:gd name="connsiteY0" fmla="*/ 0 h 4167299"/>
              <a:gd name="connsiteX1" fmla="*/ 38564 w 4171767"/>
              <a:gd name="connsiteY1" fmla="*/ 51571 h 4167299"/>
              <a:gd name="connsiteX2" fmla="*/ 2228850 w 4171767"/>
              <a:gd name="connsiteY2" fmla="*/ 1084503 h 4167299"/>
              <a:gd name="connsiteX3" fmla="*/ 3428310 w 4171767"/>
              <a:gd name="connsiteY3" fmla="*/ 819367 h 4167299"/>
              <a:gd name="connsiteX4" fmla="*/ 3540446 w 4171767"/>
              <a:gd name="connsiteY4" fmla="*/ 761078 h 4167299"/>
              <a:gd name="connsiteX5" fmla="*/ 3448860 w 4171767"/>
              <a:gd name="connsiteY5" fmla="*/ 951199 h 4167299"/>
              <a:gd name="connsiteX6" fmla="*/ 3225800 w 4171767"/>
              <a:gd name="connsiteY6" fmla="*/ 2056052 h 4167299"/>
              <a:gd name="connsiteX7" fmla="*/ 4057163 w 4171767"/>
              <a:gd name="connsiteY7" fmla="*/ 4063140 h 4167299"/>
              <a:gd name="connsiteX8" fmla="*/ 4171767 w 4171767"/>
              <a:gd name="connsiteY8" fmla="*/ 4167299 h 4167299"/>
              <a:gd name="connsiteX9" fmla="*/ 0 w 4171767"/>
              <a:gd name="connsiteY9" fmla="*/ 4167299 h 416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1767" h="4167299">
                <a:moveTo>
                  <a:pt x="0" y="0"/>
                </a:moveTo>
                <a:lnTo>
                  <a:pt x="38564" y="51571"/>
                </a:lnTo>
                <a:cubicBezTo>
                  <a:pt x="559177" y="682409"/>
                  <a:pt x="1347057" y="1084503"/>
                  <a:pt x="2228850" y="1084503"/>
                </a:cubicBezTo>
                <a:cubicBezTo>
                  <a:pt x="2657500" y="1084503"/>
                  <a:pt x="3063958" y="989487"/>
                  <a:pt x="3428310" y="819367"/>
                </a:cubicBezTo>
                <a:lnTo>
                  <a:pt x="3540446" y="761078"/>
                </a:lnTo>
                <a:lnTo>
                  <a:pt x="3448860" y="951199"/>
                </a:lnTo>
                <a:cubicBezTo>
                  <a:pt x="3305226" y="1290787"/>
                  <a:pt x="3225800" y="1664144"/>
                  <a:pt x="3225800" y="2056052"/>
                </a:cubicBezTo>
                <a:cubicBezTo>
                  <a:pt x="3225800" y="2839869"/>
                  <a:pt x="3543504" y="3549481"/>
                  <a:pt x="4057163" y="4063140"/>
                </a:cubicBezTo>
                <a:lnTo>
                  <a:pt x="4171767" y="4167299"/>
                </a:lnTo>
                <a:lnTo>
                  <a:pt x="0" y="4167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Group 21"/>
          <p:cNvGrpSpPr>
            <a:grpSpLocks noChangeAspect="1"/>
          </p:cNvGrpSpPr>
          <p:nvPr/>
        </p:nvGrpSpPr>
        <p:grpSpPr bwMode="auto">
          <a:xfrm>
            <a:off x="6668770" y="3785870"/>
            <a:ext cx="1245870" cy="976630"/>
            <a:chOff x="6668770" y="3785870"/>
            <a:chExt cx="1245870" cy="976630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844665" y="3993515"/>
              <a:ext cx="309245" cy="384175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882130" y="3993515"/>
              <a:ext cx="189230" cy="14351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7438390" y="3874770"/>
              <a:ext cx="127635" cy="183515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7440295" y="3896995"/>
              <a:ext cx="125730" cy="160655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668770" y="3982720"/>
              <a:ext cx="1033145" cy="779780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710680" y="4752340"/>
              <a:ext cx="5080" cy="1905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710680" y="475234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6710680" y="4751070"/>
              <a:ext cx="0" cy="635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6707505" y="47498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6706235" y="4749800"/>
              <a:ext cx="63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670623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6668770" y="4549140"/>
              <a:ext cx="39370" cy="200025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6668770" y="4503420"/>
              <a:ext cx="266065" cy="252095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6897370" y="4076700"/>
              <a:ext cx="535305" cy="331470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7490460" y="3785870"/>
              <a:ext cx="170815" cy="26035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7490460" y="3786505"/>
              <a:ext cx="137160" cy="259715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6675755" y="4063365"/>
              <a:ext cx="1020445" cy="698500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6675755" y="4711065"/>
              <a:ext cx="180340" cy="45085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6757670" y="4436110"/>
              <a:ext cx="59055" cy="109855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6809740" y="4481830"/>
              <a:ext cx="113030" cy="88900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7593965" y="4015105"/>
              <a:ext cx="320675" cy="149225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7681595" y="4015105"/>
              <a:ext cx="232410" cy="62230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7185025" y="4304030"/>
              <a:ext cx="686435" cy="219075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7507605" y="4364990"/>
              <a:ext cx="363855" cy="110490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 rot="3600000">
            <a:off x="8409940" y="342963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3600000">
            <a:off x="8295005" y="3622040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3600000">
            <a:off x="8196580" y="339026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>
          <a:xfrm rot="0">
            <a:off x="967105" y="3869690"/>
            <a:ext cx="6278245" cy="1799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WELCOME TO GAME PROGRAMMING!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DSM GG JUNIOR OT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459980" y="2701925"/>
            <a:ext cx="667385" cy="4546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5234305" y="3298190"/>
            <a:ext cx="484505" cy="329565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021445" y="4331335"/>
            <a:ext cx="522605" cy="35560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 bwMode="auto">
          <a:xfrm rot="0">
            <a:off x="5670550" y="311150"/>
            <a:ext cx="764540" cy="1087120"/>
            <a:chOff x="5670550" y="311150"/>
            <a:chExt cx="764540" cy="1087120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0">
              <a:off x="5919470" y="311150"/>
              <a:ext cx="266065" cy="779145"/>
            </a:xfrm>
            <a:custGeom>
              <a:gdLst>
                <a:gd fmla="*/ 2208 w 2209" name="TX0"/>
                <a:gd fmla="*/ 6481 h 6482" name="TY0"/>
                <a:gd fmla="*/ 0 w 2209" name="TX1"/>
                <a:gd fmla="*/ 6481 h 6482" name="TY1"/>
                <a:gd fmla="*/ 0 w 2209" name="TX2"/>
                <a:gd fmla="*/ 1825 h 6482" name="TY2"/>
                <a:gd fmla="*/ 0 w 2209" name="TX3"/>
                <a:gd fmla="*/ 1766 h 6482" name="TY3"/>
                <a:gd fmla="*/ 11 w 2209" name="TX4"/>
                <a:gd fmla="*/ 1637 h 6482" name="TY4"/>
                <a:gd fmla="*/ 34 w 2209" name="TX5"/>
                <a:gd fmla="*/ 1501 h 6482" name="TY5"/>
                <a:gd fmla="*/ 66 w 2209" name="TX6"/>
                <a:gd fmla="*/ 1355 h 6482" name="TY6"/>
                <a:gd fmla="*/ 109 w 2209" name="TX7"/>
                <a:gd fmla="*/ 1205 h 6482" name="TY7"/>
                <a:gd fmla="*/ 160 w 2209" name="TX8"/>
                <a:gd fmla="*/ 1053 h 6482" name="TY8"/>
                <a:gd fmla="*/ 220 w 2209" name="TX9"/>
                <a:gd fmla="*/ 902 h 6482" name="TY9"/>
                <a:gd fmla="*/ 288 w 2209" name="TX10"/>
                <a:gd fmla="*/ 753 h 6482" name="TY10"/>
                <a:gd fmla="*/ 363 w 2209" name="TX11"/>
                <a:gd fmla="*/ 612 h 6482" name="TY11"/>
                <a:gd fmla="*/ 445 w 2209" name="TX12"/>
                <a:gd fmla="*/ 478 h 6482" name="TY12"/>
                <a:gd fmla="*/ 533 w 2209" name="TX13"/>
                <a:gd fmla="*/ 356 h 6482" name="TY13"/>
                <a:gd fmla="*/ 626 w 2209" name="TX14"/>
                <a:gd fmla="*/ 246 h 6482" name="TY14"/>
                <a:gd fmla="*/ 726 w 2209" name="TX15"/>
                <a:gd fmla="*/ 154 h 6482" name="TY15"/>
                <a:gd fmla="*/ 829 w 2209" name="TX16"/>
                <a:gd fmla="*/ 81 h 6482" name="TY16"/>
                <a:gd fmla="*/ 936 w 2209" name="TX17"/>
                <a:gd fmla="*/ 30 h 6482" name="TY17"/>
                <a:gd fmla="*/ 1019 w 2209" name="TX18"/>
                <a:gd fmla="*/ 9 h 6482" name="TY18"/>
                <a:gd fmla="*/ 1076 w 2209" name="TX19"/>
                <a:gd fmla="*/ 1 h 6482" name="TY19"/>
                <a:gd fmla="*/ 1103 w 2209" name="TX20"/>
                <a:gd fmla="*/ 0 h 6482" name="TY20"/>
                <a:gd fmla="*/ 1103 w 2209" name="TX21"/>
                <a:gd fmla="*/ 0 h 6482" name="TY21"/>
                <a:gd fmla="*/ 1132 w 2209" name="TX22"/>
                <a:gd fmla="*/ 1 h 6482" name="TY22"/>
                <a:gd fmla="*/ 1189 w 2209" name="TX23"/>
                <a:gd fmla="*/ 9 h 6482" name="TY23"/>
                <a:gd fmla="*/ 1273 w 2209" name="TX24"/>
                <a:gd fmla="*/ 30 h 6482" name="TY24"/>
                <a:gd fmla="*/ 1381 w 2209" name="TX25"/>
                <a:gd fmla="*/ 81 h 6482" name="TY25"/>
                <a:gd fmla="*/ 1485 w 2209" name="TX26"/>
                <a:gd fmla="*/ 154 h 6482" name="TY26"/>
                <a:gd fmla="*/ 1584 w 2209" name="TX27"/>
                <a:gd fmla="*/ 246 h 6482" name="TY27"/>
                <a:gd fmla="*/ 1678 w 2209" name="TX28"/>
                <a:gd fmla="*/ 356 h 6482" name="TY28"/>
                <a:gd fmla="*/ 1767 w 2209" name="TX29"/>
                <a:gd fmla="*/ 478 h 6482" name="TY29"/>
                <a:gd fmla="*/ 1848 w 2209" name="TX30"/>
                <a:gd fmla="*/ 612 h 6482" name="TY30"/>
                <a:gd fmla="*/ 1922 w 2209" name="TX31"/>
                <a:gd fmla="*/ 753 h 6482" name="TY31"/>
                <a:gd fmla="*/ 1990 w 2209" name="TX32"/>
                <a:gd fmla="*/ 902 h 6482" name="TY32"/>
                <a:gd fmla="*/ 2049 w 2209" name="TX33"/>
                <a:gd fmla="*/ 1053 h 6482" name="TY33"/>
                <a:gd fmla="*/ 2100 w 2209" name="TX34"/>
                <a:gd fmla="*/ 1205 h 6482" name="TY34"/>
                <a:gd fmla="*/ 2141 w 2209" name="TX35"/>
                <a:gd fmla="*/ 1355 h 6482" name="TY35"/>
                <a:gd fmla="*/ 2173 w 2209" name="TX36"/>
                <a:gd fmla="*/ 1501 h 6482" name="TY36"/>
                <a:gd fmla="*/ 2196 w 2209" name="TX37"/>
                <a:gd fmla="*/ 1637 h 6482" name="TY37"/>
                <a:gd fmla="*/ 2206 w 2209" name="TX38"/>
                <a:gd fmla="*/ 1766 h 6482" name="TY38"/>
                <a:gd fmla="*/ 2208 w 2209" name="TX39"/>
                <a:gd fmla="*/ 1825 h 6482" name="TY39"/>
                <a:gd fmla="*/ 2208 w 2209" name="TX40"/>
                <a:gd fmla="*/ 6481 h 648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209" h="6482">
                  <a:moveTo>
                    <a:pt x="2208" y="6481"/>
                  </a:moveTo>
                  <a:lnTo>
                    <a:pt x="0" y="6481"/>
                  </a:lnTo>
                  <a:lnTo>
                    <a:pt x="0" y="1825"/>
                  </a:lnTo>
                  <a:lnTo>
                    <a:pt x="0" y="1766"/>
                  </a:lnTo>
                  <a:lnTo>
                    <a:pt x="11" y="1637"/>
                  </a:lnTo>
                  <a:lnTo>
                    <a:pt x="34" y="1501"/>
                  </a:lnTo>
                  <a:lnTo>
                    <a:pt x="66" y="1355"/>
                  </a:lnTo>
                  <a:lnTo>
                    <a:pt x="109" y="1205"/>
                  </a:lnTo>
                  <a:lnTo>
                    <a:pt x="160" y="1053"/>
                  </a:lnTo>
                  <a:lnTo>
                    <a:pt x="220" y="902"/>
                  </a:lnTo>
                  <a:lnTo>
                    <a:pt x="288" y="753"/>
                  </a:lnTo>
                  <a:lnTo>
                    <a:pt x="363" y="612"/>
                  </a:lnTo>
                  <a:lnTo>
                    <a:pt x="445" y="478"/>
                  </a:lnTo>
                  <a:lnTo>
                    <a:pt x="533" y="356"/>
                  </a:lnTo>
                  <a:lnTo>
                    <a:pt x="626" y="246"/>
                  </a:lnTo>
                  <a:lnTo>
                    <a:pt x="726" y="154"/>
                  </a:lnTo>
                  <a:lnTo>
                    <a:pt x="829" y="81"/>
                  </a:lnTo>
                  <a:lnTo>
                    <a:pt x="936" y="30"/>
                  </a:lnTo>
                  <a:lnTo>
                    <a:pt x="1019" y="9"/>
                  </a:lnTo>
                  <a:lnTo>
                    <a:pt x="1076" y="1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32" y="1"/>
                  </a:lnTo>
                  <a:lnTo>
                    <a:pt x="1189" y="9"/>
                  </a:lnTo>
                  <a:lnTo>
                    <a:pt x="1273" y="30"/>
                  </a:lnTo>
                  <a:lnTo>
                    <a:pt x="1381" y="81"/>
                  </a:lnTo>
                  <a:lnTo>
                    <a:pt x="1485" y="154"/>
                  </a:lnTo>
                  <a:lnTo>
                    <a:pt x="1584" y="246"/>
                  </a:lnTo>
                  <a:lnTo>
                    <a:pt x="1678" y="356"/>
                  </a:lnTo>
                  <a:lnTo>
                    <a:pt x="1767" y="478"/>
                  </a:lnTo>
                  <a:lnTo>
                    <a:pt x="1848" y="612"/>
                  </a:lnTo>
                  <a:lnTo>
                    <a:pt x="1922" y="753"/>
                  </a:lnTo>
                  <a:lnTo>
                    <a:pt x="1990" y="902"/>
                  </a:lnTo>
                  <a:lnTo>
                    <a:pt x="2049" y="1053"/>
                  </a:lnTo>
                  <a:lnTo>
                    <a:pt x="2100" y="1205"/>
                  </a:lnTo>
                  <a:lnTo>
                    <a:pt x="2141" y="1355"/>
                  </a:lnTo>
                  <a:lnTo>
                    <a:pt x="2173" y="1501"/>
                  </a:lnTo>
                  <a:lnTo>
                    <a:pt x="2196" y="1637"/>
                  </a:lnTo>
                  <a:lnTo>
                    <a:pt x="2206" y="1766"/>
                  </a:lnTo>
                  <a:lnTo>
                    <a:pt x="2208" y="1825"/>
                  </a:lnTo>
                  <a:lnTo>
                    <a:pt x="2208" y="6481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0">
              <a:off x="6203950" y="472440"/>
              <a:ext cx="154940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0">
              <a:off x="5746750" y="472440"/>
              <a:ext cx="155575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0">
              <a:off x="6074410" y="1270635"/>
              <a:ext cx="86360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8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1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0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59 w 711" name="TX23"/>
                <a:gd fmla="*/ 15 h 1057" name="TY23"/>
                <a:gd fmla="*/ 523 w 711" name="TX24"/>
                <a:gd fmla="*/ 42 h 1057" name="TY24"/>
                <a:gd fmla="*/ 580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8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8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1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0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59" y="15"/>
                  </a:lnTo>
                  <a:lnTo>
                    <a:pt x="523" y="42"/>
                  </a:lnTo>
                  <a:lnTo>
                    <a:pt x="580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8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0">
              <a:off x="6083300" y="1289685"/>
              <a:ext cx="65405" cy="95250"/>
            </a:xfrm>
            <a:custGeom>
              <a:gdLst>
                <a:gd fmla="*/ 539 w 540" name="TX0"/>
                <a:gd fmla="*/ 268 h 788" name="TY0"/>
                <a:gd fmla="*/ 536 w 540" name="TX1"/>
                <a:gd fmla="*/ 297 h 788" name="TY1"/>
                <a:gd fmla="*/ 514 w 540" name="TX2"/>
                <a:gd fmla="*/ 369 h 788" name="TY2"/>
                <a:gd fmla="*/ 454 w 540" name="TX3"/>
                <a:gd fmla="*/ 496 h 788" name="TY3"/>
                <a:gd fmla="*/ 303 w 540" name="TX4"/>
                <a:gd fmla="*/ 741 h 788" name="TY4"/>
                <a:gd fmla="*/ 270 w 540" name="TX5"/>
                <a:gd fmla="*/ 787 h 788" name="TY5"/>
                <a:gd fmla="*/ 236 w 540" name="TX6"/>
                <a:gd fmla="*/ 741 h 788" name="TY6"/>
                <a:gd fmla="*/ 85 w 540" name="TX7"/>
                <a:gd fmla="*/ 496 h 788" name="TY7"/>
                <a:gd fmla="*/ 25 w 540" name="TX8"/>
                <a:gd fmla="*/ 369 h 788" name="TY8"/>
                <a:gd fmla="*/ 3 w 540" name="TX9"/>
                <a:gd fmla="*/ 297 h 788" name="TY9"/>
                <a:gd fmla="*/ 0 w 540" name="TX10"/>
                <a:gd fmla="*/ 268 h 788" name="TY10"/>
                <a:gd fmla="*/ 2 w 540" name="TX11"/>
                <a:gd fmla="*/ 242 h 788" name="TY11"/>
                <a:gd fmla="*/ 12 w 540" name="TX12"/>
                <a:gd fmla="*/ 191 h 788" name="TY12"/>
                <a:gd fmla="*/ 32 w 540" name="TX13"/>
                <a:gd fmla="*/ 143 h 788" name="TY13"/>
                <a:gd fmla="*/ 61 w 540" name="TX14"/>
                <a:gd fmla="*/ 100 h 788" name="TY14"/>
                <a:gd fmla="*/ 97 w 540" name="TX15"/>
                <a:gd fmla="*/ 62 h 788" name="TY15"/>
                <a:gd fmla="*/ 138 w 540" name="TX16"/>
                <a:gd fmla="*/ 34 h 788" name="TY16"/>
                <a:gd fmla="*/ 187 w 540" name="TX17"/>
                <a:gd fmla="*/ 12 h 788" name="TY17"/>
                <a:gd fmla="*/ 241 w 540" name="TX18"/>
                <a:gd fmla="*/ 0 h 788" name="TY18"/>
                <a:gd fmla="*/ 270 w 540" name="TX19"/>
                <a:gd fmla="*/ 0 h 788" name="TY19"/>
                <a:gd fmla="*/ 298 w 540" name="TX20"/>
                <a:gd fmla="*/ 0 h 788" name="TY20"/>
                <a:gd fmla="*/ 352 w 540" name="TX21"/>
                <a:gd fmla="*/ 12 h 788" name="TY21"/>
                <a:gd fmla="*/ 401 w 540" name="TX22"/>
                <a:gd fmla="*/ 34 h 788" name="TY22"/>
                <a:gd fmla="*/ 442 w 540" name="TX23"/>
                <a:gd fmla="*/ 62 h 788" name="TY23"/>
                <a:gd fmla="*/ 478 w 540" name="TX24"/>
                <a:gd fmla="*/ 100 h 788" name="TY24"/>
                <a:gd fmla="*/ 507 w 540" name="TX25"/>
                <a:gd fmla="*/ 143 h 788" name="TY25"/>
                <a:gd fmla="*/ 527 w 540" name="TX26"/>
                <a:gd fmla="*/ 191 h 788" name="TY26"/>
                <a:gd fmla="*/ 537 w 540" name="TX27"/>
                <a:gd fmla="*/ 242 h 788" name="TY27"/>
                <a:gd fmla="*/ 539 w 540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40" h="788">
                  <a:moveTo>
                    <a:pt x="539" y="268"/>
                  </a:moveTo>
                  <a:lnTo>
                    <a:pt x="536" y="297"/>
                  </a:lnTo>
                  <a:lnTo>
                    <a:pt x="514" y="369"/>
                  </a:lnTo>
                  <a:lnTo>
                    <a:pt x="454" y="496"/>
                  </a:lnTo>
                  <a:lnTo>
                    <a:pt x="303" y="741"/>
                  </a:lnTo>
                  <a:lnTo>
                    <a:pt x="270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5" y="369"/>
                  </a:lnTo>
                  <a:lnTo>
                    <a:pt x="3" y="297"/>
                  </a:lnTo>
                  <a:lnTo>
                    <a:pt x="0" y="268"/>
                  </a:lnTo>
                  <a:lnTo>
                    <a:pt x="2" y="242"/>
                  </a:lnTo>
                  <a:lnTo>
                    <a:pt x="12" y="191"/>
                  </a:lnTo>
                  <a:lnTo>
                    <a:pt x="32" y="143"/>
                  </a:lnTo>
                  <a:lnTo>
                    <a:pt x="61" y="100"/>
                  </a:lnTo>
                  <a:lnTo>
                    <a:pt x="97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1" y="0"/>
                  </a:lnTo>
                  <a:lnTo>
                    <a:pt x="270" y="0"/>
                  </a:lnTo>
                  <a:lnTo>
                    <a:pt x="298" y="0"/>
                  </a:lnTo>
                  <a:lnTo>
                    <a:pt x="352" y="12"/>
                  </a:lnTo>
                  <a:lnTo>
                    <a:pt x="401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7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9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0">
              <a:off x="5946775" y="1270635"/>
              <a:ext cx="85725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9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2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1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60 w 711" name="TX23"/>
                <a:gd fmla="*/ 15 h 1057" name="TY23"/>
                <a:gd fmla="*/ 523 w 711" name="TX24"/>
                <a:gd fmla="*/ 42 h 1057" name="TY24"/>
                <a:gd fmla="*/ 581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9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9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2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1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60" y="15"/>
                  </a:lnTo>
                  <a:lnTo>
                    <a:pt x="523" y="42"/>
                  </a:lnTo>
                  <a:lnTo>
                    <a:pt x="581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9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0">
              <a:off x="5955665" y="1289685"/>
              <a:ext cx="65405" cy="95250"/>
            </a:xfrm>
            <a:custGeom>
              <a:gdLst>
                <a:gd fmla="*/ 538 w 539" name="TX0"/>
                <a:gd fmla="*/ 268 h 788" name="TY0"/>
                <a:gd fmla="*/ 535 w 539" name="TX1"/>
                <a:gd fmla="*/ 297 h 788" name="TY1"/>
                <a:gd fmla="*/ 514 w 539" name="TX2"/>
                <a:gd fmla="*/ 369 h 788" name="TY2"/>
                <a:gd fmla="*/ 453 w 539" name="TX3"/>
                <a:gd fmla="*/ 496 h 788" name="TY3"/>
                <a:gd fmla="*/ 302 w 539" name="TX4"/>
                <a:gd fmla="*/ 741 h 788" name="TY4"/>
                <a:gd fmla="*/ 269 w 539" name="TX5"/>
                <a:gd fmla="*/ 787 h 788" name="TY5"/>
                <a:gd fmla="*/ 236 w 539" name="TX6"/>
                <a:gd fmla="*/ 741 h 788" name="TY6"/>
                <a:gd fmla="*/ 85 w 539" name="TX7"/>
                <a:gd fmla="*/ 496 h 788" name="TY7"/>
                <a:gd fmla="*/ 24 w 539" name="TX8"/>
                <a:gd fmla="*/ 369 h 788" name="TY8"/>
                <a:gd fmla="*/ 2 w 539" name="TX9"/>
                <a:gd fmla="*/ 297 h 788" name="TY9"/>
                <a:gd fmla="*/ 0 w 539" name="TX10"/>
                <a:gd fmla="*/ 268 h 788" name="TY10"/>
                <a:gd fmla="*/ 1 w 539" name="TX11"/>
                <a:gd fmla="*/ 242 h 788" name="TY11"/>
                <a:gd fmla="*/ 11 w 539" name="TX12"/>
                <a:gd fmla="*/ 191 h 788" name="TY12"/>
                <a:gd fmla="*/ 31 w 539" name="TX13"/>
                <a:gd fmla="*/ 143 h 788" name="TY13"/>
                <a:gd fmla="*/ 60 w 539" name="TX14"/>
                <a:gd fmla="*/ 100 h 788" name="TY14"/>
                <a:gd fmla="*/ 96 w 539" name="TX15"/>
                <a:gd fmla="*/ 62 h 788" name="TY15"/>
                <a:gd fmla="*/ 138 w 539" name="TX16"/>
                <a:gd fmla="*/ 34 h 788" name="TY16"/>
                <a:gd fmla="*/ 187 w 539" name="TX17"/>
                <a:gd fmla="*/ 12 h 788" name="TY17"/>
                <a:gd fmla="*/ 240 w 539" name="TX18"/>
                <a:gd fmla="*/ 0 h 788" name="TY18"/>
                <a:gd fmla="*/ 269 w 539" name="TX19"/>
                <a:gd fmla="*/ 0 h 788" name="TY19"/>
                <a:gd fmla="*/ 298 w 539" name="TX20"/>
                <a:gd fmla="*/ 0 h 788" name="TY20"/>
                <a:gd fmla="*/ 351 w 539" name="TX21"/>
                <a:gd fmla="*/ 12 h 788" name="TY21"/>
                <a:gd fmla="*/ 400 w 539" name="TX22"/>
                <a:gd fmla="*/ 34 h 788" name="TY22"/>
                <a:gd fmla="*/ 442 w 539" name="TX23"/>
                <a:gd fmla="*/ 62 h 788" name="TY23"/>
                <a:gd fmla="*/ 478 w 539" name="TX24"/>
                <a:gd fmla="*/ 100 h 788" name="TY24"/>
                <a:gd fmla="*/ 506 w 539" name="TX25"/>
                <a:gd fmla="*/ 143 h 788" name="TY25"/>
                <a:gd fmla="*/ 527 w 539" name="TX26"/>
                <a:gd fmla="*/ 191 h 788" name="TY26"/>
                <a:gd fmla="*/ 537 w 539" name="TX27"/>
                <a:gd fmla="*/ 242 h 788" name="TY27"/>
                <a:gd fmla="*/ 538 w 539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39" h="788">
                  <a:moveTo>
                    <a:pt x="538" y="268"/>
                  </a:moveTo>
                  <a:lnTo>
                    <a:pt x="535" y="297"/>
                  </a:lnTo>
                  <a:lnTo>
                    <a:pt x="514" y="369"/>
                  </a:lnTo>
                  <a:lnTo>
                    <a:pt x="453" y="496"/>
                  </a:lnTo>
                  <a:lnTo>
                    <a:pt x="302" y="741"/>
                  </a:lnTo>
                  <a:lnTo>
                    <a:pt x="269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4" y="369"/>
                  </a:lnTo>
                  <a:lnTo>
                    <a:pt x="2" y="297"/>
                  </a:lnTo>
                  <a:lnTo>
                    <a:pt x="0" y="268"/>
                  </a:lnTo>
                  <a:lnTo>
                    <a:pt x="1" y="242"/>
                  </a:lnTo>
                  <a:lnTo>
                    <a:pt x="11" y="191"/>
                  </a:lnTo>
                  <a:lnTo>
                    <a:pt x="31" y="143"/>
                  </a:lnTo>
                  <a:lnTo>
                    <a:pt x="60" y="100"/>
                  </a:lnTo>
                  <a:lnTo>
                    <a:pt x="96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298" y="0"/>
                  </a:lnTo>
                  <a:lnTo>
                    <a:pt x="351" y="12"/>
                  </a:lnTo>
                  <a:lnTo>
                    <a:pt x="400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6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8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0">
              <a:off x="6149340" y="699770"/>
              <a:ext cx="285750" cy="440690"/>
            </a:xfrm>
            <a:custGeom>
              <a:gdLst>
                <a:gd fmla="*/ 1757 w 2373" name="TX0"/>
                <a:gd fmla="*/ 2621 h 3659" name="TY0"/>
                <a:gd fmla="*/ 1612 w 2373" name="TX1"/>
                <a:gd fmla="*/ 2543 h 3659" name="TY1"/>
                <a:gd fmla="*/ 1337 w 2373" name="TX2"/>
                <a:gd fmla="*/ 2376 h 3659" name="TY2"/>
                <a:gd fmla="*/ 1085 w 2373" name="TX3"/>
                <a:gd fmla="*/ 2196 h 3659" name="TY3"/>
                <a:gd fmla="*/ 857 w 2373" name="TX4"/>
                <a:gd fmla="*/ 2007 h 3659" name="TY4"/>
                <a:gd fmla="*/ 705 w 2373" name="TX5"/>
                <a:gd fmla="*/ 1858 h 3659" name="TY5"/>
                <a:gd fmla="*/ 611 w 2373" name="TX6"/>
                <a:gd fmla="*/ 1755 h 3659" name="TY6"/>
                <a:gd fmla="*/ 525 w 2373" name="TX7"/>
                <a:gd fmla="*/ 1650 h 3659" name="TY7"/>
                <a:gd fmla="*/ 444 w 2373" name="TX8"/>
                <a:gd fmla="*/ 1544 h 3659" name="TY8"/>
                <a:gd fmla="*/ 372 w 2373" name="TX9"/>
                <a:gd fmla="*/ 1434 h 3659" name="TY9"/>
                <a:gd fmla="*/ 309 w 2373" name="TX10"/>
                <a:gd fmla="*/ 1323 h 3659" name="TY10"/>
                <a:gd fmla="*/ 252 w 2373" name="TX11"/>
                <a:gd fmla="*/ 1210 h 3659" name="TY11"/>
                <a:gd fmla="*/ 204 w 2373" name="TX12"/>
                <a:gd fmla="*/ 1096 h 3659" name="TY12"/>
                <a:gd fmla="*/ 183 w 2373" name="TX13"/>
                <a:gd fmla="*/ 1037 h 3659" name="TY13"/>
                <a:gd fmla="*/ 142 w 2373" name="TX14"/>
                <a:gd fmla="*/ 910 h 3659" name="TY14"/>
                <a:gd fmla="*/ 74 w 2373" name="TX15"/>
                <a:gd fmla="*/ 652 h 3659" name="TY15"/>
                <a:gd fmla="*/ 28 w 2373" name="TX16"/>
                <a:gd fmla="*/ 392 h 3659" name="TY16"/>
                <a:gd fmla="*/ 3 w 2373" name="TX17"/>
                <a:gd fmla="*/ 130 h 3659" name="TY17"/>
                <a:gd fmla="*/ 0 w 2373" name="TX18"/>
                <a:gd fmla="*/ 0 h 3659" name="TY18"/>
                <a:gd fmla="*/ 0 w 2373" name="TX19"/>
                <a:gd fmla="*/ 3658 h 3659" name="TY19"/>
                <a:gd fmla="*/ 2372 w 2373" name="TX20"/>
                <a:gd fmla="*/ 3658 h 3659" name="TY20"/>
                <a:gd fmla="*/ 2372 w 2373" name="TX21"/>
                <a:gd fmla="*/ 3446 h 3659" name="TY21"/>
                <a:gd fmla="*/ 2371 w 2373" name="TX22"/>
                <a:gd fmla="*/ 3384 h 3659" name="TY22"/>
                <a:gd fmla="*/ 2349 w 2373" name="TX23"/>
                <a:gd fmla="*/ 3263 h 3659" name="TY23"/>
                <a:gd fmla="*/ 2306 w 2373" name="TX24"/>
                <a:gd fmla="*/ 3147 h 3659" name="TY24"/>
                <a:gd fmla="*/ 2244 w 2373" name="TX25"/>
                <a:gd fmla="*/ 3036 h 3659" name="TY25"/>
                <a:gd fmla="*/ 2164 w 2373" name="TX26"/>
                <a:gd fmla="*/ 2932 h 3659" name="TY26"/>
                <a:gd fmla="*/ 2067 w 2373" name="TX27"/>
                <a:gd fmla="*/ 2834 h 3659" name="TY27"/>
                <a:gd fmla="*/ 1955 w 2373" name="TX28"/>
                <a:gd fmla="*/ 2743 h 3659" name="TY28"/>
                <a:gd fmla="*/ 1827 w 2373" name="TX29"/>
                <a:gd fmla="*/ 2660 h 3659" name="TY29"/>
                <a:gd fmla="*/ 1757 w 2373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3" h="3659">
                  <a:moveTo>
                    <a:pt x="1757" y="2621"/>
                  </a:moveTo>
                  <a:lnTo>
                    <a:pt x="1612" y="2543"/>
                  </a:lnTo>
                  <a:lnTo>
                    <a:pt x="1337" y="2376"/>
                  </a:lnTo>
                  <a:lnTo>
                    <a:pt x="1085" y="2196"/>
                  </a:lnTo>
                  <a:lnTo>
                    <a:pt x="857" y="2007"/>
                  </a:lnTo>
                  <a:lnTo>
                    <a:pt x="705" y="1858"/>
                  </a:lnTo>
                  <a:lnTo>
                    <a:pt x="611" y="1755"/>
                  </a:lnTo>
                  <a:lnTo>
                    <a:pt x="525" y="1650"/>
                  </a:lnTo>
                  <a:lnTo>
                    <a:pt x="444" y="1544"/>
                  </a:lnTo>
                  <a:lnTo>
                    <a:pt x="372" y="1434"/>
                  </a:lnTo>
                  <a:lnTo>
                    <a:pt x="309" y="1323"/>
                  </a:lnTo>
                  <a:lnTo>
                    <a:pt x="252" y="1210"/>
                  </a:lnTo>
                  <a:lnTo>
                    <a:pt x="204" y="1096"/>
                  </a:lnTo>
                  <a:lnTo>
                    <a:pt x="183" y="1037"/>
                  </a:lnTo>
                  <a:lnTo>
                    <a:pt x="142" y="910"/>
                  </a:lnTo>
                  <a:lnTo>
                    <a:pt x="74" y="652"/>
                  </a:lnTo>
                  <a:lnTo>
                    <a:pt x="28" y="392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3658"/>
                  </a:lnTo>
                  <a:lnTo>
                    <a:pt x="2372" y="3658"/>
                  </a:lnTo>
                  <a:lnTo>
                    <a:pt x="2372" y="3446"/>
                  </a:lnTo>
                  <a:lnTo>
                    <a:pt x="2371" y="3384"/>
                  </a:lnTo>
                  <a:lnTo>
                    <a:pt x="2349" y="3263"/>
                  </a:lnTo>
                  <a:lnTo>
                    <a:pt x="2306" y="3147"/>
                  </a:lnTo>
                  <a:lnTo>
                    <a:pt x="2244" y="3036"/>
                  </a:lnTo>
                  <a:lnTo>
                    <a:pt x="2164" y="2932"/>
                  </a:lnTo>
                  <a:lnTo>
                    <a:pt x="2067" y="2834"/>
                  </a:lnTo>
                  <a:lnTo>
                    <a:pt x="1955" y="2743"/>
                  </a:lnTo>
                  <a:lnTo>
                    <a:pt x="1827" y="2660"/>
                  </a:lnTo>
                  <a:lnTo>
                    <a:pt x="1757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0">
              <a:off x="5670550" y="699770"/>
              <a:ext cx="285750" cy="440690"/>
            </a:xfrm>
            <a:custGeom>
              <a:gdLst>
                <a:gd fmla="*/ 614 w 2372" name="TX0"/>
                <a:gd fmla="*/ 2621 h 3659" name="TY0"/>
                <a:gd fmla="*/ 760 w 2372" name="TX1"/>
                <a:gd fmla="*/ 2543 h 3659" name="TY1"/>
                <a:gd fmla="*/ 1034 w 2372" name="TX2"/>
                <a:gd fmla="*/ 2376 h 3659" name="TY2"/>
                <a:gd fmla="*/ 1286 w 2372" name="TX3"/>
                <a:gd fmla="*/ 2196 h 3659" name="TY3"/>
                <a:gd fmla="*/ 1514 w 2372" name="TX4"/>
                <a:gd fmla="*/ 2007 h 3659" name="TY4"/>
                <a:gd fmla="*/ 1668 w 2372" name="TX5"/>
                <a:gd fmla="*/ 1858 h 3659" name="TY5"/>
                <a:gd fmla="*/ 1761 w 2372" name="TX6"/>
                <a:gd fmla="*/ 1755 h 3659" name="TY6"/>
                <a:gd fmla="*/ 1848 w 2372" name="TX7"/>
                <a:gd fmla="*/ 1650 h 3659" name="TY7"/>
                <a:gd fmla="*/ 1927 w 2372" name="TX8"/>
                <a:gd fmla="*/ 1544 h 3659" name="TY8"/>
                <a:gd fmla="*/ 1999 w 2372" name="TX9"/>
                <a:gd fmla="*/ 1434 h 3659" name="TY9"/>
                <a:gd fmla="*/ 2064 w 2372" name="TX10"/>
                <a:gd fmla="*/ 1323 h 3659" name="TY10"/>
                <a:gd fmla="*/ 2120 w 2372" name="TX11"/>
                <a:gd fmla="*/ 1210 h 3659" name="TY11"/>
                <a:gd fmla="*/ 2167 w 2372" name="TX12"/>
                <a:gd fmla="*/ 1096 h 3659" name="TY12"/>
                <a:gd fmla="*/ 2189 w 2372" name="TX13"/>
                <a:gd fmla="*/ 1037 h 3659" name="TY13"/>
                <a:gd fmla="*/ 2231 w 2372" name="TX14"/>
                <a:gd fmla="*/ 910 h 3659" name="TY14"/>
                <a:gd fmla="*/ 2297 w 2372" name="TX15"/>
                <a:gd fmla="*/ 652 h 3659" name="TY15"/>
                <a:gd fmla="*/ 2345 w 2372" name="TX16"/>
                <a:gd fmla="*/ 392 h 3659" name="TY16"/>
                <a:gd fmla="*/ 2369 w 2372" name="TX17"/>
                <a:gd fmla="*/ 130 h 3659" name="TY17"/>
                <a:gd fmla="*/ 2371 w 2372" name="TX18"/>
                <a:gd fmla="*/ 0 h 3659" name="TY18"/>
                <a:gd fmla="*/ 2371 w 2372" name="TX19"/>
                <a:gd fmla="*/ 3658 h 3659" name="TY19"/>
                <a:gd fmla="*/ 0 w 2372" name="TX20"/>
                <a:gd fmla="*/ 3658 h 3659" name="TY20"/>
                <a:gd fmla="*/ 0 w 2372" name="TX21"/>
                <a:gd fmla="*/ 3446 h 3659" name="TY21"/>
                <a:gd fmla="*/ 2 w 2372" name="TX22"/>
                <a:gd fmla="*/ 3384 h 3659" name="TY22"/>
                <a:gd fmla="*/ 23 w 2372" name="TX23"/>
                <a:gd fmla="*/ 3263 h 3659" name="TY23"/>
                <a:gd fmla="*/ 66 w 2372" name="TX24"/>
                <a:gd fmla="*/ 3147 h 3659" name="TY24"/>
                <a:gd fmla="*/ 128 w 2372" name="TX25"/>
                <a:gd fmla="*/ 3036 h 3659" name="TY25"/>
                <a:gd fmla="*/ 207 w 2372" name="TX26"/>
                <a:gd fmla="*/ 2932 h 3659" name="TY26"/>
                <a:gd fmla="*/ 305 w 2372" name="TX27"/>
                <a:gd fmla="*/ 2834 h 3659" name="TY27"/>
                <a:gd fmla="*/ 418 w 2372" name="TX28"/>
                <a:gd fmla="*/ 2743 h 3659" name="TY28"/>
                <a:gd fmla="*/ 544 w 2372" name="TX29"/>
                <a:gd fmla="*/ 2660 h 3659" name="TY29"/>
                <a:gd fmla="*/ 614 w 2372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2" h="3659">
                  <a:moveTo>
                    <a:pt x="614" y="2621"/>
                  </a:moveTo>
                  <a:lnTo>
                    <a:pt x="760" y="2543"/>
                  </a:lnTo>
                  <a:lnTo>
                    <a:pt x="1034" y="2376"/>
                  </a:lnTo>
                  <a:lnTo>
                    <a:pt x="1286" y="2196"/>
                  </a:lnTo>
                  <a:lnTo>
                    <a:pt x="1514" y="2007"/>
                  </a:lnTo>
                  <a:lnTo>
                    <a:pt x="1668" y="1858"/>
                  </a:lnTo>
                  <a:lnTo>
                    <a:pt x="1761" y="1755"/>
                  </a:lnTo>
                  <a:lnTo>
                    <a:pt x="1848" y="1650"/>
                  </a:lnTo>
                  <a:lnTo>
                    <a:pt x="1927" y="1544"/>
                  </a:lnTo>
                  <a:lnTo>
                    <a:pt x="1999" y="1434"/>
                  </a:lnTo>
                  <a:lnTo>
                    <a:pt x="2064" y="1323"/>
                  </a:lnTo>
                  <a:lnTo>
                    <a:pt x="2120" y="1210"/>
                  </a:lnTo>
                  <a:lnTo>
                    <a:pt x="2167" y="1096"/>
                  </a:lnTo>
                  <a:lnTo>
                    <a:pt x="2189" y="1037"/>
                  </a:lnTo>
                  <a:lnTo>
                    <a:pt x="2231" y="910"/>
                  </a:lnTo>
                  <a:lnTo>
                    <a:pt x="2297" y="652"/>
                  </a:lnTo>
                  <a:lnTo>
                    <a:pt x="2345" y="392"/>
                  </a:lnTo>
                  <a:lnTo>
                    <a:pt x="2369" y="130"/>
                  </a:lnTo>
                  <a:lnTo>
                    <a:pt x="2371" y="0"/>
                  </a:lnTo>
                  <a:lnTo>
                    <a:pt x="2371" y="3658"/>
                  </a:lnTo>
                  <a:lnTo>
                    <a:pt x="0" y="3658"/>
                  </a:lnTo>
                  <a:lnTo>
                    <a:pt x="0" y="3446"/>
                  </a:lnTo>
                  <a:lnTo>
                    <a:pt x="2" y="3384"/>
                  </a:lnTo>
                  <a:lnTo>
                    <a:pt x="23" y="3263"/>
                  </a:lnTo>
                  <a:lnTo>
                    <a:pt x="66" y="3147"/>
                  </a:lnTo>
                  <a:lnTo>
                    <a:pt x="128" y="3036"/>
                  </a:lnTo>
                  <a:lnTo>
                    <a:pt x="207" y="2932"/>
                  </a:lnTo>
                  <a:lnTo>
                    <a:pt x="305" y="2834"/>
                  </a:lnTo>
                  <a:lnTo>
                    <a:pt x="418" y="2743"/>
                  </a:lnTo>
                  <a:lnTo>
                    <a:pt x="544" y="2660"/>
                  </a:lnTo>
                  <a:lnTo>
                    <a:pt x="614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0">
              <a:off x="5941695" y="492125"/>
              <a:ext cx="222250" cy="173990"/>
            </a:xfrm>
            <a:custGeom>
              <a:gdLst>
                <a:gd fmla="*/ 1844 w 1845" name="TX0"/>
                <a:gd fmla="*/ 1440 h 1441" name="TY0"/>
                <a:gd fmla="*/ 1842 w 1845" name="TX1"/>
                <a:gd fmla="*/ 1391 h 1441" name="TY1"/>
                <a:gd fmla="*/ 1832 w 1845" name="TX2"/>
                <a:gd fmla="*/ 1287 h 1441" name="TY2"/>
                <a:gd fmla="*/ 1812 w 1845" name="TX3"/>
                <a:gd fmla="*/ 1176 h 1441" name="TY3"/>
                <a:gd fmla="*/ 1785 w 1845" name="TX4"/>
                <a:gd fmla="*/ 1060 h 1441" name="TY4"/>
                <a:gd fmla="*/ 1730 w 1845" name="TX5"/>
                <a:gd fmla="*/ 880 h 1441" name="TY5"/>
                <a:gd fmla="*/ 1656 w 1845" name="TX6"/>
                <a:gd fmla="*/ 701 h 1441" name="TY6"/>
                <a:gd fmla="*/ 1602 w 1845" name="TX7"/>
                <a:gd fmla="*/ 585 h 1441" name="TY7"/>
                <a:gd fmla="*/ 1538 w 1845" name="TX8"/>
                <a:gd fmla="*/ 474 h 1441" name="TY8"/>
                <a:gd fmla="*/ 1471 w 1845" name="TX9"/>
                <a:gd fmla="*/ 370 h 1441" name="TY9"/>
                <a:gd fmla="*/ 1399 w 1845" name="TX10"/>
                <a:gd fmla="*/ 275 h 1441" name="TY10"/>
                <a:gd fmla="*/ 1321 w 1845" name="TX11"/>
                <a:gd fmla="*/ 190 h 1441" name="TY11"/>
                <a:gd fmla="*/ 1239 w 1845" name="TX12"/>
                <a:gd fmla="*/ 119 h 1441" name="TY12"/>
                <a:gd fmla="*/ 1152 w 1845" name="TX13"/>
                <a:gd fmla="*/ 62 h 1441" name="TY13"/>
                <a:gd fmla="*/ 1063 w 1845" name="TX14"/>
                <a:gd fmla="*/ 23 h 1441" name="TY14"/>
                <a:gd fmla="*/ 970 w 1845" name="TX15"/>
                <a:gd fmla="*/ 1 h 1441" name="TY15"/>
                <a:gd fmla="*/ 922 w 1845" name="TX16"/>
                <a:gd fmla="*/ 0 h 1441" name="TY16"/>
                <a:gd fmla="*/ 922 w 1845" name="TX17"/>
                <a:gd fmla="*/ 0 h 1441" name="TY17"/>
                <a:gd fmla="*/ 876 w 1845" name="TX18"/>
                <a:gd fmla="*/ 1 h 1441" name="TY18"/>
                <a:gd fmla="*/ 785 w 1845" name="TX19"/>
                <a:gd fmla="*/ 23 h 1441" name="TY19"/>
                <a:gd fmla="*/ 696 w 1845" name="TX20"/>
                <a:gd fmla="*/ 62 h 1441" name="TY20"/>
                <a:gd fmla="*/ 611 w 1845" name="TX21"/>
                <a:gd fmla="*/ 119 h 1441" name="TY21"/>
                <a:gd fmla="*/ 529 w 1845" name="TX22"/>
                <a:gd fmla="*/ 190 h 1441" name="TY22"/>
                <a:gd fmla="*/ 451 w 1845" name="TX23"/>
                <a:gd fmla="*/ 275 h 1441" name="TY23"/>
                <a:gd fmla="*/ 378 w 1845" name="TX24"/>
                <a:gd fmla="*/ 370 h 1441" name="TY24"/>
                <a:gd fmla="*/ 310 w 1845" name="TX25"/>
                <a:gd fmla="*/ 474 h 1441" name="TY25"/>
                <a:gd fmla="*/ 247 w 1845" name="TX26"/>
                <a:gd fmla="*/ 585 h 1441" name="TY26"/>
                <a:gd fmla="*/ 190 w 1845" name="TX27"/>
                <a:gd fmla="*/ 701 h 1441" name="TY27"/>
                <a:gd fmla="*/ 117 w 1845" name="TX28"/>
                <a:gd fmla="*/ 880 h 1441" name="TY28"/>
                <a:gd fmla="*/ 61 w 1845" name="TX29"/>
                <a:gd fmla="*/ 1060 h 1441" name="TY29"/>
                <a:gd fmla="*/ 33 w 1845" name="TX30"/>
                <a:gd fmla="*/ 1176 h 1441" name="TY30"/>
                <a:gd fmla="*/ 13 w 1845" name="TX31"/>
                <a:gd fmla="*/ 1287 h 1441" name="TY31"/>
                <a:gd fmla="*/ 3 w 1845" name="TX32"/>
                <a:gd fmla="*/ 1391 h 1441" name="TY32"/>
                <a:gd fmla="*/ 0 w 1845" name="TX33"/>
                <a:gd fmla="*/ 1440 h 1441" name="TY33"/>
                <a:gd fmla="*/ 1844 w 1845" name="TX34"/>
                <a:gd fmla="*/ 1440 h 1441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1845" h="1441">
                  <a:moveTo>
                    <a:pt x="1844" y="1440"/>
                  </a:moveTo>
                  <a:lnTo>
                    <a:pt x="1842" y="1391"/>
                  </a:lnTo>
                  <a:lnTo>
                    <a:pt x="1832" y="1287"/>
                  </a:lnTo>
                  <a:lnTo>
                    <a:pt x="1812" y="1176"/>
                  </a:lnTo>
                  <a:lnTo>
                    <a:pt x="1785" y="1060"/>
                  </a:lnTo>
                  <a:lnTo>
                    <a:pt x="1730" y="880"/>
                  </a:lnTo>
                  <a:lnTo>
                    <a:pt x="1656" y="701"/>
                  </a:lnTo>
                  <a:lnTo>
                    <a:pt x="1602" y="585"/>
                  </a:lnTo>
                  <a:lnTo>
                    <a:pt x="1538" y="474"/>
                  </a:lnTo>
                  <a:lnTo>
                    <a:pt x="1471" y="370"/>
                  </a:lnTo>
                  <a:lnTo>
                    <a:pt x="1399" y="275"/>
                  </a:lnTo>
                  <a:lnTo>
                    <a:pt x="1321" y="190"/>
                  </a:lnTo>
                  <a:lnTo>
                    <a:pt x="1239" y="119"/>
                  </a:lnTo>
                  <a:lnTo>
                    <a:pt x="1152" y="62"/>
                  </a:lnTo>
                  <a:lnTo>
                    <a:pt x="1063" y="23"/>
                  </a:lnTo>
                  <a:lnTo>
                    <a:pt x="970" y="1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876" y="1"/>
                  </a:lnTo>
                  <a:lnTo>
                    <a:pt x="785" y="23"/>
                  </a:lnTo>
                  <a:lnTo>
                    <a:pt x="696" y="62"/>
                  </a:lnTo>
                  <a:lnTo>
                    <a:pt x="611" y="119"/>
                  </a:lnTo>
                  <a:lnTo>
                    <a:pt x="529" y="190"/>
                  </a:lnTo>
                  <a:lnTo>
                    <a:pt x="451" y="275"/>
                  </a:lnTo>
                  <a:lnTo>
                    <a:pt x="378" y="370"/>
                  </a:lnTo>
                  <a:lnTo>
                    <a:pt x="310" y="474"/>
                  </a:lnTo>
                  <a:lnTo>
                    <a:pt x="247" y="585"/>
                  </a:lnTo>
                  <a:lnTo>
                    <a:pt x="190" y="701"/>
                  </a:lnTo>
                  <a:lnTo>
                    <a:pt x="117" y="880"/>
                  </a:lnTo>
                  <a:lnTo>
                    <a:pt x="61" y="1060"/>
                  </a:lnTo>
                  <a:lnTo>
                    <a:pt x="33" y="1176"/>
                  </a:lnTo>
                  <a:lnTo>
                    <a:pt x="13" y="1287"/>
                  </a:lnTo>
                  <a:lnTo>
                    <a:pt x="3" y="1391"/>
                  </a:lnTo>
                  <a:lnTo>
                    <a:pt x="0" y="1440"/>
                  </a:lnTo>
                  <a:lnTo>
                    <a:pt x="1844" y="144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 rot="0">
              <a:off x="5941695" y="541655"/>
              <a:ext cx="222250" cy="627380"/>
            </a:xfrm>
            <a:custGeom>
              <a:gdLst>
                <a:gd fmla="*/ 1681 w 1845" name="TX0"/>
                <a:gd fmla="*/ 5213 h 5214" name="TY0"/>
                <a:gd fmla="*/ 165 w 1845" name="TX1"/>
                <a:gd fmla="*/ 5213 h 5214" name="TY1"/>
                <a:gd fmla="*/ 131 w 1845" name="TX2"/>
                <a:gd fmla="*/ 5210 h 5214" name="TY2"/>
                <a:gd fmla="*/ 74 w 1845" name="TX3"/>
                <a:gd fmla="*/ 5185 h 5214" name="TY3"/>
                <a:gd fmla="*/ 29 w 1845" name="TX4"/>
                <a:gd fmla="*/ 5140 h 5214" name="TY4"/>
                <a:gd fmla="*/ 3 w 1845" name="TX5"/>
                <a:gd fmla="*/ 5082 h 5214" name="TY5"/>
                <a:gd fmla="*/ 0 w 1845" name="TX6"/>
                <a:gd fmla="*/ 5049 h 5214" name="TY6"/>
                <a:gd fmla="*/ 0 w 1845" name="TX7"/>
                <a:gd fmla="*/ 1046 h 5214" name="TY7"/>
                <a:gd fmla="*/ 2 w 1845" name="TX8"/>
                <a:gd fmla="*/ 998 h 5214" name="TY8"/>
                <a:gd fmla="*/ 10 w 1845" name="TX9"/>
                <a:gd fmla="*/ 903 h 5214" name="TY9"/>
                <a:gd fmla="*/ 29 w 1845" name="TX10"/>
                <a:gd fmla="*/ 808 h 5214" name="TY10"/>
                <a:gd fmla="*/ 56 w 1845" name="TX11"/>
                <a:gd fmla="*/ 714 h 5214" name="TY11"/>
                <a:gd fmla="*/ 91 w 1845" name="TX12"/>
                <a:gd fmla="*/ 622 h 5214" name="TY12"/>
                <a:gd fmla="*/ 134 w 1845" name="TX13"/>
                <a:gd fmla="*/ 534 h 5214" name="TY13"/>
                <a:gd fmla="*/ 183 w 1845" name="TX14"/>
                <a:gd fmla="*/ 449 h 5214" name="TY14"/>
                <a:gd fmla="*/ 239 w 1845" name="TX15"/>
                <a:gd fmla="*/ 370 h 5214" name="TY15"/>
                <a:gd fmla="*/ 303 w 1845" name="TX16"/>
                <a:gd fmla="*/ 295 h 5214" name="TY16"/>
                <a:gd fmla="*/ 370 w 1845" name="TX17"/>
                <a:gd fmla="*/ 228 h 5214" name="TY17"/>
                <a:gd fmla="*/ 444 w 1845" name="TX18"/>
                <a:gd fmla="*/ 167 h 5214" name="TY18"/>
                <a:gd fmla="*/ 523 w 1845" name="TX19"/>
                <a:gd fmla="*/ 114 h 5214" name="TY19"/>
                <a:gd fmla="*/ 605 w 1845" name="TX20"/>
                <a:gd fmla="*/ 71 h 5214" name="TY20"/>
                <a:gd fmla="*/ 692 w 1845" name="TX21"/>
                <a:gd fmla="*/ 36 h 5214" name="TY21"/>
                <a:gd fmla="*/ 782 w 1845" name="TX22"/>
                <a:gd fmla="*/ 13 h 5214" name="TY22"/>
                <a:gd fmla="*/ 874 w 1845" name="TX23"/>
                <a:gd fmla="*/ 0 h 5214" name="TY23"/>
                <a:gd fmla="*/ 922 w 1845" name="TX24"/>
                <a:gd fmla="*/ 0 h 5214" name="TY24"/>
                <a:gd fmla="*/ 922 w 1845" name="TX25"/>
                <a:gd fmla="*/ 0 h 5214" name="TY25"/>
                <a:gd fmla="*/ 970 w 1845" name="TX26"/>
                <a:gd fmla="*/ 0 h 5214" name="TY26"/>
                <a:gd fmla="*/ 1063 w 1845" name="TX27"/>
                <a:gd fmla="*/ 13 h 5214" name="TY27"/>
                <a:gd fmla="*/ 1152 w 1845" name="TX28"/>
                <a:gd fmla="*/ 36 h 5214" name="TY28"/>
                <a:gd fmla="*/ 1239 w 1845" name="TX29"/>
                <a:gd fmla="*/ 71 h 5214" name="TY29"/>
                <a:gd fmla="*/ 1322 w 1845" name="TX30"/>
                <a:gd fmla="*/ 114 h 5214" name="TY30"/>
                <a:gd fmla="*/ 1400 w 1845" name="TX31"/>
                <a:gd fmla="*/ 167 h 5214" name="TY31"/>
                <a:gd fmla="*/ 1474 w 1845" name="TX32"/>
                <a:gd fmla="*/ 228 h 5214" name="TY32"/>
                <a:gd fmla="*/ 1543 w 1845" name="TX33"/>
                <a:gd fmla="*/ 295 h 5214" name="TY33"/>
                <a:gd fmla="*/ 1605 w 1845" name="TX34"/>
                <a:gd fmla="*/ 370 h 5214" name="TY34"/>
                <a:gd fmla="*/ 1661 w 1845" name="TX35"/>
                <a:gd fmla="*/ 449 h 5214" name="TY35"/>
                <a:gd fmla="*/ 1711 w 1845" name="TX36"/>
                <a:gd fmla="*/ 534 h 5214" name="TY36"/>
                <a:gd fmla="*/ 1753 w 1845" name="TX37"/>
                <a:gd fmla="*/ 622 h 5214" name="TY37"/>
                <a:gd fmla="*/ 1789 w 1845" name="TX38"/>
                <a:gd fmla="*/ 714 h 5214" name="TY38"/>
                <a:gd fmla="*/ 1815 w 1845" name="TX39"/>
                <a:gd fmla="*/ 808 h 5214" name="TY39"/>
                <a:gd fmla="*/ 1834 w 1845" name="TX40"/>
                <a:gd fmla="*/ 903 h 5214" name="TY40"/>
                <a:gd fmla="*/ 1844 w 1845" name="TX41"/>
                <a:gd fmla="*/ 998 h 5214" name="TY41"/>
                <a:gd fmla="*/ 1844 w 1845" name="TX42"/>
                <a:gd fmla="*/ 1046 h 5214" name="TY42"/>
                <a:gd fmla="*/ 1844 w 1845" name="TX43"/>
                <a:gd fmla="*/ 5049 h 5214" name="TY43"/>
                <a:gd fmla="*/ 1842 w 1845" name="TX44"/>
                <a:gd fmla="*/ 5082 h 5214" name="TY44"/>
                <a:gd fmla="*/ 1816 w 1845" name="TX45"/>
                <a:gd fmla="*/ 5140 h 5214" name="TY45"/>
                <a:gd fmla="*/ 1772 w 1845" name="TX46"/>
                <a:gd fmla="*/ 5185 h 5214" name="TY46"/>
                <a:gd fmla="*/ 1713 w 1845" name="TX47"/>
                <a:gd fmla="*/ 5210 h 5214" name="TY47"/>
                <a:gd fmla="*/ 1681 w 1845" name="TX48"/>
                <a:gd fmla="*/ 5213 h 5214" name="TY4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</a:cxnLst>
              <a:rect l="l" t="t" r="r" b="b"/>
              <a:pathLst>
                <a:path w="1845" h="5214">
                  <a:moveTo>
                    <a:pt x="1681" y="5213"/>
                  </a:moveTo>
                  <a:lnTo>
                    <a:pt x="165" y="5213"/>
                  </a:lnTo>
                  <a:lnTo>
                    <a:pt x="131" y="5210"/>
                  </a:lnTo>
                  <a:lnTo>
                    <a:pt x="74" y="5185"/>
                  </a:lnTo>
                  <a:lnTo>
                    <a:pt x="29" y="5140"/>
                  </a:lnTo>
                  <a:lnTo>
                    <a:pt x="3" y="5082"/>
                  </a:lnTo>
                  <a:lnTo>
                    <a:pt x="0" y="5049"/>
                  </a:lnTo>
                  <a:lnTo>
                    <a:pt x="0" y="1046"/>
                  </a:lnTo>
                  <a:lnTo>
                    <a:pt x="2" y="998"/>
                  </a:lnTo>
                  <a:lnTo>
                    <a:pt x="10" y="903"/>
                  </a:lnTo>
                  <a:lnTo>
                    <a:pt x="29" y="808"/>
                  </a:lnTo>
                  <a:lnTo>
                    <a:pt x="56" y="714"/>
                  </a:lnTo>
                  <a:lnTo>
                    <a:pt x="91" y="622"/>
                  </a:lnTo>
                  <a:lnTo>
                    <a:pt x="134" y="534"/>
                  </a:lnTo>
                  <a:lnTo>
                    <a:pt x="183" y="449"/>
                  </a:lnTo>
                  <a:lnTo>
                    <a:pt x="239" y="370"/>
                  </a:lnTo>
                  <a:lnTo>
                    <a:pt x="303" y="295"/>
                  </a:lnTo>
                  <a:lnTo>
                    <a:pt x="370" y="228"/>
                  </a:lnTo>
                  <a:lnTo>
                    <a:pt x="444" y="167"/>
                  </a:lnTo>
                  <a:lnTo>
                    <a:pt x="523" y="114"/>
                  </a:lnTo>
                  <a:lnTo>
                    <a:pt x="605" y="71"/>
                  </a:lnTo>
                  <a:lnTo>
                    <a:pt x="692" y="36"/>
                  </a:lnTo>
                  <a:lnTo>
                    <a:pt x="782" y="13"/>
                  </a:lnTo>
                  <a:lnTo>
                    <a:pt x="874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63" y="13"/>
                  </a:lnTo>
                  <a:lnTo>
                    <a:pt x="1152" y="36"/>
                  </a:lnTo>
                  <a:lnTo>
                    <a:pt x="1239" y="71"/>
                  </a:lnTo>
                  <a:lnTo>
                    <a:pt x="1322" y="114"/>
                  </a:lnTo>
                  <a:lnTo>
                    <a:pt x="1400" y="167"/>
                  </a:lnTo>
                  <a:lnTo>
                    <a:pt x="1474" y="228"/>
                  </a:lnTo>
                  <a:lnTo>
                    <a:pt x="1543" y="295"/>
                  </a:lnTo>
                  <a:lnTo>
                    <a:pt x="1605" y="370"/>
                  </a:lnTo>
                  <a:lnTo>
                    <a:pt x="1661" y="449"/>
                  </a:lnTo>
                  <a:lnTo>
                    <a:pt x="1711" y="534"/>
                  </a:lnTo>
                  <a:lnTo>
                    <a:pt x="1753" y="622"/>
                  </a:lnTo>
                  <a:lnTo>
                    <a:pt x="1789" y="714"/>
                  </a:lnTo>
                  <a:lnTo>
                    <a:pt x="1815" y="808"/>
                  </a:lnTo>
                  <a:lnTo>
                    <a:pt x="1834" y="903"/>
                  </a:lnTo>
                  <a:lnTo>
                    <a:pt x="1844" y="998"/>
                  </a:lnTo>
                  <a:lnTo>
                    <a:pt x="1844" y="1046"/>
                  </a:lnTo>
                  <a:lnTo>
                    <a:pt x="1844" y="5049"/>
                  </a:lnTo>
                  <a:lnTo>
                    <a:pt x="1842" y="5082"/>
                  </a:lnTo>
                  <a:lnTo>
                    <a:pt x="1816" y="5140"/>
                  </a:lnTo>
                  <a:lnTo>
                    <a:pt x="1772" y="5185"/>
                  </a:lnTo>
                  <a:lnTo>
                    <a:pt x="1713" y="5210"/>
                  </a:lnTo>
                  <a:lnTo>
                    <a:pt x="1681" y="521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0">
              <a:off x="5991225" y="521970"/>
              <a:ext cx="122555" cy="53975"/>
            </a:xfrm>
            <a:custGeom>
              <a:gdLst>
                <a:gd fmla="*/ 508 w 1019" name="TX0"/>
                <a:gd fmla="*/ 0 h 443" name="TY0"/>
                <a:gd fmla="*/ 561 w 1019" name="TX1"/>
                <a:gd fmla="*/ 1 h 443" name="TY1"/>
                <a:gd fmla="*/ 661 w 1019" name="TX2"/>
                <a:gd fmla="*/ 10 h 443" name="TY2"/>
                <a:gd fmla="*/ 751 w 1019" name="TX3"/>
                <a:gd fmla="*/ 27 h 443" name="TY3"/>
                <a:gd fmla="*/ 832 w 1019" name="TX4"/>
                <a:gd fmla="*/ 50 h 443" name="TY4"/>
                <a:gd fmla="*/ 901 w 1019" name="TX5"/>
                <a:gd fmla="*/ 81 h 443" name="TY5"/>
                <a:gd fmla="*/ 956 w 1019" name="TX6"/>
                <a:gd fmla="*/ 115 h 443" name="TY6"/>
                <a:gd fmla="*/ 995 w 1019" name="TX7"/>
                <a:gd fmla="*/ 156 h 443" name="TY7"/>
                <a:gd fmla="*/ 1015 w 1019" name="TX8"/>
                <a:gd fmla="*/ 199 h 443" name="TY8"/>
                <a:gd fmla="*/ 1018 w 1019" name="TX9"/>
                <a:gd fmla="*/ 222 h 443" name="TY9"/>
                <a:gd fmla="*/ 1015 w 1019" name="TX10"/>
                <a:gd fmla="*/ 243 h 443" name="TY10"/>
                <a:gd fmla="*/ 995 w 1019" name="TX11"/>
                <a:gd fmla="*/ 287 h 443" name="TY11"/>
                <a:gd fmla="*/ 956 w 1019" name="TX12"/>
                <a:gd fmla="*/ 327 h 443" name="TY12"/>
                <a:gd fmla="*/ 901 w 1019" name="TX13"/>
                <a:gd fmla="*/ 361 h 443" name="TY13"/>
                <a:gd fmla="*/ 832 w 1019" name="TX14"/>
                <a:gd fmla="*/ 392 h 443" name="TY14"/>
                <a:gd fmla="*/ 751 w 1019" name="TX15"/>
                <a:gd fmla="*/ 416 h 443" name="TY15"/>
                <a:gd fmla="*/ 661 w 1019" name="TX16"/>
                <a:gd fmla="*/ 432 h 443" name="TY16"/>
                <a:gd fmla="*/ 561 w 1019" name="TX17"/>
                <a:gd fmla="*/ 441 h 443" name="TY17"/>
                <a:gd fmla="*/ 508 w 1019" name="TX18"/>
                <a:gd fmla="*/ 442 h 443" name="TY18"/>
                <a:gd fmla="*/ 456 w 1019" name="TX19"/>
                <a:gd fmla="*/ 441 h 443" name="TY19"/>
                <a:gd fmla="*/ 357 w 1019" name="TX20"/>
                <a:gd fmla="*/ 432 h 443" name="TY20"/>
                <a:gd fmla="*/ 266 w 1019" name="TX21"/>
                <a:gd fmla="*/ 416 h 443" name="TY21"/>
                <a:gd fmla="*/ 184 w 1019" name="TX22"/>
                <a:gd fmla="*/ 392 h 443" name="TY22"/>
                <a:gd fmla="*/ 115 w 1019" name="TX23"/>
                <a:gd fmla="*/ 361 h 443" name="TY23"/>
                <a:gd fmla="*/ 60 w 1019" name="TX24"/>
                <a:gd fmla="*/ 327 h 443" name="TY24"/>
                <a:gd fmla="*/ 21 w 1019" name="TX25"/>
                <a:gd fmla="*/ 287 h 443" name="TY25"/>
                <a:gd fmla="*/ 1 w 1019" name="TX26"/>
                <a:gd fmla="*/ 243 h 443" name="TY26"/>
                <a:gd fmla="*/ 0 w 1019" name="TX27"/>
                <a:gd fmla="*/ 222 h 443" name="TY27"/>
                <a:gd fmla="*/ 1 w 1019" name="TX28"/>
                <a:gd fmla="*/ 199 h 443" name="TY28"/>
                <a:gd fmla="*/ 21 w 1019" name="TX29"/>
                <a:gd fmla="*/ 156 h 443" name="TY29"/>
                <a:gd fmla="*/ 60 w 1019" name="TX30"/>
                <a:gd fmla="*/ 115 h 443" name="TY30"/>
                <a:gd fmla="*/ 115 w 1019" name="TX31"/>
                <a:gd fmla="*/ 81 h 443" name="TY31"/>
                <a:gd fmla="*/ 184 w 1019" name="TX32"/>
                <a:gd fmla="*/ 50 h 443" name="TY32"/>
                <a:gd fmla="*/ 266 w 1019" name="TX33"/>
                <a:gd fmla="*/ 27 h 443" name="TY33"/>
                <a:gd fmla="*/ 357 w 1019" name="TX34"/>
                <a:gd fmla="*/ 10 h 443" name="TY34"/>
                <a:gd fmla="*/ 456 w 1019" name="TX35"/>
                <a:gd fmla="*/ 1 h 443" name="TY35"/>
                <a:gd fmla="*/ 508 w 1019" name="TX36"/>
                <a:gd fmla="*/ 0 h 44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1019" h="443">
                  <a:moveTo>
                    <a:pt x="508" y="0"/>
                  </a:moveTo>
                  <a:lnTo>
                    <a:pt x="561" y="1"/>
                  </a:lnTo>
                  <a:lnTo>
                    <a:pt x="661" y="10"/>
                  </a:lnTo>
                  <a:lnTo>
                    <a:pt x="751" y="27"/>
                  </a:lnTo>
                  <a:lnTo>
                    <a:pt x="832" y="50"/>
                  </a:lnTo>
                  <a:lnTo>
                    <a:pt x="901" y="81"/>
                  </a:lnTo>
                  <a:lnTo>
                    <a:pt x="956" y="115"/>
                  </a:lnTo>
                  <a:lnTo>
                    <a:pt x="995" y="156"/>
                  </a:lnTo>
                  <a:lnTo>
                    <a:pt x="1015" y="199"/>
                  </a:lnTo>
                  <a:lnTo>
                    <a:pt x="1018" y="222"/>
                  </a:lnTo>
                  <a:lnTo>
                    <a:pt x="1015" y="243"/>
                  </a:lnTo>
                  <a:lnTo>
                    <a:pt x="995" y="287"/>
                  </a:lnTo>
                  <a:lnTo>
                    <a:pt x="956" y="327"/>
                  </a:lnTo>
                  <a:lnTo>
                    <a:pt x="901" y="361"/>
                  </a:lnTo>
                  <a:lnTo>
                    <a:pt x="832" y="392"/>
                  </a:lnTo>
                  <a:lnTo>
                    <a:pt x="751" y="416"/>
                  </a:lnTo>
                  <a:lnTo>
                    <a:pt x="661" y="432"/>
                  </a:lnTo>
                  <a:lnTo>
                    <a:pt x="561" y="441"/>
                  </a:lnTo>
                  <a:lnTo>
                    <a:pt x="508" y="442"/>
                  </a:lnTo>
                  <a:lnTo>
                    <a:pt x="456" y="441"/>
                  </a:lnTo>
                  <a:lnTo>
                    <a:pt x="357" y="432"/>
                  </a:lnTo>
                  <a:lnTo>
                    <a:pt x="266" y="416"/>
                  </a:lnTo>
                  <a:lnTo>
                    <a:pt x="184" y="392"/>
                  </a:lnTo>
                  <a:lnTo>
                    <a:pt x="115" y="361"/>
                  </a:lnTo>
                  <a:lnTo>
                    <a:pt x="60" y="327"/>
                  </a:lnTo>
                  <a:lnTo>
                    <a:pt x="21" y="287"/>
                  </a:lnTo>
                  <a:lnTo>
                    <a:pt x="1" y="243"/>
                  </a:lnTo>
                  <a:lnTo>
                    <a:pt x="0" y="222"/>
                  </a:lnTo>
                  <a:lnTo>
                    <a:pt x="1" y="199"/>
                  </a:lnTo>
                  <a:lnTo>
                    <a:pt x="21" y="156"/>
                  </a:lnTo>
                  <a:lnTo>
                    <a:pt x="60" y="115"/>
                  </a:lnTo>
                  <a:lnTo>
                    <a:pt x="115" y="81"/>
                  </a:lnTo>
                  <a:lnTo>
                    <a:pt x="184" y="50"/>
                  </a:lnTo>
                  <a:lnTo>
                    <a:pt x="266" y="27"/>
                  </a:lnTo>
                  <a:lnTo>
                    <a:pt x="357" y="10"/>
                  </a:lnTo>
                  <a:lnTo>
                    <a:pt x="456" y="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0">
              <a:off x="5926455" y="1167130"/>
              <a:ext cx="254635" cy="80010"/>
            </a:xfrm>
            <a:custGeom>
              <a:gdLst>
                <a:gd fmla="*/ 1944 w 2115" name="TX0"/>
                <a:gd fmla="*/ 663 h 664" name="TY0"/>
                <a:gd fmla="*/ 158 w 2115" name="TX1"/>
                <a:gd fmla="*/ 663 h 664" name="TY1"/>
                <a:gd fmla="*/ 139 w 2115" name="TX2"/>
                <a:gd fmla="*/ 661 h 664" name="TY2"/>
                <a:gd fmla="*/ 102 w 2115" name="TX3"/>
                <a:gd fmla="*/ 653 h 664" name="TY3"/>
                <a:gd fmla="*/ 70 w 2115" name="TX4"/>
                <a:gd fmla="*/ 635 h 664" name="TY4"/>
                <a:gd fmla="*/ 43 w 2115" name="TX5"/>
                <a:gd fmla="*/ 611 h 664" name="TY5"/>
                <a:gd fmla="*/ 21 w 2115" name="TX6"/>
                <a:gd fmla="*/ 582 h 664" name="TY6"/>
                <a:gd fmla="*/ 7 w 2115" name="TX7"/>
                <a:gd fmla="*/ 548 h 664" name="TY7"/>
                <a:gd fmla="*/ 0 w 2115" name="TX8"/>
                <a:gd fmla="*/ 510 h 664" name="TY8"/>
                <a:gd fmla="*/ 0 w 2115" name="TX9"/>
                <a:gd fmla="*/ 471 h 664" name="TY9"/>
                <a:gd fmla="*/ 5 w 2115" name="TX10"/>
                <a:gd fmla="*/ 451 h 664" name="TY10"/>
                <a:gd fmla="*/ 101 w 2115" name="TX11"/>
                <a:gd fmla="*/ 115 h 664" name="TY11"/>
                <a:gd fmla="*/ 109 w 2115" name="TX12"/>
                <a:gd fmla="*/ 91 h 664" name="TY12"/>
                <a:gd fmla="*/ 139 w 2115" name="TX13"/>
                <a:gd fmla="*/ 49 h 664" name="TY13"/>
                <a:gd fmla="*/ 181 w 2115" name="TX14"/>
                <a:gd fmla="*/ 19 h 664" name="TY14"/>
                <a:gd fmla="*/ 229 w 2115" name="TX15"/>
                <a:gd fmla="*/ 2 h 664" name="TY15"/>
                <a:gd fmla="*/ 255 w 2115" name="TX16"/>
                <a:gd fmla="*/ 0 h 664" name="TY16"/>
                <a:gd fmla="*/ 1857 w 2115" name="TX17"/>
                <a:gd fmla="*/ 0 h 664" name="TY17"/>
                <a:gd fmla="*/ 1883 w 2115" name="TX18"/>
                <a:gd fmla="*/ 2 h 664" name="TY18"/>
                <a:gd fmla="*/ 1931 w 2115" name="TX19"/>
                <a:gd fmla="*/ 19 h 664" name="TY19"/>
                <a:gd fmla="*/ 1973 w 2115" name="TX20"/>
                <a:gd fmla="*/ 49 h 664" name="TY20"/>
                <a:gd fmla="*/ 2003 w 2115" name="TX21"/>
                <a:gd fmla="*/ 91 h 664" name="TY21"/>
                <a:gd fmla="*/ 2012 w 2115" name="TX22"/>
                <a:gd fmla="*/ 115 h 664" name="TY22"/>
                <a:gd fmla="*/ 2108 w 2115" name="TX23"/>
                <a:gd fmla="*/ 451 h 664" name="TY23"/>
                <a:gd fmla="*/ 2112 w 2115" name="TX24"/>
                <a:gd fmla="*/ 471 h 664" name="TY24"/>
                <a:gd fmla="*/ 2114 w 2115" name="TX25"/>
                <a:gd fmla="*/ 510 h 664" name="TY25"/>
                <a:gd fmla="*/ 2107 w 2115" name="TX26"/>
                <a:gd fmla="*/ 548 h 664" name="TY26"/>
                <a:gd fmla="*/ 2091 w 2115" name="TX27"/>
                <a:gd fmla="*/ 582 h 664" name="TY27"/>
                <a:gd fmla="*/ 2068 w 2115" name="TX28"/>
                <a:gd fmla="*/ 611 h 664" name="TY28"/>
                <a:gd fmla="*/ 2039 w 2115" name="TX29"/>
                <a:gd fmla="*/ 635 h 664" name="TY29"/>
                <a:gd fmla="*/ 2004 w 2115" name="TX30"/>
                <a:gd fmla="*/ 653 h 664" name="TY30"/>
                <a:gd fmla="*/ 1965 w 2115" name="TX31"/>
                <a:gd fmla="*/ 661 h 664" name="TY31"/>
                <a:gd fmla="*/ 1944 w 2115" name="TX32"/>
                <a:gd fmla="*/ 663 h 664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2115" h="664">
                  <a:moveTo>
                    <a:pt x="1944" y="663"/>
                  </a:moveTo>
                  <a:lnTo>
                    <a:pt x="158" y="663"/>
                  </a:lnTo>
                  <a:lnTo>
                    <a:pt x="139" y="661"/>
                  </a:lnTo>
                  <a:lnTo>
                    <a:pt x="102" y="653"/>
                  </a:lnTo>
                  <a:lnTo>
                    <a:pt x="70" y="635"/>
                  </a:lnTo>
                  <a:lnTo>
                    <a:pt x="43" y="611"/>
                  </a:lnTo>
                  <a:lnTo>
                    <a:pt x="21" y="582"/>
                  </a:lnTo>
                  <a:lnTo>
                    <a:pt x="7" y="548"/>
                  </a:lnTo>
                  <a:lnTo>
                    <a:pt x="0" y="510"/>
                  </a:lnTo>
                  <a:lnTo>
                    <a:pt x="0" y="471"/>
                  </a:lnTo>
                  <a:lnTo>
                    <a:pt x="5" y="451"/>
                  </a:lnTo>
                  <a:lnTo>
                    <a:pt x="101" y="115"/>
                  </a:lnTo>
                  <a:lnTo>
                    <a:pt x="109" y="91"/>
                  </a:lnTo>
                  <a:lnTo>
                    <a:pt x="139" y="49"/>
                  </a:lnTo>
                  <a:lnTo>
                    <a:pt x="181" y="19"/>
                  </a:lnTo>
                  <a:lnTo>
                    <a:pt x="229" y="2"/>
                  </a:lnTo>
                  <a:lnTo>
                    <a:pt x="255" y="0"/>
                  </a:lnTo>
                  <a:lnTo>
                    <a:pt x="1857" y="0"/>
                  </a:lnTo>
                  <a:lnTo>
                    <a:pt x="1883" y="2"/>
                  </a:lnTo>
                  <a:lnTo>
                    <a:pt x="1931" y="19"/>
                  </a:lnTo>
                  <a:lnTo>
                    <a:pt x="1973" y="49"/>
                  </a:lnTo>
                  <a:lnTo>
                    <a:pt x="2003" y="91"/>
                  </a:lnTo>
                  <a:lnTo>
                    <a:pt x="2012" y="115"/>
                  </a:lnTo>
                  <a:lnTo>
                    <a:pt x="2108" y="451"/>
                  </a:lnTo>
                  <a:lnTo>
                    <a:pt x="2112" y="471"/>
                  </a:lnTo>
                  <a:lnTo>
                    <a:pt x="2114" y="510"/>
                  </a:lnTo>
                  <a:lnTo>
                    <a:pt x="2107" y="548"/>
                  </a:lnTo>
                  <a:lnTo>
                    <a:pt x="2091" y="582"/>
                  </a:lnTo>
                  <a:lnTo>
                    <a:pt x="2068" y="611"/>
                  </a:lnTo>
                  <a:lnTo>
                    <a:pt x="2039" y="635"/>
                  </a:lnTo>
                  <a:lnTo>
                    <a:pt x="2004" y="653"/>
                  </a:lnTo>
                  <a:lnTo>
                    <a:pt x="1965" y="661"/>
                  </a:lnTo>
                  <a:lnTo>
                    <a:pt x="1944" y="663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rot="0">
              <a:off x="6061710" y="1246505"/>
              <a:ext cx="102235" cy="34290"/>
            </a:xfrm>
            <a:custGeom>
              <a:gdLst>
                <a:gd fmla="*/ 691 w 845" name="TX0"/>
                <a:gd fmla="*/ 0 h 279" name="TY0"/>
                <a:gd fmla="*/ 152 w 845" name="TX1"/>
                <a:gd fmla="*/ 0 h 279" name="TY1"/>
                <a:gd fmla="*/ 0 w 845" name="TX2"/>
                <a:gd fmla="*/ 278 h 279" name="TY2"/>
                <a:gd fmla="*/ 844 w 845" name="TX3"/>
                <a:gd fmla="*/ 278 h 279" name="TY3"/>
                <a:gd fmla="*/ 691 w 845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5" h="279">
                  <a:moveTo>
                    <a:pt x="691" y="0"/>
                  </a:moveTo>
                  <a:lnTo>
                    <a:pt x="152" y="0"/>
                  </a:lnTo>
                  <a:lnTo>
                    <a:pt x="0" y="278"/>
                  </a:lnTo>
                  <a:lnTo>
                    <a:pt x="844" y="27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 rot="0">
              <a:off x="5941695" y="1246505"/>
              <a:ext cx="102235" cy="34290"/>
            </a:xfrm>
            <a:custGeom>
              <a:gdLst>
                <a:gd fmla="*/ 692 w 847" name="TX0"/>
                <a:gd fmla="*/ 0 h 279" name="TY0"/>
                <a:gd fmla="*/ 154 w 847" name="TX1"/>
                <a:gd fmla="*/ 0 h 279" name="TY1"/>
                <a:gd fmla="*/ 0 w 847" name="TX2"/>
                <a:gd fmla="*/ 278 h 279" name="TY2"/>
                <a:gd fmla="*/ 846 w 847" name="TX3"/>
                <a:gd fmla="*/ 278 h 279" name="TY3"/>
                <a:gd fmla="*/ 692 w 847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7" h="279">
                  <a:moveTo>
                    <a:pt x="692" y="0"/>
                  </a:moveTo>
                  <a:lnTo>
                    <a:pt x="154" y="0"/>
                  </a:lnTo>
                  <a:lnTo>
                    <a:pt x="0" y="278"/>
                  </a:lnTo>
                  <a:lnTo>
                    <a:pt x="846" y="27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 rot="0">
              <a:off x="5963920" y="645795"/>
              <a:ext cx="178435" cy="77470"/>
            </a:xfrm>
            <a:custGeom>
              <a:gdLst>
                <a:gd fmla="*/ 1479 w 1480" name="TX0"/>
                <a:gd fmla="*/ 643 h 644" name="TY0"/>
                <a:gd fmla="*/ 1399 w 1480" name="TX1"/>
                <a:gd fmla="*/ 598 h 644" name="TY1"/>
                <a:gd fmla="*/ 1226 w 1480" name="TX2"/>
                <a:gd fmla="*/ 526 h 644" name="TY2"/>
                <a:gd fmla="*/ 1040 w 1480" name="TX3"/>
                <a:gd fmla="*/ 478 h 644" name="TY3"/>
                <a:gd fmla="*/ 843 w 1480" name="TX4"/>
                <a:gd fmla="*/ 452 h 644" name="TY4"/>
                <a:gd fmla="*/ 739 w 1480" name="TX5"/>
                <a:gd fmla="*/ 451 h 644" name="TY5"/>
                <a:gd fmla="*/ 687 w 1480" name="TX6"/>
                <a:gd fmla="*/ 451 h 644" name="TY6"/>
                <a:gd fmla="*/ 586 w 1480" name="TX7"/>
                <a:gd fmla="*/ 458 h 644" name="TY7"/>
                <a:gd fmla="*/ 438 w 1480" name="TX8"/>
                <a:gd fmla="*/ 480 h 644" name="TY8"/>
                <a:gd fmla="*/ 254 w 1480" name="TX9"/>
                <a:gd fmla="*/ 530 h 644" name="TY9"/>
                <a:gd fmla="*/ 81 w 1480" name="TX10"/>
                <a:gd fmla="*/ 601 h 644" name="TY10"/>
                <a:gd fmla="*/ 0 w 1480" name="TX11"/>
                <a:gd fmla="*/ 643 h 644" name="TY11"/>
                <a:gd fmla="*/ 23 w 1480" name="TX12"/>
                <a:gd fmla="*/ 573 h 644" name="TY12"/>
                <a:gd fmla="*/ 82 w 1480" name="TX13"/>
                <a:gd fmla="*/ 444 h 644" name="TY13"/>
                <a:gd fmla="*/ 154 w 1480" name="TX14"/>
                <a:gd fmla="*/ 327 h 644" name="TY14"/>
                <a:gd fmla="*/ 239 w 1480" name="TX15"/>
                <a:gd fmla="*/ 225 h 644" name="TY15"/>
                <a:gd fmla="*/ 336 w 1480" name="TX16"/>
                <a:gd fmla="*/ 140 h 644" name="TY16"/>
                <a:gd fmla="*/ 442 w 1480" name="TX17"/>
                <a:gd fmla="*/ 72 h 644" name="TY17"/>
                <a:gd fmla="*/ 556 w 1480" name="TX18"/>
                <a:gd fmla="*/ 26 h 644" name="TY18"/>
                <a:gd fmla="*/ 677 w 1480" name="TX19"/>
                <a:gd fmla="*/ 2 h 644" name="TY19"/>
                <a:gd fmla="*/ 739 w 1480" name="TX20"/>
                <a:gd fmla="*/ 0 h 644" name="TY20"/>
                <a:gd fmla="*/ 802 w 1480" name="TX21"/>
                <a:gd fmla="*/ 2 h 644" name="TY21"/>
                <a:gd fmla="*/ 922 w 1480" name="TX22"/>
                <a:gd fmla="*/ 26 h 644" name="TY22"/>
                <a:gd fmla="*/ 1036 w 1480" name="TX23"/>
                <a:gd fmla="*/ 72 h 644" name="TY23"/>
                <a:gd fmla="*/ 1139 w 1480" name="TX24"/>
                <a:gd fmla="*/ 140 h 644" name="TY24"/>
                <a:gd fmla="*/ 1236 w 1480" name="TX25"/>
                <a:gd fmla="*/ 225 h 644" name="TY25"/>
                <a:gd fmla="*/ 1321 w 1480" name="TX26"/>
                <a:gd fmla="*/ 327 h 644" name="TY26"/>
                <a:gd fmla="*/ 1393 w 1480" name="TX27"/>
                <a:gd fmla="*/ 444 h 644" name="TY27"/>
                <a:gd fmla="*/ 1455 w 1480" name="TX28"/>
                <a:gd fmla="*/ 573 h 644" name="TY28"/>
                <a:gd fmla="*/ 1479 w 1480" name="TX29"/>
                <a:gd fmla="*/ 643 h 644" name="TY2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</a:cxnLst>
              <a:rect l="l" t="t" r="r" b="b"/>
              <a:pathLst>
                <a:path w="1480" h="644">
                  <a:moveTo>
                    <a:pt x="1479" y="643"/>
                  </a:moveTo>
                  <a:lnTo>
                    <a:pt x="1399" y="598"/>
                  </a:lnTo>
                  <a:lnTo>
                    <a:pt x="1226" y="526"/>
                  </a:lnTo>
                  <a:lnTo>
                    <a:pt x="1040" y="478"/>
                  </a:lnTo>
                  <a:lnTo>
                    <a:pt x="843" y="452"/>
                  </a:lnTo>
                  <a:lnTo>
                    <a:pt x="739" y="451"/>
                  </a:lnTo>
                  <a:lnTo>
                    <a:pt x="687" y="451"/>
                  </a:lnTo>
                  <a:lnTo>
                    <a:pt x="586" y="458"/>
                  </a:lnTo>
                  <a:lnTo>
                    <a:pt x="438" y="480"/>
                  </a:lnTo>
                  <a:lnTo>
                    <a:pt x="254" y="530"/>
                  </a:lnTo>
                  <a:lnTo>
                    <a:pt x="81" y="601"/>
                  </a:lnTo>
                  <a:lnTo>
                    <a:pt x="0" y="643"/>
                  </a:lnTo>
                  <a:lnTo>
                    <a:pt x="23" y="573"/>
                  </a:lnTo>
                  <a:lnTo>
                    <a:pt x="82" y="444"/>
                  </a:lnTo>
                  <a:lnTo>
                    <a:pt x="154" y="327"/>
                  </a:lnTo>
                  <a:lnTo>
                    <a:pt x="239" y="225"/>
                  </a:lnTo>
                  <a:lnTo>
                    <a:pt x="336" y="140"/>
                  </a:lnTo>
                  <a:lnTo>
                    <a:pt x="442" y="72"/>
                  </a:lnTo>
                  <a:lnTo>
                    <a:pt x="556" y="26"/>
                  </a:lnTo>
                  <a:lnTo>
                    <a:pt x="677" y="2"/>
                  </a:lnTo>
                  <a:lnTo>
                    <a:pt x="739" y="0"/>
                  </a:lnTo>
                  <a:lnTo>
                    <a:pt x="802" y="2"/>
                  </a:lnTo>
                  <a:lnTo>
                    <a:pt x="922" y="26"/>
                  </a:lnTo>
                  <a:lnTo>
                    <a:pt x="1036" y="72"/>
                  </a:lnTo>
                  <a:lnTo>
                    <a:pt x="1139" y="140"/>
                  </a:lnTo>
                  <a:lnTo>
                    <a:pt x="1236" y="225"/>
                  </a:lnTo>
                  <a:lnTo>
                    <a:pt x="1321" y="327"/>
                  </a:lnTo>
                  <a:lnTo>
                    <a:pt x="1393" y="444"/>
                  </a:lnTo>
                  <a:lnTo>
                    <a:pt x="1455" y="573"/>
                  </a:lnTo>
                  <a:lnTo>
                    <a:pt x="1479" y="643"/>
                  </a:lnTo>
                  <a:close/>
                </a:path>
              </a:pathLst>
            </a:custGeom>
            <a:solidFill>
              <a:srgbClr val="96DDF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구름 30"/>
          <p:cNvSpPr>
            <a:spLocks/>
          </p:cNvSpPr>
          <p:nvPr/>
        </p:nvSpPr>
        <p:spPr>
          <a:xfrm rot="0">
            <a:off x="5337810" y="1831340"/>
            <a:ext cx="313055" cy="31305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구름 31"/>
          <p:cNvSpPr>
            <a:spLocks/>
          </p:cNvSpPr>
          <p:nvPr/>
        </p:nvSpPr>
        <p:spPr>
          <a:xfrm rot="0">
            <a:off x="6285865" y="1528445"/>
            <a:ext cx="261620" cy="26162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구름 32"/>
          <p:cNvSpPr>
            <a:spLocks/>
          </p:cNvSpPr>
          <p:nvPr/>
        </p:nvSpPr>
        <p:spPr>
          <a:xfrm rot="0">
            <a:off x="5609590" y="1528445"/>
            <a:ext cx="81280" cy="8128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구름 33"/>
          <p:cNvSpPr>
            <a:spLocks/>
          </p:cNvSpPr>
          <p:nvPr/>
        </p:nvSpPr>
        <p:spPr>
          <a:xfrm rot="0">
            <a:off x="6452235" y="1992630"/>
            <a:ext cx="153035" cy="15303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자유형 70"/>
          <p:cNvSpPr>
            <a:spLocks/>
          </p:cNvSpPr>
          <p:nvPr/>
        </p:nvSpPr>
        <p:spPr>
          <a:xfrm rot="0" flipH="1">
            <a:off x="-17780" y="1658620"/>
            <a:ext cx="12219940" cy="5200015"/>
          </a:xfrm>
          <a:custGeom>
            <a:gdLst>
              <a:gd fmla="*/ 6193030 w 12219039" name="TX0"/>
              <a:gd fmla="*/ 0 h 5199195" name="TY0"/>
              <a:gd fmla="*/ 6121643 w 12219039" name="TX1"/>
              <a:gd fmla="*/ 0 h 5199195" name="TY1"/>
              <a:gd fmla="*/ 6084981 w 12219039" name="TX2"/>
              <a:gd fmla="*/ 240041 h 5199195" name="TY2"/>
              <a:gd fmla="*/ 4297050 w 12219039" name="TX3"/>
              <a:gd fmla="*/ 2941366 h 5199195" name="TY3"/>
              <a:gd fmla="*/ 4133340 w 12219039" name="TX4"/>
              <a:gd fmla="*/ 3044848 h 5199195" name="TY4"/>
              <a:gd fmla="*/ 4022709 w 12219039" name="TX5"/>
              <a:gd fmla="*/ 2953570 h 5199195" name="TY5"/>
              <a:gd fmla="*/ 3499286 w 12219039" name="TX6"/>
              <a:gd fmla="*/ 2793686 h 5199195" name="TY6"/>
              <a:gd fmla="*/ 2837312 w 12219039" name="TX7"/>
              <a:gd fmla="*/ 3067885 h 5199195" name="TY7"/>
              <a:gd fmla="*/ 2804361 w 12219039" name="TX8"/>
              <a:gd fmla="*/ 3107821 h 5199195" name="TY8"/>
              <a:gd fmla="*/ 2781559 w 12219039" name="TX9"/>
              <a:gd fmla="*/ 3080185 h 5199195" name="TY9"/>
              <a:gd fmla="*/ 2119585 w 12219039" name="TX10"/>
              <a:gd fmla="*/ 2805986 h 5199195" name="TY10"/>
              <a:gd fmla="*/ 1755184 w 12219039" name="TX11"/>
              <a:gd fmla="*/ 2879555 h 5199195" name="TY11"/>
              <a:gd fmla="*/ 1744613 w 12219039" name="TX12"/>
              <a:gd fmla="*/ 2884648 h 5199195" name="TY12"/>
              <a:gd fmla="*/ 1712461 w 12219039" name="TX13"/>
              <a:gd fmla="*/ 2825412 h 5199195" name="TY13"/>
              <a:gd fmla="*/ 936172 w 12219039" name="TX14"/>
              <a:gd fmla="*/ 2412663 h 5199195" name="TY14"/>
              <a:gd fmla="*/ 0 w 12219039" name="TX15"/>
              <a:gd fmla="*/ 3348835 h 5199195" name="TY15"/>
              <a:gd fmla="*/ 9013 w 12219039" name="TX16"/>
              <a:gd fmla="*/ 3438243 h 5199195" name="TY16"/>
              <a:gd fmla="*/ 9013 w 12219039" name="TX17"/>
              <a:gd fmla="*/ 4306565 h 5199195" name="TY17"/>
              <a:gd fmla="*/ 9013 w 12219039" name="TX18"/>
              <a:gd fmla="*/ 4678329 h 5199195" name="TY18"/>
              <a:gd fmla="*/ 9013 w 12219039" name="TX19"/>
              <a:gd fmla="*/ 5199194 h 5199195" name="TY19"/>
              <a:gd fmla="*/ 12210026 w 12219039" name="TX20"/>
              <a:gd fmla="*/ 5199194 h 5199195" name="TY20"/>
              <a:gd fmla="*/ 12210026 w 12219039" name="TX21"/>
              <a:gd fmla="*/ 4306565 h 5199195" name="TY21"/>
              <a:gd fmla="*/ 12210026 w 12219039" name="TX22"/>
              <a:gd fmla="*/ 4306565 h 5199195" name="TY22"/>
              <a:gd fmla="*/ 12210026 w 12219039" name="TX23"/>
              <a:gd fmla="*/ 3525084 h 5199195" name="TY23"/>
              <a:gd fmla="*/ 12219038 w 12219039" name="TX24"/>
              <a:gd fmla="*/ 3435685 h 5199195" name="TY24"/>
              <a:gd fmla="*/ 11282866 w 12219039" name="TX25"/>
              <a:gd fmla="*/ 2499513 h 5199195" name="TY25"/>
              <a:gd fmla="*/ 10506577 w 12219039" name="TX26"/>
              <a:gd fmla="*/ 2912262 h 5199195" name="TY26"/>
              <a:gd fmla="*/ 10474425 w 12219039" name="TX27"/>
              <a:gd fmla="*/ 2971498 h 5199195" name="TY27"/>
              <a:gd fmla="*/ 10463854 w 12219039" name="TX28"/>
              <a:gd fmla="*/ 2966405 h 5199195" name="TY28"/>
              <a:gd fmla="*/ 10099453 w 12219039" name="TX29"/>
              <a:gd fmla="*/ 2892836 h 5199195" name="TY29"/>
              <a:gd fmla="*/ 9437479 w 12219039" name="TX30"/>
              <a:gd fmla="*/ 3167035 h 5199195" name="TY30"/>
              <a:gd fmla="*/ 9414677 w 12219039" name="TX31"/>
              <a:gd fmla="*/ 3194671 h 5199195" name="TY31"/>
              <a:gd fmla="*/ 9381726 w 12219039" name="TX32"/>
              <a:gd fmla="*/ 3154735 h 5199195" name="TY32"/>
              <a:gd fmla="*/ 8719752 w 12219039" name="TX33"/>
              <a:gd fmla="*/ 2880536 h 5199195" name="TY33"/>
              <a:gd fmla="*/ 8196329 w 12219039" name="TX34"/>
              <a:gd fmla="*/ 3040420 h 5199195" name="TY34"/>
              <a:gd fmla="*/ 8186784 w 12219039" name="TX35"/>
              <a:gd fmla="*/ 3048295 h 5199195" name="TY35"/>
              <a:gd fmla="*/ 8017622 w 12219039" name="TX36"/>
              <a:gd fmla="*/ 2941367 h 5199195" name="TY36"/>
              <a:gd fmla="*/ 6229693 w 12219039" name="TX37"/>
              <a:gd fmla="*/ 240042 h 5199195" name="TY3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</a:cxnLst>
            <a:rect l="l" t="t" r="r" b="b"/>
            <a:pathLst>
              <a:path w="12219039" h="5199195">
                <a:moveTo>
                  <a:pt x="6193030" y="0"/>
                </a:moveTo>
                <a:lnTo>
                  <a:pt x="6121643" y="0"/>
                </a:lnTo>
                <a:lnTo>
                  <a:pt x="6084981" y="240041"/>
                </a:lnTo>
                <a:cubicBezTo>
                  <a:pt x="5856610" y="1355239"/>
                  <a:pt x="5201253" y="2315017"/>
                  <a:pt x="4297050" y="2941366"/>
                </a:cubicBezTo>
                <a:lnTo>
                  <a:pt x="4133340" y="3044848"/>
                </a:lnTo>
                <a:lnTo>
                  <a:pt x="4022709" y="2953570"/>
                </a:lnTo>
                <a:cubicBezTo>
                  <a:pt x="3873295" y="2852628"/>
                  <a:pt x="3693174" y="2793686"/>
                  <a:pt x="3499286" y="2793686"/>
                </a:cubicBezTo>
                <a:cubicBezTo>
                  <a:pt x="3240769" y="2793686"/>
                  <a:pt x="3006726" y="2898471"/>
                  <a:pt x="2837312" y="3067885"/>
                </a:cubicBezTo>
                <a:lnTo>
                  <a:pt x="2804361" y="3107821"/>
                </a:lnTo>
                <a:lnTo>
                  <a:pt x="2781559" y="3080185"/>
                </a:lnTo>
                <a:cubicBezTo>
                  <a:pt x="2612145" y="2910771"/>
                  <a:pt x="2378102" y="2805986"/>
                  <a:pt x="2119585" y="2805986"/>
                </a:cubicBezTo>
                <a:cubicBezTo>
                  <a:pt x="1990326" y="2805986"/>
                  <a:pt x="1867186" y="2832182"/>
                  <a:pt x="1755184" y="2879555"/>
                </a:cubicBezTo>
                <a:lnTo>
                  <a:pt x="1744613" y="2884648"/>
                </a:lnTo>
                <a:lnTo>
                  <a:pt x="1712461" y="2825412"/>
                </a:lnTo>
                <a:cubicBezTo>
                  <a:pt x="1544224" y="2576389"/>
                  <a:pt x="1259318" y="2412663"/>
                  <a:pt x="936172" y="2412663"/>
                </a:cubicBezTo>
                <a:cubicBezTo>
                  <a:pt x="419138" y="2412663"/>
                  <a:pt x="0" y="2831801"/>
                  <a:pt x="0" y="3348835"/>
                </a:cubicBezTo>
                <a:lnTo>
                  <a:pt x="9013" y="3438243"/>
                </a:lnTo>
                <a:lnTo>
                  <a:pt x="9013" y="4306565"/>
                </a:lnTo>
                <a:lnTo>
                  <a:pt x="9013" y="4678329"/>
                </a:lnTo>
                <a:lnTo>
                  <a:pt x="9013" y="5199194"/>
                </a:lnTo>
                <a:lnTo>
                  <a:pt x="12210026" y="5199194"/>
                </a:lnTo>
                <a:lnTo>
                  <a:pt x="12210026" y="4306565"/>
                </a:lnTo>
                <a:lnTo>
                  <a:pt x="12210026" y="4306565"/>
                </a:lnTo>
                <a:lnTo>
                  <a:pt x="12210026" y="3525084"/>
                </a:lnTo>
                <a:lnTo>
                  <a:pt x="12219038" y="3435685"/>
                </a:lnTo>
                <a:cubicBezTo>
                  <a:pt x="12219038" y="2918651"/>
                  <a:pt x="11799900" y="2499513"/>
                  <a:pt x="11282866" y="2499513"/>
                </a:cubicBezTo>
                <a:cubicBezTo>
                  <a:pt x="10959720" y="2499513"/>
                  <a:pt x="10674814" y="2663239"/>
                  <a:pt x="10506577" y="2912262"/>
                </a:cubicBezTo>
                <a:lnTo>
                  <a:pt x="10474425" y="2971498"/>
                </a:lnTo>
                <a:lnTo>
                  <a:pt x="10463854" y="2966405"/>
                </a:lnTo>
                <a:cubicBezTo>
                  <a:pt x="10351852" y="2919032"/>
                  <a:pt x="10228712" y="2892836"/>
                  <a:pt x="10099453" y="2892836"/>
                </a:cubicBezTo>
                <a:cubicBezTo>
                  <a:pt x="9840936" y="2892836"/>
                  <a:pt x="9606893" y="2997621"/>
                  <a:pt x="9437479" y="3167035"/>
                </a:cubicBezTo>
                <a:lnTo>
                  <a:pt x="9414677" y="3194671"/>
                </a:lnTo>
                <a:lnTo>
                  <a:pt x="9381726" y="3154735"/>
                </a:lnTo>
                <a:cubicBezTo>
                  <a:pt x="9212312" y="2985321"/>
                  <a:pt x="8978269" y="2880536"/>
                  <a:pt x="8719752" y="2880536"/>
                </a:cubicBezTo>
                <a:cubicBezTo>
                  <a:pt x="8525864" y="2880536"/>
                  <a:pt x="8345743" y="2939478"/>
                  <a:pt x="8196329" y="3040420"/>
                </a:cubicBezTo>
                <a:lnTo>
                  <a:pt x="8186784" y="3048295"/>
                </a:lnTo>
                <a:lnTo>
                  <a:pt x="8017622" y="2941367"/>
                </a:lnTo>
                <a:cubicBezTo>
                  <a:pt x="7113420" y="2315018"/>
                  <a:pt x="6458063" y="1355240"/>
                  <a:pt x="6229693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3046730" y="5160010"/>
            <a:ext cx="5885180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400" cap="none" i="1" b="0" strike="noStrike">
                <a:solidFill>
                  <a:srgbClr val="96D1CF"/>
                </a:solidFill>
                <a:latin typeface="Arial" charset="0"/>
                <a:ea typeface="Arial" charset="0"/>
              </a:rPr>
              <a:t>WHY</a:t>
            </a:r>
            <a:r>
              <a:rPr lang="en-US" altLang="ko-KR" sz="2400" cap="none" i="1" b="0" strike="noStrike">
                <a:solidFill>
                  <a:srgbClr val="96D1CF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200" cap="none" i="1" b="1" strike="noStrike">
                <a:solidFill>
                  <a:srgbClr val="96D1CF"/>
                </a:solidFill>
                <a:latin typeface="Arial" charset="0"/>
                <a:ea typeface="Arial" charset="0"/>
              </a:rPr>
              <a:t>GAME?</a:t>
            </a:r>
            <a:endParaRPr lang="ko-KR" altLang="en-US" sz="3200" cap="none" i="1" b="1" strike="noStrike">
              <a:solidFill>
                <a:srgbClr val="96D1C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b="0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9" name="Group 78"/>
          <p:cNvGrpSpPr/>
          <p:nvPr/>
        </p:nvGrpSpPr>
        <p:grpSpPr bwMode="auto">
          <a:xfrm rot="0">
            <a:off x="4673600" y="3039745"/>
            <a:ext cx="495935" cy="435610"/>
            <a:chOff x="4673600" y="3039745"/>
            <a:chExt cx="495935" cy="435610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 rot="0">
              <a:off x="4696460" y="3218815"/>
              <a:ext cx="296545" cy="240030"/>
            </a:xfrm>
            <a:custGeom>
              <a:gdLst>
                <a:gd fmla="*/ 4479 w 5724" name="TX0"/>
                <a:gd fmla="*/ 660 h 4621" name="TY0"/>
                <a:gd fmla="*/ 5307 w 5724" name="TX1"/>
                <a:gd fmla="*/ 989 h 4621" name="TY1"/>
                <a:gd fmla="*/ 5553 w 5724" name="TX2"/>
                <a:gd fmla="*/ 806 h 4621" name="TY2"/>
                <a:gd fmla="*/ 5723 w 5724" name="TX3"/>
                <a:gd fmla="*/ 1650 h 4621" name="TY3"/>
                <a:gd fmla="*/ 5473 w 5724" name="TX4"/>
                <a:gd fmla="*/ 1815 h 4621" name="TY4"/>
                <a:gd fmla="*/ 4313 w 5724" name="TX5"/>
                <a:gd fmla="*/ 1650 h 4621" name="TY5"/>
                <a:gd fmla="*/ 4313 w 5724" name="TX6"/>
                <a:gd fmla="*/ 1650 h 4621" name="TY6"/>
                <a:gd fmla="*/ 2654 w 5724" name="TX7"/>
                <a:gd fmla="*/ 3465 h 4621" name="TY7"/>
                <a:gd fmla="*/ 2341 w 5724" name="TX8"/>
                <a:gd fmla="*/ 3776 h 4621" name="TY8"/>
                <a:gd fmla="*/ 1678 w 5724" name="TX9"/>
                <a:gd fmla="*/ 4435 h 4621" name="TY9"/>
                <a:gd fmla="*/ 1492 w 5724" name="TX10"/>
                <a:gd fmla="*/ 4620 h 4621" name="TY10"/>
                <a:gd fmla="*/ 1040 w 5724" name="TX11"/>
                <a:gd fmla="*/ 4080 h 4621" name="TY11"/>
                <a:gd fmla="*/ 1180 w 5724" name="TX12"/>
                <a:gd fmla="*/ 3940 h 4621" name="TY12"/>
                <a:gd fmla="*/ 1844 w 5724" name="TX13"/>
                <a:gd fmla="*/ 3280 h 4621" name="TY13"/>
                <a:gd fmla="*/ 1346 w 5724" name="TX14"/>
                <a:gd fmla="*/ 2785 h 4621" name="TY14"/>
                <a:gd fmla="*/ 683 w 5724" name="TX15"/>
                <a:gd fmla="*/ 3280 h 4621" name="TY15"/>
                <a:gd fmla="*/ 468 w 5724" name="TX16"/>
                <a:gd fmla="*/ 3494 h 4621" name="TY16"/>
                <a:gd fmla="*/ 0 w 5724" name="TX17"/>
                <a:gd fmla="*/ 2970 h 4621" name="TY17"/>
                <a:gd fmla="*/ 185 w 5724" name="TX18"/>
                <a:gd fmla="*/ 2785 h 4621" name="TY18"/>
                <a:gd fmla="*/ 848 w 5724" name="TX19"/>
                <a:gd fmla="*/ 2126 h 4621" name="TY19"/>
                <a:gd fmla="*/ 1162 w 5724" name="TX20"/>
                <a:gd fmla="*/ 1815 h 4621" name="TY20"/>
                <a:gd fmla="*/ 2157 w 5724" name="TX21"/>
                <a:gd fmla="*/ 824 h 4621" name="TY21"/>
                <a:gd fmla="*/ 1300 w 5724" name="TX22"/>
                <a:gd fmla="*/ 830 h 4621" name="TY22"/>
                <a:gd fmla="*/ 1170 w 5724" name="TX23"/>
                <a:gd fmla="*/ 894 h 4621" name="TY23"/>
                <a:gd fmla="*/ 1077 w 5724" name="TX24"/>
                <a:gd fmla="*/ 118 h 4621" name="TY24"/>
                <a:gd fmla="*/ 1315 w 5724" name="TX25"/>
                <a:gd fmla="*/ 0 h 4621" name="TY25"/>
                <a:gd fmla="*/ 2489 w 5724" name="TX26"/>
                <a:gd fmla="*/ 10 h 4621" name="TY26"/>
                <a:gd fmla="*/ 3124 w 5724" name="TX27"/>
                <a:gd fmla="*/ 0 h 4621" name="TY27"/>
                <a:gd fmla="*/ 4479 w 5724" name="TX28"/>
                <a:gd fmla="*/ 660 h 4621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724" h="4621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 rot="0">
              <a:off x="4799965" y="3048000"/>
              <a:ext cx="206375" cy="205740"/>
            </a:xfrm>
            <a:custGeom>
              <a:gdLst>
                <a:gd fmla="*/ 1989 w 3980" name="TX0"/>
                <a:gd fmla="*/ 0 h 3962" name="TY0"/>
                <a:gd fmla="*/ 2092 w 3980" name="TX1"/>
                <a:gd fmla="*/ 2 h 3962" name="TY1"/>
                <a:gd fmla="*/ 2293 w 3980" name="TX2"/>
                <a:gd fmla="*/ 22 h 3962" name="TY2"/>
                <a:gd fmla="*/ 2487 w 3980" name="TX3"/>
                <a:gd fmla="*/ 62 h 3962" name="TY3"/>
                <a:gd fmla="*/ 2673 w 3980" name="TX4"/>
                <a:gd fmla="*/ 120 h 3962" name="TY4"/>
                <a:gd fmla="*/ 2852 w 3980" name="TX5"/>
                <a:gd fmla="*/ 195 h 3962" name="TY5"/>
                <a:gd fmla="*/ 3021 w 3980" name="TX6"/>
                <a:gd fmla="*/ 286 h 3962" name="TY6"/>
                <a:gd fmla="*/ 3181 w 3980" name="TX7"/>
                <a:gd fmla="*/ 392 h 3962" name="TY7"/>
                <a:gd fmla="*/ 3328 w 3980" name="TX8"/>
                <a:gd fmla="*/ 514 h 3962" name="TY8"/>
                <a:gd fmla="*/ 3462 w 3980" name="TX9"/>
                <a:gd fmla="*/ 648 h 3962" name="TY9"/>
                <a:gd fmla="*/ 3585 w 3980" name="TX10"/>
                <a:gd fmla="*/ 795 h 3962" name="TY10"/>
                <a:gd fmla="*/ 3691 w 3980" name="TX11"/>
                <a:gd fmla="*/ 953 h 3962" name="TY11"/>
                <a:gd fmla="*/ 3783 w 3980" name="TX12"/>
                <a:gd fmla="*/ 1122 h 3962" name="TY12"/>
                <a:gd fmla="*/ 3858 w 3980" name="TX13"/>
                <a:gd fmla="*/ 1299 h 3962" name="TY13"/>
                <a:gd fmla="*/ 3917 w 3980" name="TX14"/>
                <a:gd fmla="*/ 1485 h 3962" name="TY14"/>
                <a:gd fmla="*/ 3957 w 3980" name="TX15"/>
                <a:gd fmla="*/ 1679 h 3962" name="TY15"/>
                <a:gd fmla="*/ 3977 w 3980" name="TX16"/>
                <a:gd fmla="*/ 1879 h 3962" name="TY16"/>
                <a:gd fmla="*/ 3979 w 3980" name="TX17"/>
                <a:gd fmla="*/ 1981 h 3962" name="TY17"/>
                <a:gd fmla="*/ 3977 w 3980" name="TX18"/>
                <a:gd fmla="*/ 2083 h 3962" name="TY18"/>
                <a:gd fmla="*/ 3957 w 3980" name="TX19"/>
                <a:gd fmla="*/ 2283 h 3962" name="TY19"/>
                <a:gd fmla="*/ 3917 w 3980" name="TX20"/>
                <a:gd fmla="*/ 2475 h 3962" name="TY20"/>
                <a:gd fmla="*/ 3858 w 3980" name="TX21"/>
                <a:gd fmla="*/ 2662 h 3962" name="TY21"/>
                <a:gd fmla="*/ 3783 w 3980" name="TX22"/>
                <a:gd fmla="*/ 2839 h 3962" name="TY22"/>
                <a:gd fmla="*/ 3691 w 3980" name="TX23"/>
                <a:gd fmla="*/ 3008 h 3962" name="TY23"/>
                <a:gd fmla="*/ 3585 w 3980" name="TX24"/>
                <a:gd fmla="*/ 3165 h 3962" name="TY24"/>
                <a:gd fmla="*/ 3462 w 3980" name="TX25"/>
                <a:gd fmla="*/ 3312 h 3962" name="TY25"/>
                <a:gd fmla="*/ 3328 w 3980" name="TX26"/>
                <a:gd fmla="*/ 3447 h 3962" name="TY26"/>
                <a:gd fmla="*/ 3181 w 3980" name="TX27"/>
                <a:gd fmla="*/ 3568 h 3962" name="TY27"/>
                <a:gd fmla="*/ 3021 w 3980" name="TX28"/>
                <a:gd fmla="*/ 3675 h 3962" name="TY28"/>
                <a:gd fmla="*/ 2852 w 3980" name="TX29"/>
                <a:gd fmla="*/ 3767 h 3962" name="TY29"/>
                <a:gd fmla="*/ 2673 w 3980" name="TX30"/>
                <a:gd fmla="*/ 3842 h 3962" name="TY30"/>
                <a:gd fmla="*/ 2487 w 3980" name="TX31"/>
                <a:gd fmla="*/ 3899 h 3962" name="TY31"/>
                <a:gd fmla="*/ 2293 w 3980" name="TX32"/>
                <a:gd fmla="*/ 3939 h 3962" name="TY32"/>
                <a:gd fmla="*/ 2092 w 3980" name="TX33"/>
                <a:gd fmla="*/ 3959 h 3962" name="TY33"/>
                <a:gd fmla="*/ 1989 w 3980" name="TX34"/>
                <a:gd fmla="*/ 3961 h 3962" name="TY34"/>
                <a:gd fmla="*/ 1886 w 3980" name="TX35"/>
                <a:gd fmla="*/ 3959 h 3962" name="TY35"/>
                <a:gd fmla="*/ 1686 w 3980" name="TX36"/>
                <a:gd fmla="*/ 3939 h 3962" name="TY36"/>
                <a:gd fmla="*/ 1491 w 3980" name="TX37"/>
                <a:gd fmla="*/ 3899 h 3962" name="TY37"/>
                <a:gd fmla="*/ 1305 w 3980" name="TX38"/>
                <a:gd fmla="*/ 3842 h 3962" name="TY38"/>
                <a:gd fmla="*/ 1127 w 3980" name="TX39"/>
                <a:gd fmla="*/ 3767 h 3962" name="TY39"/>
                <a:gd fmla="*/ 957 w 3980" name="TX40"/>
                <a:gd fmla="*/ 3675 h 3962" name="TY40"/>
                <a:gd fmla="*/ 798 w 3980" name="TX41"/>
                <a:gd fmla="*/ 3568 h 3962" name="TY41"/>
                <a:gd fmla="*/ 651 w 3980" name="TX42"/>
                <a:gd fmla="*/ 3447 h 3962" name="TY42"/>
                <a:gd fmla="*/ 516 w 3980" name="TX43"/>
                <a:gd fmla="*/ 3312 h 3962" name="TY43"/>
                <a:gd fmla="*/ 394 w 3980" name="TX44"/>
                <a:gd fmla="*/ 3165 h 3962" name="TY44"/>
                <a:gd fmla="*/ 287 w 3980" name="TX45"/>
                <a:gd fmla="*/ 3008 h 3962" name="TY45"/>
                <a:gd fmla="*/ 195 w 3980" name="TX46"/>
                <a:gd fmla="*/ 2839 h 3962" name="TY46"/>
                <a:gd fmla="*/ 120 w 3980" name="TX47"/>
                <a:gd fmla="*/ 2662 h 3962" name="TY47"/>
                <a:gd fmla="*/ 62 w 3980" name="TX48"/>
                <a:gd fmla="*/ 2475 h 3962" name="TY48"/>
                <a:gd fmla="*/ 21 w 3980" name="TX49"/>
                <a:gd fmla="*/ 2283 h 3962" name="TY49"/>
                <a:gd fmla="*/ 1 w 3980" name="TX50"/>
                <a:gd fmla="*/ 2083 h 3962" name="TY50"/>
                <a:gd fmla="*/ 0 w 3980" name="TX51"/>
                <a:gd fmla="*/ 1981 h 3962" name="TY51"/>
                <a:gd fmla="*/ 1 w 3980" name="TX52"/>
                <a:gd fmla="*/ 1879 h 3962" name="TY52"/>
                <a:gd fmla="*/ 21 w 3980" name="TX53"/>
                <a:gd fmla="*/ 1679 h 3962" name="TY53"/>
                <a:gd fmla="*/ 62 w 3980" name="TX54"/>
                <a:gd fmla="*/ 1485 h 3962" name="TY54"/>
                <a:gd fmla="*/ 120 w 3980" name="TX55"/>
                <a:gd fmla="*/ 1299 h 3962" name="TY55"/>
                <a:gd fmla="*/ 195 w 3980" name="TX56"/>
                <a:gd fmla="*/ 1122 h 3962" name="TY56"/>
                <a:gd fmla="*/ 287 w 3980" name="TX57"/>
                <a:gd fmla="*/ 953 h 3962" name="TY57"/>
                <a:gd fmla="*/ 394 w 3980" name="TX58"/>
                <a:gd fmla="*/ 795 h 3962" name="TY58"/>
                <a:gd fmla="*/ 516 w 3980" name="TX59"/>
                <a:gd fmla="*/ 648 h 3962" name="TY59"/>
                <a:gd fmla="*/ 651 w 3980" name="TX60"/>
                <a:gd fmla="*/ 514 h 3962" name="TY60"/>
                <a:gd fmla="*/ 798 w 3980" name="TX61"/>
                <a:gd fmla="*/ 392 h 3962" name="TY61"/>
                <a:gd fmla="*/ 957 w 3980" name="TX62"/>
                <a:gd fmla="*/ 286 h 3962" name="TY62"/>
                <a:gd fmla="*/ 1127 w 3980" name="TX63"/>
                <a:gd fmla="*/ 195 h 3962" name="TY63"/>
                <a:gd fmla="*/ 1305 w 3980" name="TX64"/>
                <a:gd fmla="*/ 120 h 3962" name="TY64"/>
                <a:gd fmla="*/ 1491 w 3980" name="TX65"/>
                <a:gd fmla="*/ 62 h 3962" name="TY65"/>
                <a:gd fmla="*/ 1686 w 3980" name="TX66"/>
                <a:gd fmla="*/ 22 h 3962" name="TY66"/>
                <a:gd fmla="*/ 1886 w 3980" name="TX67"/>
                <a:gd fmla="*/ 2 h 3962" name="TY67"/>
                <a:gd fmla="*/ 1989 w 3980" name="TX68"/>
                <a:gd fmla="*/ 0 h 3962" name="TY6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</a:cxnLst>
              <a:rect l="l" t="t" r="r" b="b"/>
              <a:pathLst>
                <a:path w="3980" h="3962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 rot="0">
              <a:off x="4799965" y="3048000"/>
              <a:ext cx="191770" cy="205740"/>
            </a:xfrm>
            <a:custGeom>
              <a:gdLst>
                <a:gd fmla="*/ 1801 w 3703" name="TX0"/>
                <a:gd fmla="*/ 2146 h 3962" name="TY0"/>
                <a:gd fmla="*/ 2388 w 3703" name="TX1"/>
                <a:gd fmla="*/ 198 h 3962" name="TY1"/>
                <a:gd fmla="*/ 2443 w 3703" name="TX2"/>
                <a:gd fmla="*/ 54 h 3962" name="TY2"/>
                <a:gd fmla="*/ 2388 w 3703" name="TX3"/>
                <a:gd fmla="*/ 41 h 3962" name="TY3"/>
                <a:gd fmla="*/ 2277 w 3703" name="TX4"/>
                <a:gd fmla="*/ 21 h 3962" name="TY4"/>
                <a:gd fmla="*/ 2164 w 3703" name="TX5"/>
                <a:gd fmla="*/ 8 h 3962" name="TY5"/>
                <a:gd fmla="*/ 2049 w 3703" name="TX6"/>
                <a:gd fmla="*/ 1 h 3962" name="TY6"/>
                <a:gd fmla="*/ 1990 w 3703" name="TX7"/>
                <a:gd fmla="*/ 0 h 3962" name="TY7"/>
                <a:gd fmla="*/ 1887 w 3703" name="TX8"/>
                <a:gd fmla="*/ 2 h 3962" name="TY8"/>
                <a:gd fmla="*/ 1687 w 3703" name="TX9"/>
                <a:gd fmla="*/ 22 h 3962" name="TY9"/>
                <a:gd fmla="*/ 1492 w 3703" name="TX10"/>
                <a:gd fmla="*/ 62 h 3962" name="TY10"/>
                <a:gd fmla="*/ 1306 w 3703" name="TX11"/>
                <a:gd fmla="*/ 120 h 3962" name="TY11"/>
                <a:gd fmla="*/ 1127 w 3703" name="TX12"/>
                <a:gd fmla="*/ 195 h 3962" name="TY12"/>
                <a:gd fmla="*/ 958 w 3703" name="TX13"/>
                <a:gd fmla="*/ 286 h 3962" name="TY13"/>
                <a:gd fmla="*/ 799 w 3703" name="TX14"/>
                <a:gd fmla="*/ 392 h 3962" name="TY14"/>
                <a:gd fmla="*/ 652 w 3703" name="TX15"/>
                <a:gd fmla="*/ 514 h 3962" name="TY15"/>
                <a:gd fmla="*/ 517 w 3703" name="TX16"/>
                <a:gd fmla="*/ 648 h 3962" name="TY16"/>
                <a:gd fmla="*/ 395 w 3703" name="TX17"/>
                <a:gd fmla="*/ 795 h 3962" name="TY17"/>
                <a:gd fmla="*/ 288 w 3703" name="TX18"/>
                <a:gd fmla="*/ 953 h 3962" name="TY18"/>
                <a:gd fmla="*/ 196 w 3703" name="TX19"/>
                <a:gd fmla="*/ 1122 h 3962" name="TY19"/>
                <a:gd fmla="*/ 120 w 3703" name="TX20"/>
                <a:gd fmla="*/ 1299 h 3962" name="TY20"/>
                <a:gd fmla="*/ 63 w 3703" name="TX21"/>
                <a:gd fmla="*/ 1485 h 3962" name="TY21"/>
                <a:gd fmla="*/ 22 w 3703" name="TX22"/>
                <a:gd fmla="*/ 1679 h 3962" name="TY22"/>
                <a:gd fmla="*/ 2 w 3703" name="TX23"/>
                <a:gd fmla="*/ 1879 h 3962" name="TY23"/>
                <a:gd fmla="*/ 0 w 3703" name="TX24"/>
                <a:gd fmla="*/ 1981 h 3962" name="TY24"/>
                <a:gd fmla="*/ 2 w 3703" name="TX25"/>
                <a:gd fmla="*/ 2083 h 3962" name="TY25"/>
                <a:gd fmla="*/ 22 w 3703" name="TX26"/>
                <a:gd fmla="*/ 2283 h 3962" name="TY26"/>
                <a:gd fmla="*/ 63 w 3703" name="TX27"/>
                <a:gd fmla="*/ 2475 h 3962" name="TY27"/>
                <a:gd fmla="*/ 120 w 3703" name="TX28"/>
                <a:gd fmla="*/ 2662 h 3962" name="TY28"/>
                <a:gd fmla="*/ 196 w 3703" name="TX29"/>
                <a:gd fmla="*/ 2839 h 3962" name="TY29"/>
                <a:gd fmla="*/ 288 w 3703" name="TX30"/>
                <a:gd fmla="*/ 3008 h 3962" name="TY30"/>
                <a:gd fmla="*/ 395 w 3703" name="TX31"/>
                <a:gd fmla="*/ 3165 h 3962" name="TY31"/>
                <a:gd fmla="*/ 517 w 3703" name="TX32"/>
                <a:gd fmla="*/ 3312 h 3962" name="TY32"/>
                <a:gd fmla="*/ 652 w 3703" name="TX33"/>
                <a:gd fmla="*/ 3447 h 3962" name="TY33"/>
                <a:gd fmla="*/ 799 w 3703" name="TX34"/>
                <a:gd fmla="*/ 3568 h 3962" name="TY34"/>
                <a:gd fmla="*/ 958 w 3703" name="TX35"/>
                <a:gd fmla="*/ 3675 h 3962" name="TY35"/>
                <a:gd fmla="*/ 1127 w 3703" name="TX36"/>
                <a:gd fmla="*/ 3767 h 3962" name="TY36"/>
                <a:gd fmla="*/ 1306 w 3703" name="TX37"/>
                <a:gd fmla="*/ 3842 h 3962" name="TY37"/>
                <a:gd fmla="*/ 1492 w 3703" name="TX38"/>
                <a:gd fmla="*/ 3899 h 3962" name="TY38"/>
                <a:gd fmla="*/ 1687 w 3703" name="TX39"/>
                <a:gd fmla="*/ 3939 h 3962" name="TY39"/>
                <a:gd fmla="*/ 1887 w 3703" name="TX40"/>
                <a:gd fmla="*/ 3959 h 3962" name="TY40"/>
                <a:gd fmla="*/ 1990 w 3703" name="TX41"/>
                <a:gd fmla="*/ 3961 h 3962" name="TY41"/>
                <a:gd fmla="*/ 2058 w 3703" name="TX42"/>
                <a:gd fmla="*/ 3961 h 3962" name="TY42"/>
                <a:gd fmla="*/ 2193 w 3703" name="TX43"/>
                <a:gd fmla="*/ 3950 h 3962" name="TY43"/>
                <a:gd fmla="*/ 2325 w 3703" name="TX44"/>
                <a:gd fmla="*/ 3934 h 3962" name="TY44"/>
                <a:gd fmla="*/ 2454 w 3703" name="TX45"/>
                <a:gd fmla="*/ 3907 h 3962" name="TY45"/>
                <a:gd fmla="*/ 2580 w 3703" name="TX46"/>
                <a:gd fmla="*/ 3872 h 3962" name="TY46"/>
                <a:gd fmla="*/ 2702 w 3703" name="TX47"/>
                <a:gd fmla="*/ 3830 h 3962" name="TY47"/>
                <a:gd fmla="*/ 2820 w 3703" name="TX48"/>
                <a:gd fmla="*/ 3780 h 3962" name="TY48"/>
                <a:gd fmla="*/ 2935 w 3703" name="TX49"/>
                <a:gd fmla="*/ 3723 h 3962" name="TY49"/>
                <a:gd fmla="*/ 3045 w 3703" name="TX50"/>
                <a:gd fmla="*/ 3659 h 3962" name="TY50"/>
                <a:gd fmla="*/ 3150 w 3703" name="TX51"/>
                <a:gd fmla="*/ 3588 h 3962" name="TY51"/>
                <a:gd fmla="*/ 3251 w 3703" name="TX52"/>
                <a:gd fmla="*/ 3511 h 3962" name="TY52"/>
                <a:gd fmla="*/ 3347 w 3703" name="TX53"/>
                <a:gd fmla="*/ 3428 h 3962" name="TY53"/>
                <a:gd fmla="*/ 3436 w 3703" name="TX54"/>
                <a:gd fmla="*/ 3339 h 3962" name="TY54"/>
                <a:gd fmla="*/ 3521 w 3703" name="TX55"/>
                <a:gd fmla="*/ 3244 h 3962" name="TY55"/>
                <a:gd fmla="*/ 3598 w 3703" name="TX56"/>
                <a:gd fmla="*/ 3144 h 3962" name="TY56"/>
                <a:gd fmla="*/ 3670 w 3703" name="TX57"/>
                <a:gd fmla="*/ 3040 h 3962" name="TY57"/>
                <a:gd fmla="*/ 3702 w 3703" name="TX58"/>
                <a:gd fmla="*/ 2986 h 3962" name="TY58"/>
                <a:gd fmla="*/ 3668 w 3703" name="TX59"/>
                <a:gd fmla="*/ 2970 h 3962" name="TY59"/>
                <a:gd fmla="*/ 1801 w 3703" name="TX60"/>
                <a:gd fmla="*/ 2146 h 3962" name="TY6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</a:cxnLst>
              <a:rect l="l" t="t" r="r" b="b"/>
              <a:pathLst>
                <a:path w="3703" h="3962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 rot="0">
              <a:off x="5067300" y="3039745"/>
              <a:ext cx="102235" cy="97155"/>
            </a:xfrm>
            <a:custGeom>
              <a:gdLst>
                <a:gd fmla="*/ 981 w 1962" name="TX0"/>
                <a:gd fmla="*/ 0 h 1865" name="TY0"/>
                <a:gd fmla="*/ 1284 w 1962" name="TX1"/>
                <a:gd fmla="*/ 614 h 1865" name="TY1"/>
                <a:gd fmla="*/ 1961 w 1962" name="TX2"/>
                <a:gd fmla="*/ 712 h 1865" name="TY2"/>
                <a:gd fmla="*/ 1471 w 1962" name="TX3"/>
                <a:gd fmla="*/ 1190 h 1865" name="TY3"/>
                <a:gd fmla="*/ 1587 w 1962" name="TX4"/>
                <a:gd fmla="*/ 1864 h 1865" name="TY4"/>
                <a:gd fmla="*/ 981 w 1962" name="TX5"/>
                <a:gd fmla="*/ 1546 h 1865" name="TY5"/>
                <a:gd fmla="*/ 375 w 1962" name="TX6"/>
                <a:gd fmla="*/ 1864 h 1865" name="TY6"/>
                <a:gd fmla="*/ 491 w 1962" name="TX7"/>
                <a:gd fmla="*/ 1190 h 1865" name="TY7"/>
                <a:gd fmla="*/ 0 w 1962" name="TX8"/>
                <a:gd fmla="*/ 712 h 1865" name="TY8"/>
                <a:gd fmla="*/ 678 w 1962" name="TX9"/>
                <a:gd fmla="*/ 614 h 1865" name="TY9"/>
                <a:gd fmla="*/ 981 w 1962" name="TX10"/>
                <a:gd fmla="*/ 0 h 1865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1962" h="1865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 rot="0">
              <a:off x="5066665" y="332930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 bwMode="auto">
            <a:xfrm rot="0">
              <a:off x="5066665" y="336359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 bwMode="auto">
            <a:xfrm rot="0">
              <a:off x="5083810" y="33470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 bwMode="auto">
            <a:xfrm rot="0">
              <a:off x="5049520" y="33470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 rot="0">
              <a:off x="5006975" y="342328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 bwMode="auto">
            <a:xfrm rot="0">
              <a:off x="5006975" y="345757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 rot="0">
              <a:off x="5023485" y="344106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 bwMode="auto">
            <a:xfrm rot="0">
              <a:off x="4989830" y="344106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 bwMode="auto">
            <a:xfrm rot="0">
              <a:off x="4904105" y="338963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angle 93"/>
            <p:cNvSpPr>
              <a:spLocks/>
            </p:cNvSpPr>
            <p:nvPr/>
          </p:nvSpPr>
          <p:spPr bwMode="auto">
            <a:xfrm rot="0">
              <a:off x="4904105" y="34232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 bwMode="auto">
            <a:xfrm rot="0">
              <a:off x="4921250" y="340614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 bwMode="auto">
            <a:xfrm rot="0">
              <a:off x="4886960" y="340614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 bwMode="auto">
            <a:xfrm rot="0">
              <a:off x="4742180" y="309880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 bwMode="auto">
            <a:xfrm rot="0">
              <a:off x="4742180" y="313309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 rot="0">
              <a:off x="4758690" y="311658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 bwMode="auto">
            <a:xfrm rot="0">
              <a:off x="4725035" y="311658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 rot="0">
              <a:off x="4869180" y="3141980"/>
              <a:ext cx="43180" cy="43180"/>
            </a:xfrm>
            <a:custGeom>
              <a:gdLst>
                <a:gd fmla="*/ 415 w 831" name="TX0"/>
                <a:gd fmla="*/ 0 h 825" name="TY0"/>
                <a:gd fmla="*/ 457 w 831" name="TX1"/>
                <a:gd fmla="*/ 1 h 825" name="TY1"/>
                <a:gd fmla="*/ 538 w 831" name="TX2"/>
                <a:gd fmla="*/ 17 h 825" name="TY2"/>
                <a:gd fmla="*/ 613 w 831" name="TX3"/>
                <a:gd fmla="*/ 48 h 825" name="TY3"/>
                <a:gd fmla="*/ 679 w 831" name="TX4"/>
                <a:gd fmla="*/ 93 h 825" name="TY4"/>
                <a:gd fmla="*/ 736 w 831" name="TX5"/>
                <a:gd fmla="*/ 149 h 825" name="TY5"/>
                <a:gd fmla="*/ 780 w 831" name="TX6"/>
                <a:gd fmla="*/ 215 h 825" name="TY6"/>
                <a:gd fmla="*/ 812 w 831" name="TX7"/>
                <a:gd fmla="*/ 289 h 825" name="TY7"/>
                <a:gd fmla="*/ 828 w 831" name="TX8"/>
                <a:gd fmla="*/ 370 h 825" name="TY8"/>
                <a:gd fmla="*/ 830 w 831" name="TX9"/>
                <a:gd fmla="*/ 412 h 825" name="TY9"/>
                <a:gd fmla="*/ 828 w 831" name="TX10"/>
                <a:gd fmla="*/ 454 h 825" name="TY10"/>
                <a:gd fmla="*/ 812 w 831" name="TX11"/>
                <a:gd fmla="*/ 535 h 825" name="TY11"/>
                <a:gd fmla="*/ 780 w 831" name="TX12"/>
                <a:gd fmla="*/ 609 h 825" name="TY12"/>
                <a:gd fmla="*/ 736 w 831" name="TX13"/>
                <a:gd fmla="*/ 675 h 825" name="TY13"/>
                <a:gd fmla="*/ 679 w 831" name="TX14"/>
                <a:gd fmla="*/ 731 h 825" name="TY14"/>
                <a:gd fmla="*/ 613 w 831" name="TX15"/>
                <a:gd fmla="*/ 775 h 825" name="TY15"/>
                <a:gd fmla="*/ 538 w 831" name="TX16"/>
                <a:gd fmla="*/ 806 h 825" name="TY16"/>
                <a:gd fmla="*/ 457 w 831" name="TX17"/>
                <a:gd fmla="*/ 823 h 825" name="TY17"/>
                <a:gd fmla="*/ 415 w 831" name="TX18"/>
                <a:gd fmla="*/ 824 h 825" name="TY18"/>
                <a:gd fmla="*/ 372 w 831" name="TX19"/>
                <a:gd fmla="*/ 823 h 825" name="TY19"/>
                <a:gd fmla="*/ 291 w 831" name="TX20"/>
                <a:gd fmla="*/ 806 h 825" name="TY20"/>
                <a:gd fmla="*/ 217 w 831" name="TX21"/>
                <a:gd fmla="*/ 775 h 825" name="TY21"/>
                <a:gd fmla="*/ 151 w 831" name="TX22"/>
                <a:gd fmla="*/ 731 h 825" name="TY22"/>
                <a:gd fmla="*/ 95 w 831" name="TX23"/>
                <a:gd fmla="*/ 675 h 825" name="TY23"/>
                <a:gd fmla="*/ 50 w 831" name="TX24"/>
                <a:gd fmla="*/ 609 h 825" name="TY24"/>
                <a:gd fmla="*/ 18 w 831" name="TX25"/>
                <a:gd fmla="*/ 535 h 825" name="TY25"/>
                <a:gd fmla="*/ 1 w 831" name="TX26"/>
                <a:gd fmla="*/ 454 h 825" name="TY26"/>
                <a:gd fmla="*/ 0 w 831" name="TX27"/>
                <a:gd fmla="*/ 412 h 825" name="TY27"/>
                <a:gd fmla="*/ 1 w 831" name="TX28"/>
                <a:gd fmla="*/ 370 h 825" name="TY28"/>
                <a:gd fmla="*/ 18 w 831" name="TX29"/>
                <a:gd fmla="*/ 289 h 825" name="TY29"/>
                <a:gd fmla="*/ 50 w 831" name="TX30"/>
                <a:gd fmla="*/ 215 h 825" name="TY30"/>
                <a:gd fmla="*/ 95 w 831" name="TX31"/>
                <a:gd fmla="*/ 149 h 825" name="TY31"/>
                <a:gd fmla="*/ 151 w 831" name="TX32"/>
                <a:gd fmla="*/ 93 h 825" name="TY32"/>
                <a:gd fmla="*/ 217 w 831" name="TX33"/>
                <a:gd fmla="*/ 48 h 825" name="TY33"/>
                <a:gd fmla="*/ 291 w 831" name="TX34"/>
                <a:gd fmla="*/ 17 h 825" name="TY34"/>
                <a:gd fmla="*/ 372 w 831" name="TX35"/>
                <a:gd fmla="*/ 1 h 825" name="TY35"/>
                <a:gd fmla="*/ 415 w 831" name="TX36"/>
                <a:gd fmla="*/ 0 h 825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831" h="825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 rot="0">
              <a:off x="4892675" y="3050540"/>
              <a:ext cx="113030" cy="152400"/>
            </a:xfrm>
            <a:custGeom>
              <a:gdLst>
                <a:gd fmla="*/ 642 w 2180" name="TX0"/>
                <a:gd fmla="*/ 0 h 2933" name="TY0"/>
                <a:gd fmla="*/ 587 w 2180" name="TX1"/>
                <a:gd fmla="*/ 144 h 2933" name="TY1"/>
                <a:gd fmla="*/ 0 w 2180" name="TX2"/>
                <a:gd fmla="*/ 2092 h 2933" name="TY2"/>
                <a:gd fmla="*/ 1867 w 2180" name="TX3"/>
                <a:gd fmla="*/ 2916 h 2933" name="TY3"/>
                <a:gd fmla="*/ 1901 w 2180" name="TX4"/>
                <a:gd fmla="*/ 2932 h 2933" name="TY4"/>
                <a:gd fmla="*/ 1934 w 2180" name="TX5"/>
                <a:gd fmla="*/ 2876 h 2933" name="TY5"/>
                <a:gd fmla="*/ 1992 w 2180" name="TX6"/>
                <a:gd fmla="*/ 2761 h 2933" name="TY6"/>
                <a:gd fmla="*/ 2044 w 2180" name="TX7"/>
                <a:gd fmla="*/ 2641 h 2933" name="TY7"/>
                <a:gd fmla="*/ 2088 w 2180" name="TX8"/>
                <a:gd fmla="*/ 2519 h 2933" name="TY8"/>
                <a:gd fmla="*/ 2124 w 2180" name="TX9"/>
                <a:gd fmla="*/ 2392 h 2933" name="TY9"/>
                <a:gd fmla="*/ 2150 w 2180" name="TX10"/>
                <a:gd fmla="*/ 2263 h 2933" name="TY10"/>
                <a:gd fmla="*/ 2168 w 2180" name="TX11"/>
                <a:gd fmla="*/ 2131 h 2933" name="TY11"/>
                <a:gd fmla="*/ 2179 w 2180" name="TX12"/>
                <a:gd fmla="*/ 1995 h 2933" name="TY12"/>
                <a:gd fmla="*/ 2179 w 2180" name="TX13"/>
                <a:gd fmla="*/ 1927 h 2933" name="TY13"/>
                <a:gd fmla="*/ 2177 w 2180" name="TX14"/>
                <a:gd fmla="*/ 1839 h 2933" name="TY14"/>
                <a:gd fmla="*/ 2163 w 2180" name="TX15"/>
                <a:gd fmla="*/ 1667 h 2933" name="TY15"/>
                <a:gd fmla="*/ 2134 w 2180" name="TX16"/>
                <a:gd fmla="*/ 1499 h 2933" name="TY16"/>
                <a:gd fmla="*/ 2090 w 2180" name="TX17"/>
                <a:gd fmla="*/ 1337 h 2933" name="TY17"/>
                <a:gd fmla="*/ 2034 w 2180" name="TX18"/>
                <a:gd fmla="*/ 1181 h 2933" name="TY18"/>
                <a:gd fmla="*/ 1964 w 2180" name="TX19"/>
                <a:gd fmla="*/ 1031 h 2933" name="TY19"/>
                <a:gd fmla="*/ 1883 w 2180" name="TX20"/>
                <a:gd fmla="*/ 887 h 2933" name="TY20"/>
                <a:gd fmla="*/ 1791 w 2180" name="TX21"/>
                <a:gd fmla="*/ 752 h 2933" name="TY21"/>
                <a:gd fmla="*/ 1688 w 2180" name="TX22"/>
                <a:gd fmla="*/ 625 h 2933" name="TY22"/>
                <a:gd fmla="*/ 1576 w 2180" name="TX23"/>
                <a:gd fmla="*/ 507 h 2933" name="TY23"/>
                <a:gd fmla="*/ 1454 w 2180" name="TX24"/>
                <a:gd fmla="*/ 398 h 2933" name="TY24"/>
                <a:gd fmla="*/ 1323 w 2180" name="TX25"/>
                <a:gd fmla="*/ 299 h 2933" name="TY25"/>
                <a:gd fmla="*/ 1184 w 2180" name="TX26"/>
                <a:gd fmla="*/ 212 h 2933" name="TY26"/>
                <a:gd fmla="*/ 1037 w 2180" name="TX27"/>
                <a:gd fmla="*/ 135 h 2933" name="TY27"/>
                <a:gd fmla="*/ 884 w 2180" name="TX28"/>
                <a:gd fmla="*/ 72 h 2933" name="TY28"/>
                <a:gd fmla="*/ 724 w 2180" name="TX29"/>
                <a:gd fmla="*/ 20 h 2933" name="TY29"/>
                <a:gd fmla="*/ 642 w 2180" name="TX30"/>
                <a:gd fmla="*/ 0 h 2933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180" h="2933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 rot="0">
              <a:off x="4971415" y="3234690"/>
              <a:ext cx="72390" cy="78740"/>
            </a:xfrm>
            <a:custGeom>
              <a:gdLst>
                <a:gd fmla="*/ 0 w 1393" name="TX0"/>
                <a:gd fmla="*/ 681 h 1508" name="TY0"/>
                <a:gd fmla="*/ 664 w 1393" name="TX1"/>
                <a:gd fmla="*/ 187 h 1508" name="TY1"/>
                <a:gd fmla="*/ 907 w 1393" name="TX2"/>
                <a:gd fmla="*/ 0 h 1508" name="TY2"/>
                <a:gd fmla="*/ 1392 w 1393" name="TX3"/>
                <a:gd fmla="*/ 631 h 1508" name="TY3"/>
                <a:gd fmla="*/ 1162 w 1393" name="TX4"/>
                <a:gd fmla="*/ 847 h 1508" name="TY4"/>
                <a:gd fmla="*/ 166 w 1393" name="TX5"/>
                <a:gd fmla="*/ 1507 h 1508" name="TY5"/>
                <a:gd fmla="*/ 0 w 1393" name="TX6"/>
                <a:gd fmla="*/ 681 h 1508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393" h="1508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0">
              <a:off x="5005705" y="3224530"/>
              <a:ext cx="53340" cy="54610"/>
            </a:xfrm>
            <a:custGeom>
              <a:gdLst>
                <a:gd fmla="*/ 0 w 1015" name="TX0"/>
                <a:gd fmla="*/ 378 h 1039" name="TY0"/>
                <a:gd fmla="*/ 498 w 1015" name="TX1"/>
                <a:gd fmla="*/ 1038 h 1039" name="TY1"/>
                <a:gd fmla="*/ 892 w 1015" name="TX2"/>
                <a:gd fmla="*/ 669 h 1039" name="TY2"/>
                <a:gd fmla="*/ 918 w 1015" name="TX3"/>
                <a:gd fmla="*/ 644 h 1039" name="TY3"/>
                <a:gd fmla="*/ 959 w 1015" name="TX4"/>
                <a:gd fmla="*/ 586 h 1039" name="TY4"/>
                <a:gd fmla="*/ 989 w 1015" name="TX5"/>
                <a:gd fmla="*/ 522 h 1039" name="TY5"/>
                <a:gd fmla="*/ 1009 w 1015" name="TX6"/>
                <a:gd fmla="*/ 456 h 1039" name="TY6"/>
                <a:gd fmla="*/ 1014 w 1015" name="TX7"/>
                <a:gd fmla="*/ 388 h 1039" name="TY7"/>
                <a:gd fmla="*/ 1009 w 1015" name="TX8"/>
                <a:gd fmla="*/ 318 h 1039" name="TY8"/>
                <a:gd fmla="*/ 989 w 1015" name="TX9"/>
                <a:gd fmla="*/ 251 h 1039" name="TY9"/>
                <a:gd fmla="*/ 958 w 1015" name="TX10"/>
                <a:gd fmla="*/ 187 h 1039" name="TY10"/>
                <a:gd fmla="*/ 938 w 1015" name="TX11"/>
                <a:gd fmla="*/ 157 h 1039" name="TY11"/>
                <a:gd fmla="*/ 938 w 1015" name="TX12"/>
                <a:gd fmla="*/ 157 h 1039" name="TY12"/>
                <a:gd fmla="*/ 912 w 1015" name="TX13"/>
                <a:gd fmla="*/ 125 h 1039" name="TY13"/>
                <a:gd fmla="*/ 854 w 1015" name="TX14"/>
                <a:gd fmla="*/ 74 h 1039" name="TY14"/>
                <a:gd fmla="*/ 787 w 1015" name="TX15"/>
                <a:gd fmla="*/ 36 h 1039" name="TY15"/>
                <a:gd fmla="*/ 716 w 1015" name="TX16"/>
                <a:gd fmla="*/ 11 h 1039" name="TY16"/>
                <a:gd fmla="*/ 642 w 1015" name="TX17"/>
                <a:gd fmla="*/ 0 h 1039" name="TY17"/>
                <a:gd fmla="*/ 565 w 1015" name="TX18"/>
                <a:gd fmla="*/ 4 h 1039" name="TY18"/>
                <a:gd fmla="*/ 491 w 1015" name="TX19"/>
                <a:gd fmla="*/ 23 h 1039" name="TY19"/>
                <a:gd fmla="*/ 420 w 1015" name="TX20"/>
                <a:gd fmla="*/ 57 h 1039" name="TY20"/>
                <a:gd fmla="*/ 388 w 1015" name="TX21"/>
                <a:gd fmla="*/ 80 h 1039" name="TY21"/>
                <a:gd fmla="*/ 0 w 1015" name="TX22"/>
                <a:gd fmla="*/ 378 h 1039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5" h="1039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 rot="0">
              <a:off x="4700905" y="3218815"/>
              <a:ext cx="64135" cy="67945"/>
            </a:xfrm>
            <a:custGeom>
              <a:gdLst>
                <a:gd fmla="*/ 1210 w 1232" name="TX0"/>
                <a:gd fmla="*/ 830 h 1306" name="TY0"/>
                <a:gd fmla="*/ 473 w 1232" name="TX1"/>
                <a:gd fmla="*/ 1210 h 1306" name="TY1"/>
                <a:gd fmla="*/ 295 w 1232" name="TX2"/>
                <a:gd fmla="*/ 1305 h 1306" name="TY2"/>
                <a:gd fmla="*/ 0 w 1232" name="TX3"/>
                <a:gd fmla="*/ 605 h 1306" name="TY3"/>
                <a:gd fmla="*/ 229 w 1232" name="TX4"/>
                <a:gd fmla="*/ 495 h 1306" name="TY4"/>
                <a:gd fmla="*/ 1231 w 1232" name="TX5"/>
                <a:gd fmla="*/ 0 h 1306" name="TY5"/>
                <a:gd fmla="*/ 1210 w 1232" name="TX6"/>
                <a:gd fmla="*/ 830 h 1306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232" h="1306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 rot="0">
              <a:off x="4673600" y="3244215"/>
              <a:ext cx="52070" cy="52070"/>
            </a:xfrm>
            <a:custGeom>
              <a:gdLst>
                <a:gd fmla="*/ 1003 w 1004" name="TX0"/>
                <a:gd fmla="*/ 715 h 991" name="TY0"/>
                <a:gd fmla="*/ 759 w 1004" name="TX1"/>
                <a:gd fmla="*/ 0 h 991" name="TY1"/>
                <a:gd fmla="*/ 173 w 1004" name="TX2"/>
                <a:gd fmla="*/ 281 h 991" name="TY2"/>
                <a:gd fmla="*/ 143 w 1004" name="TX3"/>
                <a:gd fmla="*/ 303 h 991" name="TY3"/>
                <a:gd fmla="*/ 92 w 1004" name="TX4"/>
                <a:gd fmla="*/ 353 h 991" name="TY4"/>
                <a:gd fmla="*/ 52 w 1004" name="TX5"/>
                <a:gd fmla="*/ 410 h 991" name="TY5"/>
                <a:gd fmla="*/ 22 w 1004" name="TX6"/>
                <a:gd fmla="*/ 473 h 991" name="TY6"/>
                <a:gd fmla="*/ 4 w 1004" name="TX7"/>
                <a:gd fmla="*/ 539 h 991" name="TY7"/>
                <a:gd fmla="*/ 0 w 1004" name="TX8"/>
                <a:gd fmla="*/ 608 h 991" name="TY8"/>
                <a:gd fmla="*/ 7 w 1004" name="TX9"/>
                <a:gd fmla="*/ 677 h 991" name="TY9"/>
                <a:gd fmla="*/ 27 w 1004" name="TX10"/>
                <a:gd fmla="*/ 746 h 991" name="TY10"/>
                <a:gd fmla="*/ 43 w 1004" name="TX11"/>
                <a:gd fmla="*/ 779 h 991" name="TY11"/>
                <a:gd fmla="*/ 43 w 1004" name="TX12"/>
                <a:gd fmla="*/ 779 h 991" name="TY12"/>
                <a:gd fmla="*/ 62 w 1004" name="TX13"/>
                <a:gd fmla="*/ 814 h 991" name="TY13"/>
                <a:gd fmla="*/ 111 w 1004" name="TX14"/>
                <a:gd fmla="*/ 875 h 991" name="TY14"/>
                <a:gd fmla="*/ 171 w 1004" name="TX15"/>
                <a:gd fmla="*/ 924 h 991" name="TY15"/>
                <a:gd fmla="*/ 237 w 1004" name="TX16"/>
                <a:gd fmla="*/ 960 h 991" name="TY16"/>
                <a:gd fmla="*/ 309 w 1004" name="TX17"/>
                <a:gd fmla="*/ 982 h 991" name="TY17"/>
                <a:gd fmla="*/ 384 w 1004" name="TX18"/>
                <a:gd fmla="*/ 990 h 991" name="TY18"/>
                <a:gd fmla="*/ 460 w 1004" name="TX19"/>
                <a:gd fmla="*/ 985 h 991" name="TY19"/>
                <a:gd fmla="*/ 535 w 1004" name="TX20"/>
                <a:gd fmla="*/ 962 h 991" name="TY20"/>
                <a:gd fmla="*/ 572 w 1004" name="TX21"/>
                <a:gd fmla="*/ 944 h 991" name="TY21"/>
                <a:gd fmla="*/ 1003 w 1004" name="TX22"/>
                <a:gd fmla="*/ 715 h 99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04" h="991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 rot="0">
              <a:off x="4679315" y="3362325"/>
              <a:ext cx="53340" cy="53340"/>
            </a:xfrm>
            <a:custGeom>
              <a:gdLst>
                <a:gd fmla="*/ 517 w 1016" name="TX0"/>
                <a:gd fmla="*/ 0 h 1011" name="TY0"/>
                <a:gd fmla="*/ 103 w 1016" name="TX1"/>
                <a:gd fmla="*/ 413 h 1011" name="TY1"/>
                <a:gd fmla="*/ 78 w 1016" name="TX2"/>
                <a:gd fmla="*/ 439 h 1011" name="TY2"/>
                <a:gd fmla="*/ 40 w 1016" name="TX3"/>
                <a:gd fmla="*/ 497 h 1011" name="TY3"/>
                <a:gd fmla="*/ 14 w 1016" name="TX4"/>
                <a:gd fmla="*/ 561 h 1011" name="TY4"/>
                <a:gd fmla="*/ 0 w 1016" name="TX5"/>
                <a:gd fmla="*/ 627 h 1011" name="TY5"/>
                <a:gd fmla="*/ 0 w 1016" name="TX6"/>
                <a:gd fmla="*/ 694 h 1011" name="TY6"/>
                <a:gd fmla="*/ 14 w 1016" name="TX7"/>
                <a:gd fmla="*/ 761 h 1011" name="TY7"/>
                <a:gd fmla="*/ 40 w 1016" name="TX8"/>
                <a:gd fmla="*/ 823 h 1011" name="TY8"/>
                <a:gd fmla="*/ 78 w 1016" name="TX9"/>
                <a:gd fmla="*/ 882 h 1011" name="TY9"/>
                <a:gd fmla="*/ 103 w 1016" name="TX10"/>
                <a:gd fmla="*/ 908 h 1011" name="TY10"/>
                <a:gd fmla="*/ 103 w 1016" name="TX11"/>
                <a:gd fmla="*/ 908 h 1011" name="TY11"/>
                <a:gd fmla="*/ 130 w 1016" name="TX12"/>
                <a:gd fmla="*/ 932 h 1011" name="TY12"/>
                <a:gd fmla="*/ 188 w 1016" name="TX13"/>
                <a:gd fmla="*/ 970 h 1011" name="TY13"/>
                <a:gd fmla="*/ 251 w 1016" name="TX14"/>
                <a:gd fmla="*/ 996 h 1011" name="TY14"/>
                <a:gd fmla="*/ 318 w 1016" name="TX15"/>
                <a:gd fmla="*/ 1010 h 1011" name="TY15"/>
                <a:gd fmla="*/ 385 w 1016" name="TX16"/>
                <a:gd fmla="*/ 1010 h 1011" name="TY16"/>
                <a:gd fmla="*/ 452 w 1016" name="TX17"/>
                <a:gd fmla="*/ 996 h 1011" name="TY17"/>
                <a:gd fmla="*/ 516 w 1016" name="TX18"/>
                <a:gd fmla="*/ 970 h 1011" name="TY18"/>
                <a:gd fmla="*/ 574 w 1016" name="TX19"/>
                <a:gd fmla="*/ 932 h 1011" name="TY19"/>
                <a:gd fmla="*/ 600 w 1016" name="TX20"/>
                <a:gd fmla="*/ 908 h 1011" name="TY20"/>
                <a:gd fmla="*/ 1015 w 1016" name="TX21"/>
                <a:gd fmla="*/ 495 h 1011" name="TY21"/>
                <a:gd fmla="*/ 517 w 1016" name="TX22"/>
                <a:gd fmla="*/ 0 h 101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6" h="1011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 rot="0">
              <a:off x="4731385" y="3422650"/>
              <a:ext cx="52705" cy="52705"/>
            </a:xfrm>
            <a:custGeom>
              <a:gdLst>
                <a:gd fmla="*/ 516 w 1015" name="TX0"/>
                <a:gd fmla="*/ 0 h 1011" name="TY0"/>
                <a:gd fmla="*/ 1014 w 1015" name="TX1"/>
                <a:gd fmla="*/ 495 h 1011" name="TY1"/>
                <a:gd fmla="*/ 599 w 1015" name="TX2"/>
                <a:gd fmla="*/ 908 h 1011" name="TY2"/>
                <a:gd fmla="*/ 572 w 1015" name="TX3"/>
                <a:gd fmla="*/ 933 h 1011" name="TY3"/>
                <a:gd fmla="*/ 514 w 1015" name="TX4"/>
                <a:gd fmla="*/ 971 h 1011" name="TY4"/>
                <a:gd fmla="*/ 451 w 1015" name="TX5"/>
                <a:gd fmla="*/ 997 h 1011" name="TY5"/>
                <a:gd fmla="*/ 384 w 1015" name="TX6"/>
                <a:gd fmla="*/ 1010 h 1011" name="TY6"/>
                <a:gd fmla="*/ 317 w 1015" name="TX7"/>
                <a:gd fmla="*/ 1010 h 1011" name="TY7"/>
                <a:gd fmla="*/ 250 w 1015" name="TX8"/>
                <a:gd fmla="*/ 997 h 1011" name="TY8"/>
                <a:gd fmla="*/ 186 w 1015" name="TX9"/>
                <a:gd fmla="*/ 971 h 1011" name="TY9"/>
                <a:gd fmla="*/ 128 w 1015" name="TX10"/>
                <a:gd fmla="*/ 933 h 1011" name="TY10"/>
                <a:gd fmla="*/ 102 w 1015" name="TX11"/>
                <a:gd fmla="*/ 908 h 1011" name="TY11"/>
                <a:gd fmla="*/ 102 w 1015" name="TX12"/>
                <a:gd fmla="*/ 908 h 1011" name="TY12"/>
                <a:gd fmla="*/ 77 w 1015" name="TX13"/>
                <a:gd fmla="*/ 882 h 1011" name="TY13"/>
                <a:gd fmla="*/ 38 w 1015" name="TX14"/>
                <a:gd fmla="*/ 824 h 1011" name="TY14"/>
                <a:gd fmla="*/ 12 w 1015" name="TX15"/>
                <a:gd fmla="*/ 760 h 1011" name="TY15"/>
                <a:gd fmla="*/ 0 w 1015" name="TX16"/>
                <a:gd fmla="*/ 694 h 1011" name="TY16"/>
                <a:gd fmla="*/ 0 w 1015" name="TX17"/>
                <a:gd fmla="*/ 626 h 1011" name="TY17"/>
                <a:gd fmla="*/ 12 w 1015" name="TX18"/>
                <a:gd fmla="*/ 560 h 1011" name="TY18"/>
                <a:gd fmla="*/ 38 w 1015" name="TX19"/>
                <a:gd fmla="*/ 497 h 1011" name="TY19"/>
                <a:gd fmla="*/ 77 w 1015" name="TX20"/>
                <a:gd fmla="*/ 439 h 1011" name="TY20"/>
                <a:gd fmla="*/ 102 w 1015" name="TX21"/>
                <a:gd fmla="*/ 413 h 1011" name="TY21"/>
                <a:gd fmla="*/ 516 w 1015" name="TX22"/>
                <a:gd fmla="*/ 0 h 101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5" h="1011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 rot="0">
              <a:off x="4808220" y="3269615"/>
              <a:ext cx="69215" cy="69215"/>
            </a:xfrm>
            <a:custGeom>
              <a:gdLst>
                <a:gd fmla="*/ 663 w 1327" name="TX0"/>
                <a:gd fmla="*/ 0 h 1322" name="TY0"/>
                <a:gd fmla="*/ 0 w 1327" name="TX1"/>
                <a:gd fmla="*/ 661 h 1322" name="TY1"/>
                <a:gd fmla="*/ 663 w 1327" name="TX2"/>
                <a:gd fmla="*/ 1321 h 1322" name="TY2"/>
                <a:gd fmla="*/ 1326 w 1327" name="TX3"/>
                <a:gd fmla="*/ 661 h 1322" name="TY3"/>
                <a:gd fmla="*/ 663 w 1327" name="TX4"/>
                <a:gd fmla="*/ 0 h 132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27" h="1322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 rot="0">
              <a:off x="4935855" y="3082290"/>
              <a:ext cx="45085" cy="51435"/>
            </a:xfrm>
            <a:custGeom>
              <a:gdLst>
                <a:gd fmla="*/ 868 w 869" name="TX0"/>
                <a:gd fmla="*/ 985 h 986" name="TY0"/>
                <a:gd fmla="*/ 538 w 869" name="TX1"/>
                <a:gd fmla="*/ 985 h 986" name="TY1"/>
                <a:gd fmla="*/ 537 w 869" name="TX2"/>
                <a:gd fmla="*/ 937 h 986" name="TY2"/>
                <a:gd fmla="*/ 526 w 869" name="TX3"/>
                <a:gd fmla="*/ 847 h 986" name="TY3"/>
                <a:gd fmla="*/ 505 w 869" name="TX4"/>
                <a:gd fmla="*/ 766 h 986" name="TY4"/>
                <a:gd fmla="*/ 475 w 869" name="TX5"/>
                <a:gd fmla="*/ 693 h 986" name="TY5"/>
                <a:gd fmla="*/ 438 w 869" name="TX6"/>
                <a:gd fmla="*/ 629 h 986" name="TY6"/>
                <a:gd fmla="*/ 397 w 869" name="TX7"/>
                <a:gd fmla="*/ 571 h 986" name="TY7"/>
                <a:gd fmla="*/ 351 w 869" name="TX8"/>
                <a:gd fmla="*/ 521 h 986" name="TY8"/>
                <a:gd fmla="*/ 302 w 869" name="TX9"/>
                <a:gd fmla="*/ 477 h 986" name="TY9"/>
                <a:gd fmla="*/ 227 w 869" name="TX10"/>
                <a:gd fmla="*/ 423 h 986" name="TY10"/>
                <a:gd fmla="*/ 134 w 869" name="TX11"/>
                <a:gd fmla="*/ 370 h 986" name="TY11"/>
                <a:gd fmla="*/ 24 w 869" name="TX12"/>
                <a:gd fmla="*/ 326 h 986" name="TY12"/>
                <a:gd fmla="*/ 0 w 869" name="TX13"/>
                <a:gd fmla="*/ 321 h 986" name="TY13"/>
                <a:gd fmla="*/ 79 w 869" name="TX14"/>
                <a:gd fmla="*/ 0 h 986" name="TY14"/>
                <a:gd fmla="*/ 133 w 869" name="TX15"/>
                <a:gd fmla="*/ 15 h 986" name="TY15"/>
                <a:gd fmla="*/ 253 w 869" name="TX16"/>
                <a:gd fmla="*/ 62 h 986" name="TY16"/>
                <a:gd fmla="*/ 383 w 869" name="TX17"/>
                <a:gd fmla="*/ 132 h 986" name="TY17"/>
                <a:gd fmla="*/ 482 w 869" name="TX18"/>
                <a:gd fmla="*/ 201 h 986" name="TY18"/>
                <a:gd fmla="*/ 545 w 869" name="TX19"/>
                <a:gd fmla="*/ 255 h 986" name="TY19"/>
                <a:gd fmla="*/ 607 w 869" name="TX20"/>
                <a:gd fmla="*/ 314 h 986" name="TY20"/>
                <a:gd fmla="*/ 664 w 869" name="TX21"/>
                <a:gd fmla="*/ 381 h 986" name="TY21"/>
                <a:gd fmla="*/ 717 w 869" name="TX22"/>
                <a:gd fmla="*/ 454 h 986" name="TY22"/>
                <a:gd fmla="*/ 763 w 869" name="TX23"/>
                <a:gd fmla="*/ 535 h 986" name="TY23"/>
                <a:gd fmla="*/ 803 w 869" name="TX24"/>
                <a:gd fmla="*/ 621 h 986" name="TY24"/>
                <a:gd fmla="*/ 834 w 869" name="TX25"/>
                <a:gd fmla="*/ 717 h 986" name="TY25"/>
                <a:gd fmla="*/ 856 w 869" name="TX26"/>
                <a:gd fmla="*/ 818 h 986" name="TY26"/>
                <a:gd fmla="*/ 867 w 869" name="TX27"/>
                <a:gd fmla="*/ 928 h 986" name="TY27"/>
                <a:gd fmla="*/ 868 w 869" name="TX28"/>
                <a:gd fmla="*/ 985 h 986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869" h="986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 bwMode="auto">
            <a:xfrm rot="0">
              <a:off x="4963795" y="3150235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 rot="0">
              <a:off x="4750435" y="3306445"/>
              <a:ext cx="93980" cy="93345"/>
            </a:xfrm>
            <a:custGeom>
              <a:gdLst>
                <a:gd fmla="*/ 1743 w 1805" name="TX0"/>
                <a:gd fmla="*/ 1484 h 1797" name="TY0"/>
                <a:gd fmla="*/ 233 w 1805" name="TX1"/>
                <a:gd fmla="*/ 0 h 1797" name="TY1"/>
                <a:gd fmla="*/ 120 w 1805" name="TX2"/>
                <a:gd fmla="*/ 114 h 1797" name="TY2"/>
                <a:gd fmla="*/ 0 w 1805" name="TX3"/>
                <a:gd fmla="*/ 235 h 1797" name="TY3"/>
                <a:gd fmla="*/ 1504 w 1805" name="TX4"/>
                <a:gd fmla="*/ 1712 h 1797" name="TY4"/>
                <a:gd fmla="*/ 1579 w 1805" name="TX5"/>
                <a:gd fmla="*/ 1796 h 1797" name="TY5"/>
                <a:gd fmla="*/ 1608 w 1805" name="TX6"/>
                <a:gd fmla="*/ 1767 h 1797" name="TY6"/>
                <a:gd fmla="*/ 1804 w 1805" name="TX7"/>
                <a:gd fmla="*/ 1553 h 1797" name="TY7"/>
                <a:gd fmla="*/ 1743 w 1805" name="TX8"/>
                <a:gd fmla="*/ 1484 h 179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1805" h="1797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 rot="0">
            <a:off x="4130040" y="2303780"/>
            <a:ext cx="762635" cy="726440"/>
            <a:chOff x="4130040" y="2303780"/>
            <a:chExt cx="762635" cy="726440"/>
          </a:xfrm>
        </p:grpSpPr>
        <p:sp>
          <p:nvSpPr>
            <p:cNvPr id="116" name="이등변 삼각형 115"/>
            <p:cNvSpPr>
              <a:spLocks/>
            </p:cNvSpPr>
            <p:nvPr/>
          </p:nvSpPr>
          <p:spPr>
            <a:xfrm rot="8580000">
              <a:off x="4625340" y="2690495"/>
              <a:ext cx="170815" cy="339725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구름 114"/>
            <p:cNvSpPr>
              <a:spLocks/>
            </p:cNvSpPr>
            <p:nvPr/>
          </p:nvSpPr>
          <p:spPr>
            <a:xfrm rot="0">
              <a:off x="4130040" y="2303780"/>
              <a:ext cx="762635" cy="6318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>
            <a:spLocks/>
          </p:cNvSpPr>
          <p:nvPr/>
        </p:nvSpPr>
        <p:spPr>
          <a:xfrm rot="0">
            <a:off x="551815" y="133985"/>
            <a:ext cx="6537325" cy="8305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WHAT IS</a:t>
            </a: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GAME PROGRAMMING?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205740" y="992505"/>
            <a:ext cx="11671935" cy="5723255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96325" y="783590"/>
            <a:ext cx="2506980" cy="52578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66275" y="127000"/>
            <a:ext cx="657860" cy="807085"/>
            <a:chOff x="9566275" y="127000"/>
            <a:chExt cx="657860" cy="807085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8995" y="127000"/>
              <a:ext cx="396875" cy="564515"/>
              <a:chOff x="9738995" y="127000"/>
              <a:chExt cx="396875" cy="564515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9868535" y="127000"/>
                <a:ext cx="137795" cy="404495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10015855" y="210820"/>
                <a:ext cx="80010" cy="320675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778365" y="210820"/>
                <a:ext cx="80010" cy="320675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9948545" y="625475"/>
                <a:ext cx="44450" cy="66040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9953625" y="635000"/>
                <a:ext cx="33655" cy="48895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9882505" y="625475"/>
                <a:ext cx="44450" cy="66040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9886950" y="635000"/>
                <a:ext cx="33655" cy="48895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9987915" y="328930"/>
                <a:ext cx="147955" cy="22860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9738995" y="328930"/>
                <a:ext cx="147955" cy="22860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9879965" y="220980"/>
                <a:ext cx="114935" cy="9017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9879965" y="247015"/>
                <a:ext cx="114935" cy="325120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9906000" y="236220"/>
                <a:ext cx="63500" cy="27940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9871710" y="571500"/>
                <a:ext cx="132080" cy="41275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9942195" y="612775"/>
                <a:ext cx="52705" cy="17145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9879965" y="612775"/>
                <a:ext cx="52705" cy="17145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9891395" y="300990"/>
                <a:ext cx="92075" cy="40005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5" y="770890"/>
              <a:ext cx="161925" cy="16192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400" y="638810"/>
              <a:ext cx="135890" cy="13589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245" y="651510"/>
              <a:ext cx="41910" cy="4191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395" y="854710"/>
              <a:ext cx="79375" cy="7937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" y="1355090"/>
            <a:ext cx="3253740" cy="5163185"/>
          </a:xfrm>
          <a:prstGeom prst="rect"/>
          <a:noFill/>
        </p:spPr>
      </p:pic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9395" y="1807210"/>
            <a:ext cx="7740650" cy="40919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9198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eokj/AppData/Roaming/PolarisOffice/ETemp/8536_12837280/fImage2947320728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6103620" cy="3967480"/>
          </a:xfrm>
          <a:prstGeom prst="rect"/>
          <a:noFill/>
        </p:spPr>
      </p:pic>
      <p:pic>
        <p:nvPicPr>
          <p:cNvPr id="3" name="그림 2" descr="C:/Users/seokj/AppData/Roaming/PolarisOffice/ETemp/8536_12837280/fImage29125209507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4730" y="0"/>
            <a:ext cx="6091555" cy="3967480"/>
          </a:xfrm>
          <a:prstGeom prst="rect"/>
          <a:noFill/>
        </p:spPr>
      </p:pic>
      <p:pic>
        <p:nvPicPr>
          <p:cNvPr id="4" name="그림 3" descr="C:/Users/seokj/AppData/Roaming/PolarisOffice/ETemp/8536_12837280/fImage1523621182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7095" y="4204970"/>
            <a:ext cx="2251710" cy="934720"/>
          </a:xfrm>
          <a:prstGeom prst="rect"/>
          <a:noFill/>
        </p:spPr>
      </p:pic>
      <p:pic>
        <p:nvPicPr>
          <p:cNvPr id="5" name="그림 4" descr="C:/Users/seokj/AppData/Roaming/PolarisOffice/ETemp/8536_12837280/fImage149578213205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8165" y="5363210"/>
            <a:ext cx="2916555" cy="1311910"/>
          </a:xfrm>
          <a:prstGeom prst="rect"/>
          <a:noFill/>
        </p:spPr>
      </p:pic>
      <p:pic>
        <p:nvPicPr>
          <p:cNvPr id="6" name="그림 5" descr="C:/Users/seokj/AppData/Roaming/PolarisOffice/ETemp/8536_12837280/fImage1324322151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4090035"/>
            <a:ext cx="4066540" cy="2653665"/>
          </a:xfrm>
          <a:prstGeom prst="rect"/>
          <a:noFill/>
        </p:spPr>
      </p:pic>
      <p:pic>
        <p:nvPicPr>
          <p:cNvPr id="7" name="그림 6" descr="C:/Users/seokj/AppData/Roaming/PolarisOffice/ETemp/8536_12837280/fImage59788217923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70315" y="4032885"/>
            <a:ext cx="2760345" cy="2760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eokj/AppData/Roaming/PolarisOffice/ETemp/8536_12837280/fImage33347821988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6665" y="-635"/>
            <a:ext cx="7146290" cy="94570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eokj/AppData/Roaming/PolarisOffice/ETemp/8536_12837280/fImage7616244120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04210" y="2208530"/>
            <a:ext cx="2439035" cy="2439035"/>
          </a:xfrm>
          <a:prstGeom prst="rect"/>
          <a:noFill/>
        </p:spPr>
      </p:pic>
      <p:pic>
        <p:nvPicPr>
          <p:cNvPr id="3" name="그림 2" descr="C:/Users/seokj/AppData/Roaming/PolarisOffice/ETemp/8536_12837280/fImage27145246402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5105" y="2208530"/>
            <a:ext cx="2439035" cy="2439035"/>
          </a:xfrm>
          <a:prstGeom prst="rect"/>
          <a:noFill/>
        </p:spPr>
      </p:pic>
      <p:pic>
        <p:nvPicPr>
          <p:cNvPr id="4" name="그림 3" descr="C:/Users/seokj/AppData/Roaming/PolarisOffice/ETemp/8536_12837280/fImage2434425029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47100" y="4027170"/>
            <a:ext cx="909955" cy="906145"/>
          </a:xfrm>
          <a:prstGeom prst="rect"/>
          <a:noFill/>
        </p:spPr>
      </p:pic>
      <p:pic>
        <p:nvPicPr>
          <p:cNvPr id="5" name="그림 4" descr="C:/Users/seokj/AppData/Roaming/PolarisOffice/ETemp/8536_12837280/fImage15102252632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5430" y="4121785"/>
            <a:ext cx="805815" cy="805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eokj/AppData/Roaming/PolarisOffice/ETemp/8536_12837280/fImage70275254169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2355" y="623570"/>
            <a:ext cx="4988560" cy="5611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eokj/AppData/Roaming/PolarisOffice/ETemp/8536_12837280/fImage166087256595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4965" y="277495"/>
            <a:ext cx="4616450" cy="2598420"/>
          </a:xfrm>
          <a:prstGeom prst="rect"/>
          <a:noFill/>
        </p:spPr>
      </p:pic>
      <p:pic>
        <p:nvPicPr>
          <p:cNvPr id="3" name="그림 2" descr="C:/Users/seokj/AppData/Roaming/PolarisOffice/ETemp/8536_12837280/fImage31497258248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7965" y="493395"/>
            <a:ext cx="6151880" cy="2072640"/>
          </a:xfrm>
          <a:prstGeom prst="rect"/>
          <a:noFill/>
        </p:spPr>
      </p:pic>
      <p:pic>
        <p:nvPicPr>
          <p:cNvPr id="4" name="그림 3" descr="C:/Users/seokj/AppData/Roaming/PolarisOffice/ETemp/8536_12837280/fImage164538260119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1460" y="3264535"/>
            <a:ext cx="7854315" cy="3134995"/>
          </a:xfrm>
          <a:prstGeom prst="rect"/>
          <a:noFill/>
        </p:spPr>
      </p:pic>
      <p:pic>
        <p:nvPicPr>
          <p:cNvPr id="5" name="그림 4" descr="C:/Users/seokj/AppData/Roaming/PolarisOffice/ETemp/8536_12837280/fImage4848026211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2215" y="2771140"/>
            <a:ext cx="2719705" cy="3793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seokj/AppData/Roaming/PolarisOffice/ETemp/8536_12837280/fImage33347823371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6665" y="-635"/>
            <a:ext cx="7146290" cy="945705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1500000">
            <a:off x="3197860" y="2219325"/>
            <a:ext cx="535305" cy="786765"/>
          </a:xfrm>
          <a:prstGeom prst="ellipse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17160000">
            <a:off x="7576185" y="1611630"/>
            <a:ext cx="286385" cy="1555115"/>
          </a:xfrm>
          <a:prstGeom prst="ellipse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5400000">
            <a:off x="4052570" y="3074670"/>
            <a:ext cx="252095" cy="1273175"/>
          </a:xfrm>
          <a:prstGeom prst="ellipse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5400000">
            <a:off x="3093085" y="3520440"/>
            <a:ext cx="252095" cy="1062990"/>
          </a:xfrm>
          <a:prstGeom prst="ellipse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5400000">
            <a:off x="6859905" y="2943225"/>
            <a:ext cx="768985" cy="1429385"/>
          </a:xfrm>
          <a:prstGeom prst="ellipse"/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5400000">
            <a:off x="4946650" y="4029075"/>
            <a:ext cx="684530" cy="1218565"/>
          </a:xfrm>
          <a:prstGeom prst="ellipse"/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5400000">
            <a:off x="6996430" y="4719955"/>
            <a:ext cx="287020" cy="1036320"/>
          </a:xfrm>
          <a:prstGeom prst="ellipse"/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6660000">
            <a:off x="3612515" y="-200660"/>
            <a:ext cx="1084580" cy="2932430"/>
          </a:xfrm>
          <a:prstGeom prst="ellipse"/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381500" y="571500"/>
            <a:ext cx="1031240" cy="260985"/>
          </a:xfrm>
          <a:prstGeom prst="ellipse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8</Paragraphs>
  <Words>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석진</dc:creator>
  <cp:lastModifiedBy>이 석진</cp:lastModifiedBy>
  <dc:title>airplane</dc:title>
  <cp:version>9.101.23.39576</cp:version>
  <dcterms:modified xsi:type="dcterms:W3CDTF">2018-10-29T03:31:22Z</dcterms:modified>
</cp:coreProperties>
</file>