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63"/>
    <a:srgbClr val="E24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21D5-AC35-4828-AB89-468776657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BC097-B4F8-4161-A719-5AF7018A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04A14-C931-4FEB-A70F-A2D1E34B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4785-552C-4103-BA1D-5FE36870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57484-8C97-4EA1-B520-C9BD8817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73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D7506-440A-48EC-9608-31BDFF90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B6EAF-0EEA-4147-A1BB-205BFCD7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B0630-AE4F-4DAD-BCC6-C236EFE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912EC-3D36-4992-8EF9-65126CD2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840EF-B5F7-4949-9978-DE409A1D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6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7B116-2BDA-4C5A-B87C-374891EBF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B899F-C270-44AD-B47D-BA1C23DA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680A0-6A0A-4F7D-844C-A6BE1E31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C19B6-45CD-44A7-A7C4-CAC4BD6F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FB9BE-5E6D-45D5-ACEE-36530A92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DEB94-8FC9-4C44-AFEA-AC085BA8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01562-534E-4A13-9FC0-F69CF946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903-373A-4E8F-BCFA-C81827C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FC1-BFE9-4CEF-A6CF-7D031638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A523B-553C-49A3-8FB2-CF9BE945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0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E621-DD33-40F9-9472-E6AA0218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5AA5D-DC9C-4102-A98B-B20D8CE2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B2E1-07B8-462B-8CE1-B55AEF0A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383F7-3F62-4121-AC83-22F4A566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28E4C-5805-42FA-85D7-161548B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52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E101-69FC-4A30-91B0-CAC1AE1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0C9-FB43-4504-815B-B4810D436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0E377-354E-4AD2-84A8-98A8D716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728E3-42AE-4B13-A889-F6A5C205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99159-2B3D-491B-9360-28FA492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564B3-F370-4BE5-92F1-9BCDDED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0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013C2-020E-4E8B-B65B-9A954390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3C114-7CE2-49FC-BE28-D14223FC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25647-B06F-4CAF-BF6F-A257CC0E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0D218D-B291-41B2-AB09-2F01F093C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BA425A-2B96-4DF7-9344-6C080EBC7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A5CBB-E332-4418-9397-0CB206E8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F99757-CDFA-4ECC-A785-11E06367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9FD214-1663-474D-89F8-4D3B65FA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38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3E488-C20C-426E-8514-F21DEAF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66DA1-C2D9-4113-8E19-097472D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DF76DC-EDFF-4900-A12F-B0533CBA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1E5CD-9EFD-45B0-BA8C-446BFBD3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2426D-7908-4D04-B58A-3E74ED8C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239F3-B896-4F31-ADEC-C68CA357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8EB5F6-BB85-4E60-817E-D458B141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F216-5A74-410A-B2ED-8C596554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D96D5-A6D0-4A01-9A35-C3E5C8B7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C3B9F-0F0F-4FD1-981B-A7BEF34B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69059-B4B7-4686-8583-4E6E9EC9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38FB00-772F-4744-99B0-C6A1C1B0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972D8-AB61-4986-B13F-F5E161E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24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CD112-9908-48DC-BF5E-B7471870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94D64-0029-4E00-9A63-F8782B05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4A384-0BE8-432E-BAC3-C7672F00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81BE2-398D-4EAC-BF0A-B654A655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12E2D1-86EA-41DD-93AE-0839A834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D914B-F2BF-4F29-BC54-BA6251E3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82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91B198-C37F-4D42-B93F-806FBA2A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F774D-1AF3-4020-B78D-A303CBB6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C74D8-4349-4A80-A8D3-E4C395B7D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D15A-E86F-462C-8A74-AD0C38ACA35A}" type="datetimeFigureOut">
              <a:rPr lang="ko-KR" altLang="en-US" smtClean="0"/>
              <a:t>2018-04-23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22CBE-F8F8-4BC1-A831-D785DA8B3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57790-C7B1-4669-9E25-3262B65E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4354-7BD8-4315-9CB6-E6856E495A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0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M-GG/PoF/blob/master/Documents/PoF%20%EC%A1%B0%EC%9E%91%EB%B2%95%20%EA%B8%B0%ED%9A%8D%EC%84%9C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M-GG/PoF/blob/master/Documents/PoF%20%EC%8A%A4%ED%86%A0%EB%A6%AC%20%EA%B8%B0%ED%9E%89%EC%84%9C.md" TargetMode="External"/><Relationship Id="rId2" Type="http://schemas.openxmlformats.org/officeDocument/2006/relationships/hyperlink" Target="https://github.com/DSM-GG/PoF/blob/master/Documents/PoF%20%EC%8A%A4%ED%86%A0%EB%A6%AC%20%EC%BB%A8%EC%85%89%20%EA%B8%B0%ED%9A%8D%EC%84%9C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M-GG/PoF/blob/master/Documents/PoF%20%EC%8A%A4%ED%85%8C%EC%9D%B4%ED%84%B0%EC%8A%A4%20%ED%85%8C%EC%9D%B4%EB%B8%94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M-GG/PoF/blob/master/Documents/PoF%20%EB%B3%B4%EC%8A%A4%20%EC%8A%A4%ED%82%AC%20%EA%B8%B0%ED%9A%8D%EC%84%9C.md" TargetMode="External"/><Relationship Id="rId2" Type="http://schemas.openxmlformats.org/officeDocument/2006/relationships/hyperlink" Target="https://github.com/DSM-GG/PoF/blob/master/Documents/PoF%20%EB%AA%AC%EC%8A%A4%ED%84%B0%20%EC%8B%9C%EC%8A%A4%ED%85%9C%20%EA%B8%B0%ED%9A%8D%EC%84%9C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M-GG/PoF/blob/master/Documents/PoF%20%EB%B9%84%EB%84%A4%EC%9E%84%EB%93%9C%20%EB%AA%AC%EC%8A%A4%ED%84%B0%20%EB%94%94%EC%9E%90%EC%9D%B8%20%EA%B8%B0%ED%9A%8D%EC%84%9C.md" TargetMode="External"/><Relationship Id="rId2" Type="http://schemas.openxmlformats.org/officeDocument/2006/relationships/hyperlink" Target="https://github.com/DSM-GG/PoF/blob/master/Documents/PoF%20%EB%84%A4%EC%9E%84%EB%93%9C%20%EB%AA%AC%EC%8A%A4%ED%84%B0%20%EB%94%94%EC%9E%90%EC%9D%B8%20%EA%B8%B0%ED%9A%8D%EC%84%9C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SM-GG/PoF/blob/master/Documents/PoF%20%EB%AA%A8%EC%85%98%20%EA%B8%B0%ED%9A%8D%EC%84%9C.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0A442-DD38-4713-9C2D-9FE55D11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8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PoF </a:t>
            </a:r>
            <a:r>
              <a:rPr lang="ko-KR" altLang="en-US" sz="8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420612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2BAC37B-DDA9-4137-B7FD-79FDBCA10375}"/>
              </a:ext>
            </a:extLst>
          </p:cNvPr>
          <p:cNvSpPr/>
          <p:nvPr/>
        </p:nvSpPr>
        <p:spPr>
          <a:xfrm>
            <a:off x="4473940" y="5914839"/>
            <a:ext cx="3391226" cy="31562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B80561-4FAA-4FA4-8B2E-DCE6464D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FC72F-8E46-48B5-BA7F-23341F9CEEDC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4D9316-F52F-431C-BAF6-5B7AECEF8B6E}"/>
              </a:ext>
            </a:extLst>
          </p:cNvPr>
          <p:cNvCxnSpPr/>
          <p:nvPr/>
        </p:nvCxnSpPr>
        <p:spPr>
          <a:xfrm>
            <a:off x="862042" y="5256372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ED32CBA-5461-4CFE-9D7D-D3EB00C2CE7C}"/>
              </a:ext>
            </a:extLst>
          </p:cNvPr>
          <p:cNvSpPr/>
          <p:nvPr/>
        </p:nvSpPr>
        <p:spPr>
          <a:xfrm>
            <a:off x="1656522" y="4620278"/>
            <a:ext cx="371061" cy="63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776B04-4F33-4A4B-A22B-CF280EDE0B78}"/>
              </a:ext>
            </a:extLst>
          </p:cNvPr>
          <p:cNvSpPr/>
          <p:nvPr/>
        </p:nvSpPr>
        <p:spPr>
          <a:xfrm>
            <a:off x="5724939" y="4620277"/>
            <a:ext cx="371061" cy="63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C65F74-BD72-42D9-83CA-63D94E164077}"/>
              </a:ext>
            </a:extLst>
          </p:cNvPr>
          <p:cNvSpPr/>
          <p:nvPr/>
        </p:nvSpPr>
        <p:spPr>
          <a:xfrm>
            <a:off x="6609522" y="4646777"/>
            <a:ext cx="371061" cy="63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98471A0-711A-4581-9C84-273201EFC3D6}"/>
              </a:ext>
            </a:extLst>
          </p:cNvPr>
          <p:cNvSpPr/>
          <p:nvPr/>
        </p:nvSpPr>
        <p:spPr>
          <a:xfrm>
            <a:off x="7494105" y="4646776"/>
            <a:ext cx="371061" cy="636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B491B34-63AC-4816-8782-7807F632A646}"/>
              </a:ext>
            </a:extLst>
          </p:cNvPr>
          <p:cNvSpPr/>
          <p:nvPr/>
        </p:nvSpPr>
        <p:spPr>
          <a:xfrm>
            <a:off x="1351722" y="3119995"/>
            <a:ext cx="1953453" cy="32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DDD2B11-78D5-4C3B-BB28-3E080422E687}"/>
              </a:ext>
            </a:extLst>
          </p:cNvPr>
          <p:cNvSpPr/>
          <p:nvPr/>
        </p:nvSpPr>
        <p:spPr>
          <a:xfrm>
            <a:off x="3913947" y="3119994"/>
            <a:ext cx="1953453" cy="32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7DFD82A-A3D5-4892-A167-B68DC0CDB369}"/>
              </a:ext>
            </a:extLst>
          </p:cNvPr>
          <p:cNvSpPr/>
          <p:nvPr/>
        </p:nvSpPr>
        <p:spPr>
          <a:xfrm>
            <a:off x="6476172" y="3105165"/>
            <a:ext cx="1953453" cy="32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9CE800-20E6-4291-8114-479D42F85208}"/>
              </a:ext>
            </a:extLst>
          </p:cNvPr>
          <p:cNvSpPr/>
          <p:nvPr/>
        </p:nvSpPr>
        <p:spPr>
          <a:xfrm>
            <a:off x="9038397" y="3078872"/>
            <a:ext cx="1953453" cy="323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F7F0B14-F256-418E-800F-64F8F7531965}"/>
              </a:ext>
            </a:extLst>
          </p:cNvPr>
          <p:cNvSpPr/>
          <p:nvPr/>
        </p:nvSpPr>
        <p:spPr>
          <a:xfrm>
            <a:off x="5555711" y="4236410"/>
            <a:ext cx="580819" cy="256108"/>
          </a:xfrm>
          <a:prstGeom prst="roundRect">
            <a:avLst/>
          </a:prstGeom>
          <a:solidFill>
            <a:srgbClr val="E24D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E255EA-06D7-485B-A4FE-75565461CE50}"/>
              </a:ext>
            </a:extLst>
          </p:cNvPr>
          <p:cNvSpPr/>
          <p:nvPr/>
        </p:nvSpPr>
        <p:spPr>
          <a:xfrm>
            <a:off x="7267440" y="5927680"/>
            <a:ext cx="565133" cy="315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B62FFB-AE2B-47D6-8F04-49E0BD5BE073}"/>
              </a:ext>
            </a:extLst>
          </p:cNvPr>
          <p:cNvSpPr/>
          <p:nvPr/>
        </p:nvSpPr>
        <p:spPr>
          <a:xfrm>
            <a:off x="7775209" y="5927680"/>
            <a:ext cx="133564" cy="31562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29F3C9-BEFC-43D2-A3E2-5619E1FEF352}"/>
              </a:ext>
            </a:extLst>
          </p:cNvPr>
          <p:cNvSpPr/>
          <p:nvPr/>
        </p:nvSpPr>
        <p:spPr>
          <a:xfrm>
            <a:off x="5963095" y="4237169"/>
            <a:ext cx="90242" cy="256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F1B2FE1-0088-44A3-8133-AD8401DDADB7}"/>
              </a:ext>
            </a:extLst>
          </p:cNvPr>
          <p:cNvSpPr/>
          <p:nvPr/>
        </p:nvSpPr>
        <p:spPr>
          <a:xfrm>
            <a:off x="6029600" y="4235658"/>
            <a:ext cx="90242" cy="2561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CC692D6-C81A-42E9-B983-DE78260CE0CB}"/>
              </a:ext>
            </a:extLst>
          </p:cNvPr>
          <p:cNvSpPr/>
          <p:nvPr/>
        </p:nvSpPr>
        <p:spPr>
          <a:xfrm>
            <a:off x="6461573" y="4237162"/>
            <a:ext cx="580819" cy="256108"/>
          </a:xfrm>
          <a:prstGeom prst="roundRect">
            <a:avLst/>
          </a:prstGeom>
          <a:solidFill>
            <a:srgbClr val="E24D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CD2071-4019-4676-92E1-BB291CE11BDB}"/>
              </a:ext>
            </a:extLst>
          </p:cNvPr>
          <p:cNvSpPr/>
          <p:nvPr/>
        </p:nvSpPr>
        <p:spPr>
          <a:xfrm>
            <a:off x="6868957" y="4237921"/>
            <a:ext cx="90242" cy="256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AA37AAA-E8F2-4726-9C64-A8042156CB5E}"/>
              </a:ext>
            </a:extLst>
          </p:cNvPr>
          <p:cNvSpPr/>
          <p:nvPr/>
        </p:nvSpPr>
        <p:spPr>
          <a:xfrm>
            <a:off x="6935462" y="4236410"/>
            <a:ext cx="90242" cy="25610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662FF4D-982B-4209-AA57-25B04C0729A1}"/>
              </a:ext>
            </a:extLst>
          </p:cNvPr>
          <p:cNvSpPr/>
          <p:nvPr/>
        </p:nvSpPr>
        <p:spPr>
          <a:xfrm>
            <a:off x="7379409" y="4243466"/>
            <a:ext cx="580819" cy="256108"/>
          </a:xfrm>
          <a:prstGeom prst="roundRect">
            <a:avLst/>
          </a:prstGeom>
          <a:solidFill>
            <a:srgbClr val="E24D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D68601-8112-4840-9330-A57B4A811250}"/>
              </a:ext>
            </a:extLst>
          </p:cNvPr>
          <p:cNvSpPr/>
          <p:nvPr/>
        </p:nvSpPr>
        <p:spPr>
          <a:xfrm>
            <a:off x="7786793" y="4244225"/>
            <a:ext cx="90242" cy="2561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4E52B4E-F364-40A5-AE41-4D11CB1AAFFD}"/>
              </a:ext>
            </a:extLst>
          </p:cNvPr>
          <p:cNvSpPr/>
          <p:nvPr/>
        </p:nvSpPr>
        <p:spPr>
          <a:xfrm>
            <a:off x="7853298" y="4242707"/>
            <a:ext cx="106930" cy="2561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5C609AF-E2AA-4552-B4D6-72E053B62DF9}"/>
              </a:ext>
            </a:extLst>
          </p:cNvPr>
          <p:cNvSpPr/>
          <p:nvPr/>
        </p:nvSpPr>
        <p:spPr>
          <a:xfrm>
            <a:off x="8782050" y="4074043"/>
            <a:ext cx="1276350" cy="1182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79B42A5-373D-481B-B3E5-FC6C46646F08}"/>
              </a:ext>
            </a:extLst>
          </p:cNvPr>
          <p:cNvSpPr/>
          <p:nvPr/>
        </p:nvSpPr>
        <p:spPr>
          <a:xfrm>
            <a:off x="4174051" y="1924767"/>
            <a:ext cx="3691115" cy="290393"/>
          </a:xfrm>
          <a:prstGeom prst="roundRect">
            <a:avLst/>
          </a:prstGeom>
          <a:solidFill>
            <a:srgbClr val="E3E36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4F56BA-405E-4279-8AED-78AC1A19077C}"/>
              </a:ext>
            </a:extLst>
          </p:cNvPr>
          <p:cNvSpPr/>
          <p:nvPr/>
        </p:nvSpPr>
        <p:spPr>
          <a:xfrm>
            <a:off x="7217465" y="1937608"/>
            <a:ext cx="615108" cy="2903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83662B-29D8-437D-AA9B-3A2E1519302F}"/>
              </a:ext>
            </a:extLst>
          </p:cNvPr>
          <p:cNvSpPr/>
          <p:nvPr/>
        </p:nvSpPr>
        <p:spPr>
          <a:xfrm>
            <a:off x="7763398" y="1937608"/>
            <a:ext cx="145375" cy="29039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4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A5223-8B79-43E9-8F45-6EDB884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1A3EA-7BEA-4920-99B8-6CA5CC96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 ~ 8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	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1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619D-F808-457F-81B5-39C50D7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ECDA0-5335-47E3-9380-C512E986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플레이의 특징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지면과 지붕을 오가며 전투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    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빠르고 시원시원한 공격과 진행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    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방심하면 쉽게 죽는 어려운 게임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횡 스크롤 액션 어드벤처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퓨전 판타지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크기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16:9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시점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인칭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메이플스토리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메탈슬러그 형식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조작법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(Xbox One)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조작법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13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BEB5-53F3-4269-BDC6-4D967D7B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89AC1-1CEB-415A-96DC-E7C17DEC4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 컨셉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스토리 컨셉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스토리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1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203B-2381-4061-93B3-404F3BE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PC(Player Character),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CF983-BB83-4C3F-95FD-6DD886A4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스테이터스 테이블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몬스터 데이터 테이블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/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~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기사까지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2~4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회의 공격으로 처치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공격속도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(``) 1~3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초를 들여 처치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초당 공격횟수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사거리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근거리에서 치고 빠지는 전투 의도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체력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큰 숫자를 출력해 타격감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큰 숫자로 정확한 공격력 계산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15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3485-B180-46C8-B899-2D3F083F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주인공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74713-9EFD-4F73-8353-A113DFE0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주인공 컨셉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고양이의 기동성을 살리는 콤보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공중 공격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장착 가능한 장비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스테이터스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MP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없음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자동 회복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피격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후 회복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0.1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당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지형 연동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 입장 시 속도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80%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감소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낙하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낙하 데미지 없음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509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BBED2-006B-4922-816E-9405202C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08E82-C471-4D20-B80B-81AB8816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도주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몬스터 시스템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              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테이블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문서 참조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 좌표 반경 최대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타일 이동 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방향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타일 내 인식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축 오차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타일 이내 시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추적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생성 위치에서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타일까지 추적 후 원위치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보스 스킬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보스 스킬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35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3C98-E839-4433-93D6-02D49A5C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몬스터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76CA2-C0DF-463F-94B1-216E7797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디자인할 때 몸은 상의와 하의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무기는 날과 무기를 따로 디자인한다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네임드 몬스터 디자인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네임드 몬스터 디자인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비네임드 몬스터 디자인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비네임드 몬스터 디자인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모션 제작 시 팔의 모션과 다리 모션을 따로 만들어 조합할 것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모션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41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9C705-39EA-492B-A832-9E58E131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54722-F8A4-4915-857E-8297F8BA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논타게팅 방식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공격키를 누르면 적이 없어도 공격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상태 시점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공격하거나 피격 되었을 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종료 시점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전투 중인 적이 사망하고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 상태일 때는 메뉴 열기 불가능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스테이터스 이상 종류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둔화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정지 후 사망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(UI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후술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</a:t>
            </a:r>
          </a:p>
          <a:p>
            <a:pPr marL="0" indent="0">
              <a:buNone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부활 버튼 선택 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 뒤 세이브 포인트에서 부활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사망 페널티 없음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82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272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나눔고딕 ExtraBold</vt:lpstr>
      <vt:lpstr>맑은 고딕</vt:lpstr>
      <vt:lpstr>Arial</vt:lpstr>
      <vt:lpstr>Office 테마</vt:lpstr>
      <vt:lpstr>PoF 기획서</vt:lpstr>
      <vt:lpstr>목차</vt:lpstr>
      <vt:lpstr>개요</vt:lpstr>
      <vt:lpstr>스토리</vt:lpstr>
      <vt:lpstr>PC(Player Character), 몬스터 </vt:lpstr>
      <vt:lpstr>주인공 (시스템)</vt:lpstr>
      <vt:lpstr>몬스터 (시스템)</vt:lpstr>
      <vt:lpstr>몬스터 (디자인)</vt:lpstr>
      <vt:lpstr>전투</vt:lpstr>
      <vt:lpstr>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PoF 기획서</dc:title>
  <dc:creator>동휘 김</dc:creator>
  <cp:lastModifiedBy>동휘 김</cp:lastModifiedBy>
  <cp:revision>47</cp:revision>
  <dcterms:created xsi:type="dcterms:W3CDTF">2018-04-14T07:46:46Z</dcterms:created>
  <dcterms:modified xsi:type="dcterms:W3CDTF">2018-04-23T11:19:10Z</dcterms:modified>
</cp:coreProperties>
</file>