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5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D035F-279E-446B-94C8-AC0580F9C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2A70C7-BBB2-4356-9C04-5D018687A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843F7-76BA-4854-BE9A-24894BAA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602A-F44A-404D-BFB0-3834AA746FDC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2C472-03D9-4373-8909-751CDD57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A662A-0CEC-4D0A-80DC-AB64838B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2F6F-74D7-424D-A370-A491D6E4F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2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84BA-1002-42C4-9B17-94458BCA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4AD0F3-D68F-461E-9666-6ADBA4491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75D5C-ABDD-496C-A466-8B2A12A4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602A-F44A-404D-BFB0-3834AA746FDC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EFDDB-4237-4AC1-8A16-ED4AA77D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AC67F-E6D8-42E7-8FDF-42BCD07A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2F6F-74D7-424D-A370-A491D6E4F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11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97DE41-3FF3-4BE6-BB8D-F6F5BF022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BD9744-B3C3-438D-8BAF-A8E995784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A288B-DF98-49DE-8584-7E599AE7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602A-F44A-404D-BFB0-3834AA746FDC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DC545-3FB8-4713-B837-F2BB3F08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5D6CD-FE68-4882-B3FB-BE7EFF62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2F6F-74D7-424D-A370-A491D6E4F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48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C952A-B36E-4F24-92E6-68820438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28C71-201B-42D8-9C36-67A141E2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9A5DD-BA61-4D96-AC30-6A8E62C5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602A-F44A-404D-BFB0-3834AA746FDC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0DA0E-AAD9-453A-9C20-271BE681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5856B3-5470-4787-8A63-DDF99150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2F6F-74D7-424D-A370-A491D6E4F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74237-C20B-4B53-87D4-C1596C21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FE706A-4633-460C-846D-9E812FDE1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96D31-B3A7-478B-A050-2E416874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602A-F44A-404D-BFB0-3834AA746FDC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FFBA1C-EF85-416F-9260-1BCC2E0A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9B73B3-7A97-400B-87EE-4C3D133F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2F6F-74D7-424D-A370-A491D6E4F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21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10BA1-A67D-48C2-8FF3-9B6421D5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A5458-703C-4547-B8C0-7E89B7912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5B510B-1B24-4E60-8D41-155BA69E6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20ECE8-AB54-4093-BCC9-D7F89A1C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602A-F44A-404D-BFB0-3834AA746FDC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95A52D-95B7-4EC0-BE6D-7B3F57C5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2C2E0C-0EE8-44A9-A576-E898A2AB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2F6F-74D7-424D-A370-A491D6E4F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54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F8EEF-78B5-49CA-88CF-675E5B01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F2479B-F9F2-4097-BF42-FBEADB0A6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68D166-9208-4658-926A-041A45E7E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CD68AC-CC8A-4E02-B43A-5039A5330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299424-F4D8-4A37-A279-23F596497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86A76E-2FD6-424E-B8CE-E59F39DE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602A-F44A-404D-BFB0-3834AA746FDC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2E569F-DCEC-4C17-BDD8-C467A296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3B2AFE-4EF7-4F9D-B9E5-2A67A4F2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2F6F-74D7-424D-A370-A491D6E4F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62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7E653-91D3-4606-8CEB-A549D521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390A59-7863-4B83-8334-9CE3C78D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602A-F44A-404D-BFB0-3834AA746FDC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065564-B082-4561-A9DC-AAF97F77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710E57-9A55-4E8F-BB73-3E0E8B72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2F6F-74D7-424D-A370-A491D6E4F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1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56B0F7-E558-4571-87D5-68165939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602A-F44A-404D-BFB0-3834AA746FDC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0C7362-8E9F-42DD-A769-867A18D1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679092-1273-4C3B-971F-0DF2F97C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2F6F-74D7-424D-A370-A491D6E4F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85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24F8E-9220-4C11-9B57-07850D27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9B7F8-ABA0-4D30-8860-5DAC78F2F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349676-0904-42B6-B6ED-501D647F0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E454B8-DB61-4536-A071-D4AABD99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602A-F44A-404D-BFB0-3834AA746FDC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B175C-6627-4361-B76B-B09C74D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57CAF6-C302-48D0-A27B-998A3BD0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2F6F-74D7-424D-A370-A491D6E4F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75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522FE-C51D-493C-AD3C-7B4C9D0A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0F63BF-557E-438A-8407-4E50C2BC7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C17717-D3D0-4DF6-ACA9-366E2ADCD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F0E898-509D-4B48-840B-1AFD8B21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602A-F44A-404D-BFB0-3834AA746FDC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21EB9F-BB4A-48A9-950A-C9C90788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D209F3-0230-4128-8CAB-1826CF9D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2F6F-74D7-424D-A370-A491D6E4F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4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E58776-434A-4532-800E-30566150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1A6C0-4439-4A99-96A0-4E1FBC0B0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10FE7-63E2-43E4-81B6-28A29BAA0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9602A-F44A-404D-BFB0-3834AA746FDC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6024A-AA37-4268-925C-F14F44179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47327-7211-4498-AE93-A1BF4E78A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22F6F-74D7-424D-A370-A491D6E4F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6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DB29E44B-33D2-49DA-9B5E-29AD0B3D7A4E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8596295" y="3429000"/>
            <a:ext cx="3424632" cy="0"/>
          </a:xfrm>
          <a:prstGeom prst="line">
            <a:avLst/>
          </a:prstGeom>
          <a:ln w="127000">
            <a:solidFill>
              <a:srgbClr val="811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C8032D-36C8-4111-8D90-DD67071CD916}"/>
              </a:ext>
            </a:extLst>
          </p:cNvPr>
          <p:cNvSpPr/>
          <p:nvPr/>
        </p:nvSpPr>
        <p:spPr>
          <a:xfrm>
            <a:off x="299203" y="2798509"/>
            <a:ext cx="2811566" cy="2597922"/>
          </a:xfrm>
          <a:prstGeom prst="rect">
            <a:avLst/>
          </a:prstGeom>
          <a:solidFill>
            <a:srgbClr val="51952B"/>
          </a:solidFill>
          <a:ln w="76200">
            <a:solidFill>
              <a:srgbClr val="811E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숲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4C18957-A9AC-49D2-853D-9430CC109439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1209347" y="3429000"/>
            <a:ext cx="5046948" cy="0"/>
          </a:xfrm>
          <a:prstGeom prst="line">
            <a:avLst/>
          </a:prstGeom>
          <a:ln w="127000">
            <a:solidFill>
              <a:srgbClr val="811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749FE62-2404-4076-8F13-D9CEB35E734D}"/>
              </a:ext>
            </a:extLst>
          </p:cNvPr>
          <p:cNvCxnSpPr>
            <a:cxnSpLocks/>
            <a:stCxn id="26" idx="2"/>
            <a:endCxn id="2" idx="2"/>
          </p:cNvCxnSpPr>
          <p:nvPr/>
        </p:nvCxnSpPr>
        <p:spPr>
          <a:xfrm flipH="1">
            <a:off x="4276387" y="3429000"/>
            <a:ext cx="1979908" cy="37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913A113B-678B-4F04-A113-81B0638A4DA8}"/>
              </a:ext>
            </a:extLst>
          </p:cNvPr>
          <p:cNvSpPr/>
          <p:nvPr/>
        </p:nvSpPr>
        <p:spPr>
          <a:xfrm>
            <a:off x="11254922" y="754741"/>
            <a:ext cx="578134" cy="431283"/>
          </a:xfrm>
          <a:prstGeom prst="triangle">
            <a:avLst/>
          </a:prstGeom>
          <a:solidFill>
            <a:srgbClr val="5195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2E04E8-BC91-4D52-A524-ABCACE798EB4}"/>
              </a:ext>
            </a:extLst>
          </p:cNvPr>
          <p:cNvSpPr txBox="1"/>
          <p:nvPr/>
        </p:nvSpPr>
        <p:spPr>
          <a:xfrm>
            <a:off x="247526" y="226618"/>
            <a:ext cx="1495815" cy="46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지도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0AB5A8-D89E-48A9-9485-4BE70C6508BA}"/>
              </a:ext>
            </a:extLst>
          </p:cNvPr>
          <p:cNvSpPr/>
          <p:nvPr/>
        </p:nvSpPr>
        <p:spPr>
          <a:xfrm>
            <a:off x="10982653" y="3272785"/>
            <a:ext cx="1031193" cy="1074633"/>
          </a:xfrm>
          <a:prstGeom prst="rect">
            <a:avLst/>
          </a:prstGeom>
          <a:solidFill>
            <a:srgbClr val="811E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저수지</a:t>
            </a:r>
          </a:p>
        </p:txBody>
      </p:sp>
      <p:sp>
        <p:nvSpPr>
          <p:cNvPr id="24" name="팔각형 23">
            <a:extLst>
              <a:ext uri="{FF2B5EF4-FFF2-40B4-BE49-F238E27FC236}">
                <a16:creationId xmlns:a16="http://schemas.microsoft.com/office/drawing/2014/main" id="{2AE61D8F-BC00-4BF1-8D02-EA7898CE6354}"/>
              </a:ext>
            </a:extLst>
          </p:cNvPr>
          <p:cNvSpPr/>
          <p:nvPr/>
        </p:nvSpPr>
        <p:spPr>
          <a:xfrm>
            <a:off x="6526295" y="2529000"/>
            <a:ext cx="1800000" cy="1800000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팔각형 42">
            <a:extLst>
              <a:ext uri="{FF2B5EF4-FFF2-40B4-BE49-F238E27FC236}">
                <a16:creationId xmlns:a16="http://schemas.microsoft.com/office/drawing/2014/main" id="{C341C855-96AB-472E-9C65-96ED437C3B72}"/>
              </a:ext>
            </a:extLst>
          </p:cNvPr>
          <p:cNvSpPr/>
          <p:nvPr/>
        </p:nvSpPr>
        <p:spPr>
          <a:xfrm>
            <a:off x="6706295" y="2709000"/>
            <a:ext cx="1440000" cy="1440000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팔각형 45">
            <a:extLst>
              <a:ext uri="{FF2B5EF4-FFF2-40B4-BE49-F238E27FC236}">
                <a16:creationId xmlns:a16="http://schemas.microsoft.com/office/drawing/2014/main" id="{47462143-49CF-4B56-BF0B-E49E5D6D4C91}"/>
              </a:ext>
            </a:extLst>
          </p:cNvPr>
          <p:cNvSpPr/>
          <p:nvPr/>
        </p:nvSpPr>
        <p:spPr>
          <a:xfrm>
            <a:off x="6616295" y="2619000"/>
            <a:ext cx="1620000" cy="1620000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팔각형 46">
            <a:extLst>
              <a:ext uri="{FF2B5EF4-FFF2-40B4-BE49-F238E27FC236}">
                <a16:creationId xmlns:a16="http://schemas.microsoft.com/office/drawing/2014/main" id="{F4DC9441-78A2-4D60-97E0-6E5C32339685}"/>
              </a:ext>
            </a:extLst>
          </p:cNvPr>
          <p:cNvSpPr/>
          <p:nvPr/>
        </p:nvSpPr>
        <p:spPr>
          <a:xfrm>
            <a:off x="6796295" y="2799000"/>
            <a:ext cx="1260000" cy="1260000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6719895-0304-4C4B-BB21-8337013C935A}"/>
              </a:ext>
            </a:extLst>
          </p:cNvPr>
          <p:cNvSpPr/>
          <p:nvPr/>
        </p:nvSpPr>
        <p:spPr>
          <a:xfrm>
            <a:off x="6886295" y="2889000"/>
            <a:ext cx="1080000" cy="10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96F5399-CD9D-4DDE-BAF7-91427B9049F2}"/>
              </a:ext>
            </a:extLst>
          </p:cNvPr>
          <p:cNvSpPr/>
          <p:nvPr/>
        </p:nvSpPr>
        <p:spPr>
          <a:xfrm>
            <a:off x="6256295" y="2259000"/>
            <a:ext cx="2340000" cy="2340000"/>
          </a:xfrm>
          <a:prstGeom prst="ellipse">
            <a:avLst/>
          </a:prstGeom>
          <a:noFill/>
          <a:ln w="127000">
            <a:solidFill>
              <a:srgbClr val="811E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913EAFE-D0A5-4090-AA34-495CA81ED8B6}"/>
              </a:ext>
            </a:extLst>
          </p:cNvPr>
          <p:cNvCxnSpPr>
            <a:cxnSpLocks/>
            <a:stCxn id="26" idx="4"/>
            <a:endCxn id="2" idx="4"/>
          </p:cNvCxnSpPr>
          <p:nvPr/>
        </p:nvCxnSpPr>
        <p:spPr>
          <a:xfrm>
            <a:off x="7426295" y="4599000"/>
            <a:ext cx="29128" cy="196454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CD127B5-C5A5-47DC-9D20-F0CC3C9C2C5E}"/>
              </a:ext>
            </a:extLst>
          </p:cNvPr>
          <p:cNvCxnSpPr>
            <a:cxnSpLocks/>
            <a:stCxn id="26" idx="6"/>
            <a:endCxn id="2" idx="6"/>
          </p:cNvCxnSpPr>
          <p:nvPr/>
        </p:nvCxnSpPr>
        <p:spPr>
          <a:xfrm>
            <a:off x="8596295" y="3429000"/>
            <a:ext cx="2038163" cy="37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62CDF28-4176-4C2B-BD98-C0B3BFD38DCB}"/>
              </a:ext>
            </a:extLst>
          </p:cNvPr>
          <p:cNvCxnSpPr>
            <a:cxnSpLocks/>
            <a:stCxn id="26" idx="0"/>
            <a:endCxn id="2" idx="0"/>
          </p:cNvCxnSpPr>
          <p:nvPr/>
        </p:nvCxnSpPr>
        <p:spPr>
          <a:xfrm flipV="1">
            <a:off x="7426295" y="295200"/>
            <a:ext cx="29128" cy="19638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이등변 삼각형 80">
            <a:extLst>
              <a:ext uri="{FF2B5EF4-FFF2-40B4-BE49-F238E27FC236}">
                <a16:creationId xmlns:a16="http://schemas.microsoft.com/office/drawing/2014/main" id="{A0BECD9C-286D-470B-BD7F-CC8B387AF9E4}"/>
              </a:ext>
            </a:extLst>
          </p:cNvPr>
          <p:cNvSpPr/>
          <p:nvPr/>
        </p:nvSpPr>
        <p:spPr>
          <a:xfrm>
            <a:off x="10406058" y="754740"/>
            <a:ext cx="606177" cy="431283"/>
          </a:xfrm>
          <a:prstGeom prst="triangle">
            <a:avLst/>
          </a:prstGeom>
          <a:solidFill>
            <a:srgbClr val="5195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이등변 삼각형 81">
            <a:extLst>
              <a:ext uri="{FF2B5EF4-FFF2-40B4-BE49-F238E27FC236}">
                <a16:creationId xmlns:a16="http://schemas.microsoft.com/office/drawing/2014/main" id="{FF2D8346-006B-43BB-85FE-A4D3EF227E88}"/>
              </a:ext>
            </a:extLst>
          </p:cNvPr>
          <p:cNvSpPr/>
          <p:nvPr/>
        </p:nvSpPr>
        <p:spPr>
          <a:xfrm>
            <a:off x="10769548" y="462264"/>
            <a:ext cx="749275" cy="723761"/>
          </a:xfrm>
          <a:prstGeom prst="triangle">
            <a:avLst/>
          </a:prstGeom>
          <a:solidFill>
            <a:srgbClr val="5195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2196E67-24D3-4E16-B40B-1DC074950D68}"/>
              </a:ext>
            </a:extLst>
          </p:cNvPr>
          <p:cNvCxnSpPr>
            <a:cxnSpLocks/>
          </p:cNvCxnSpPr>
          <p:nvPr/>
        </p:nvCxnSpPr>
        <p:spPr>
          <a:xfrm flipH="1" flipV="1">
            <a:off x="4366728" y="0"/>
            <a:ext cx="1032847" cy="970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9D8FC4CA-5333-4926-A214-62400E566FD2}"/>
              </a:ext>
            </a:extLst>
          </p:cNvPr>
          <p:cNvCxnSpPr>
            <a:cxnSpLocks/>
          </p:cNvCxnSpPr>
          <p:nvPr/>
        </p:nvCxnSpPr>
        <p:spPr>
          <a:xfrm flipH="1" flipV="1">
            <a:off x="3480126" y="-24886"/>
            <a:ext cx="1483070" cy="1485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A588CA4-77EF-402A-A872-68B3D807F746}"/>
              </a:ext>
            </a:extLst>
          </p:cNvPr>
          <p:cNvSpPr txBox="1"/>
          <p:nvPr/>
        </p:nvSpPr>
        <p:spPr>
          <a:xfrm>
            <a:off x="10406058" y="1702248"/>
            <a:ext cx="119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공업 지구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68FE476-5282-4590-8CBA-8E3D8F2085E8}"/>
              </a:ext>
            </a:extLst>
          </p:cNvPr>
          <p:cNvSpPr txBox="1"/>
          <p:nvPr/>
        </p:nvSpPr>
        <p:spPr>
          <a:xfrm>
            <a:off x="9879004" y="5663362"/>
            <a:ext cx="119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농업 지구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C828D29-EA73-445B-B68E-00A8C352B4BB}"/>
              </a:ext>
            </a:extLst>
          </p:cNvPr>
          <p:cNvSpPr txBox="1"/>
          <p:nvPr/>
        </p:nvSpPr>
        <p:spPr>
          <a:xfrm>
            <a:off x="4376698" y="6270750"/>
            <a:ext cx="119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상업 지구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AD09BA6-89D2-4C78-95A0-BC226C3B9AEA}"/>
              </a:ext>
            </a:extLst>
          </p:cNvPr>
          <p:cNvSpPr txBox="1"/>
          <p:nvPr/>
        </p:nvSpPr>
        <p:spPr>
          <a:xfrm>
            <a:off x="3260599" y="1330157"/>
            <a:ext cx="137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대성당 지구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4CA8FA0-6E70-471C-A2CE-3D05234927AF}"/>
              </a:ext>
            </a:extLst>
          </p:cNvPr>
          <p:cNvSpPr txBox="1"/>
          <p:nvPr/>
        </p:nvSpPr>
        <p:spPr>
          <a:xfrm>
            <a:off x="7100596" y="3272785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왕성</a:t>
            </a: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C8895122-8E0D-4033-BD23-A6C97550F463}"/>
              </a:ext>
            </a:extLst>
          </p:cNvPr>
          <p:cNvCxnSpPr>
            <a:cxnSpLocks/>
          </p:cNvCxnSpPr>
          <p:nvPr/>
        </p:nvCxnSpPr>
        <p:spPr>
          <a:xfrm flipH="1">
            <a:off x="4716096" y="5382434"/>
            <a:ext cx="224103" cy="198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15209272-AD9C-4784-BA1B-92B5AFAA389D}"/>
              </a:ext>
            </a:extLst>
          </p:cNvPr>
          <p:cNvCxnSpPr>
            <a:cxnSpLocks/>
          </p:cNvCxnSpPr>
          <p:nvPr/>
        </p:nvCxnSpPr>
        <p:spPr>
          <a:xfrm flipH="1">
            <a:off x="5196082" y="5804434"/>
            <a:ext cx="182083" cy="216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91D658-6B8E-41A9-B204-616125B48B62}"/>
              </a:ext>
            </a:extLst>
          </p:cNvPr>
          <p:cNvSpPr/>
          <p:nvPr/>
        </p:nvSpPr>
        <p:spPr>
          <a:xfrm rot="18960505">
            <a:off x="6387970" y="4198673"/>
            <a:ext cx="402255" cy="17996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76EBD84-4FA5-45A1-A3D2-79C7F0738E13}"/>
              </a:ext>
            </a:extLst>
          </p:cNvPr>
          <p:cNvSpPr/>
          <p:nvPr/>
        </p:nvSpPr>
        <p:spPr>
          <a:xfrm rot="2802967">
            <a:off x="8088618" y="4149017"/>
            <a:ext cx="402255" cy="17996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F87C4A2-F897-4B5E-BA71-60A5E4F7CFB5}"/>
              </a:ext>
            </a:extLst>
          </p:cNvPr>
          <p:cNvSpPr/>
          <p:nvPr/>
        </p:nvSpPr>
        <p:spPr>
          <a:xfrm rot="2727418">
            <a:off x="6390070" y="2500909"/>
            <a:ext cx="402255" cy="17996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211019D-A0E5-447F-95F5-93DD5057BE49}"/>
              </a:ext>
            </a:extLst>
          </p:cNvPr>
          <p:cNvSpPr/>
          <p:nvPr/>
        </p:nvSpPr>
        <p:spPr>
          <a:xfrm rot="18960505">
            <a:off x="8062365" y="2471603"/>
            <a:ext cx="402255" cy="17996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693B838-90CE-4FCC-9F66-AFF0D4A3416E}"/>
              </a:ext>
            </a:extLst>
          </p:cNvPr>
          <p:cNvCxnSpPr>
            <a:cxnSpLocks/>
          </p:cNvCxnSpPr>
          <p:nvPr/>
        </p:nvCxnSpPr>
        <p:spPr>
          <a:xfrm rot="300000" flipH="1" flipV="1">
            <a:off x="10496461" y="4115700"/>
            <a:ext cx="379144" cy="128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1C21A80-0BBA-4C11-9F88-7DB52F00FA3E}"/>
              </a:ext>
            </a:extLst>
          </p:cNvPr>
          <p:cNvCxnSpPr>
            <a:cxnSpLocks/>
          </p:cNvCxnSpPr>
          <p:nvPr/>
        </p:nvCxnSpPr>
        <p:spPr>
          <a:xfrm rot="300000">
            <a:off x="10424249" y="4515120"/>
            <a:ext cx="319783" cy="8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643E4B88-2A88-4DF5-8816-E030A5629483}"/>
              </a:ext>
            </a:extLst>
          </p:cNvPr>
          <p:cNvSpPr/>
          <p:nvPr/>
        </p:nvSpPr>
        <p:spPr>
          <a:xfrm>
            <a:off x="4276387" y="295200"/>
            <a:ext cx="6358071" cy="62683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E1949F4-6ABF-493D-84DF-5D4518DA6A62}"/>
              </a:ext>
            </a:extLst>
          </p:cNvPr>
          <p:cNvSpPr/>
          <p:nvPr/>
        </p:nvSpPr>
        <p:spPr>
          <a:xfrm rot="2543781">
            <a:off x="4842343" y="5517189"/>
            <a:ext cx="643310" cy="203520"/>
          </a:xfrm>
          <a:prstGeom prst="roundRect">
            <a:avLst/>
          </a:prstGeom>
          <a:solidFill>
            <a:srgbClr val="308B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44B57600-EE69-49B0-ADF0-64046FFD7A7D}"/>
              </a:ext>
            </a:extLst>
          </p:cNvPr>
          <p:cNvSpPr/>
          <p:nvPr/>
        </p:nvSpPr>
        <p:spPr>
          <a:xfrm rot="18771703">
            <a:off x="4872734" y="1117718"/>
            <a:ext cx="646697" cy="209908"/>
          </a:xfrm>
          <a:prstGeom prst="roundRect">
            <a:avLst/>
          </a:prstGeom>
          <a:solidFill>
            <a:srgbClr val="308B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9987A18-1FFE-422A-B39A-2F470D7E04BF}"/>
              </a:ext>
            </a:extLst>
          </p:cNvPr>
          <p:cNvSpPr/>
          <p:nvPr/>
        </p:nvSpPr>
        <p:spPr>
          <a:xfrm rot="17385669">
            <a:off x="10305910" y="4223900"/>
            <a:ext cx="424708" cy="181817"/>
          </a:xfrm>
          <a:prstGeom prst="roundRect">
            <a:avLst/>
          </a:prstGeom>
          <a:solidFill>
            <a:srgbClr val="308B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1B9ED4D-2CC9-4AC4-8B20-C571FB818BB8}"/>
              </a:ext>
            </a:extLst>
          </p:cNvPr>
          <p:cNvCxnSpPr>
            <a:stCxn id="2" idx="7"/>
          </p:cNvCxnSpPr>
          <p:nvPr/>
        </p:nvCxnSpPr>
        <p:spPr>
          <a:xfrm flipV="1">
            <a:off x="9703340" y="1089498"/>
            <a:ext cx="150779" cy="123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B444EB0-9372-4E06-878B-3A29DAD4C8A0}"/>
              </a:ext>
            </a:extLst>
          </p:cNvPr>
          <p:cNvCxnSpPr/>
          <p:nvPr/>
        </p:nvCxnSpPr>
        <p:spPr>
          <a:xfrm flipV="1">
            <a:off x="9922213" y="1277100"/>
            <a:ext cx="165370" cy="183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7776D63-CE62-4D0E-A1E0-A691D29094D9}"/>
              </a:ext>
            </a:extLst>
          </p:cNvPr>
          <p:cNvSpPr/>
          <p:nvPr/>
        </p:nvSpPr>
        <p:spPr>
          <a:xfrm rot="13523019">
            <a:off x="9573239" y="1257319"/>
            <a:ext cx="424708" cy="181817"/>
          </a:xfrm>
          <a:prstGeom prst="roundRect">
            <a:avLst/>
          </a:prstGeom>
          <a:solidFill>
            <a:srgbClr val="308B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4608D31-309F-4D2F-8EC0-656B7E93ADE9}"/>
              </a:ext>
            </a:extLst>
          </p:cNvPr>
          <p:cNvSpPr/>
          <p:nvPr/>
        </p:nvSpPr>
        <p:spPr>
          <a:xfrm>
            <a:off x="5311415" y="1454926"/>
            <a:ext cx="1069794" cy="102886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대성당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A40F623-1626-47B5-A7F3-AF0D4A890ECF}"/>
              </a:ext>
            </a:extLst>
          </p:cNvPr>
          <p:cNvSpPr/>
          <p:nvPr/>
        </p:nvSpPr>
        <p:spPr>
          <a:xfrm rot="2700000">
            <a:off x="6399178" y="570372"/>
            <a:ext cx="254234" cy="5111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03F6EC-6C4C-4C83-B41C-25A2B374D552}"/>
              </a:ext>
            </a:extLst>
          </p:cNvPr>
          <p:cNvSpPr/>
          <p:nvPr/>
        </p:nvSpPr>
        <p:spPr>
          <a:xfrm rot="2700000">
            <a:off x="6840203" y="957581"/>
            <a:ext cx="254234" cy="5111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529606B-9654-4D7C-A8BA-07E91245E178}"/>
              </a:ext>
            </a:extLst>
          </p:cNvPr>
          <p:cNvSpPr/>
          <p:nvPr/>
        </p:nvSpPr>
        <p:spPr>
          <a:xfrm rot="2700000">
            <a:off x="6417322" y="749503"/>
            <a:ext cx="885890" cy="30401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대학교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8612FEE-A932-474B-8C06-F7BBD45B18A3}"/>
              </a:ext>
            </a:extLst>
          </p:cNvPr>
          <p:cNvSpPr/>
          <p:nvPr/>
        </p:nvSpPr>
        <p:spPr>
          <a:xfrm rot="5400000">
            <a:off x="5198447" y="3383930"/>
            <a:ext cx="402255" cy="17996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9069936F-C661-4410-A5BB-70A787A09E67}"/>
              </a:ext>
            </a:extLst>
          </p:cNvPr>
          <p:cNvSpPr/>
          <p:nvPr/>
        </p:nvSpPr>
        <p:spPr>
          <a:xfrm rot="5400000">
            <a:off x="9324266" y="3383931"/>
            <a:ext cx="402255" cy="17996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ECCA5A5-597F-4477-80B8-8DE67A773161}"/>
              </a:ext>
            </a:extLst>
          </p:cNvPr>
          <p:cNvSpPr/>
          <p:nvPr/>
        </p:nvSpPr>
        <p:spPr>
          <a:xfrm>
            <a:off x="7513866" y="4706394"/>
            <a:ext cx="812429" cy="1664498"/>
          </a:xfrm>
          <a:prstGeom prst="rect">
            <a:avLst/>
          </a:prstGeom>
          <a:solidFill>
            <a:srgbClr val="B4560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집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888712B-7F08-47C5-B83C-E71649D969B7}"/>
              </a:ext>
            </a:extLst>
          </p:cNvPr>
          <p:cNvSpPr/>
          <p:nvPr/>
        </p:nvSpPr>
        <p:spPr>
          <a:xfrm rot="18900000">
            <a:off x="5198857" y="4777473"/>
            <a:ext cx="1155668" cy="3416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시장 가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99384A7B-B555-4263-B447-1EDD936D3A21}"/>
              </a:ext>
            </a:extLst>
          </p:cNvPr>
          <p:cNvSpPr/>
          <p:nvPr/>
        </p:nvSpPr>
        <p:spPr>
          <a:xfrm rot="19687502">
            <a:off x="4813942" y="4413418"/>
            <a:ext cx="1155668" cy="3416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시장 가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FE87A04-E894-484F-9696-5FF1A34116D8}"/>
              </a:ext>
            </a:extLst>
          </p:cNvPr>
          <p:cNvSpPr/>
          <p:nvPr/>
        </p:nvSpPr>
        <p:spPr>
          <a:xfrm rot="18424411">
            <a:off x="5627780" y="5127012"/>
            <a:ext cx="1155668" cy="3416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시장 가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F997AD8-BDAC-4025-8248-557427306A85}"/>
              </a:ext>
            </a:extLst>
          </p:cNvPr>
          <p:cNvSpPr/>
          <p:nvPr/>
        </p:nvSpPr>
        <p:spPr>
          <a:xfrm rot="20156910">
            <a:off x="4455934" y="3949706"/>
            <a:ext cx="1155668" cy="3416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시장 가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EEA6E63-37AA-4566-8B32-37E59BEE5740}"/>
              </a:ext>
            </a:extLst>
          </p:cNvPr>
          <p:cNvSpPr/>
          <p:nvPr/>
        </p:nvSpPr>
        <p:spPr>
          <a:xfrm rot="17588674">
            <a:off x="6218460" y="5387651"/>
            <a:ext cx="1155668" cy="3416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시장 가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3A99356-EECA-4744-ACD3-CD511D7A337E}"/>
              </a:ext>
            </a:extLst>
          </p:cNvPr>
          <p:cNvSpPr/>
          <p:nvPr/>
        </p:nvSpPr>
        <p:spPr>
          <a:xfrm>
            <a:off x="8478310" y="1310704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대장간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AB4E2D52-0E54-4A9E-ABDE-20E68A0CFE3A}"/>
              </a:ext>
            </a:extLst>
          </p:cNvPr>
          <p:cNvSpPr/>
          <p:nvPr/>
        </p:nvSpPr>
        <p:spPr>
          <a:xfrm>
            <a:off x="7996329" y="7610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999098E-F2BA-49F0-8152-08EA5D7BEB95}"/>
              </a:ext>
            </a:extLst>
          </p:cNvPr>
          <p:cNvSpPr/>
          <p:nvPr/>
        </p:nvSpPr>
        <p:spPr>
          <a:xfrm>
            <a:off x="9619593" y="22402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B8B9493D-A8AD-4809-BC4F-BD6DA788DD9B}"/>
              </a:ext>
            </a:extLst>
          </p:cNvPr>
          <p:cNvSpPr/>
          <p:nvPr/>
        </p:nvSpPr>
        <p:spPr>
          <a:xfrm>
            <a:off x="7749745" y="15729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94FDF592-44DA-4D34-8E10-4BD7B9947CE2}"/>
              </a:ext>
            </a:extLst>
          </p:cNvPr>
          <p:cNvSpPr/>
          <p:nvPr/>
        </p:nvSpPr>
        <p:spPr>
          <a:xfrm>
            <a:off x="8737667" y="248857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8501549-8F0A-40DF-866A-0DB4D4C00716}"/>
              </a:ext>
            </a:extLst>
          </p:cNvPr>
          <p:cNvSpPr/>
          <p:nvPr/>
        </p:nvSpPr>
        <p:spPr>
          <a:xfrm rot="21000000">
            <a:off x="8519755" y="5041107"/>
            <a:ext cx="612000" cy="360000"/>
          </a:xfrm>
          <a:prstGeom prst="rect">
            <a:avLst/>
          </a:prstGeom>
          <a:solidFill>
            <a:srgbClr val="B4560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밭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C46DD01-B3B6-45EE-A4A5-D3771A09E433}"/>
              </a:ext>
            </a:extLst>
          </p:cNvPr>
          <p:cNvSpPr/>
          <p:nvPr/>
        </p:nvSpPr>
        <p:spPr>
          <a:xfrm rot="18300000">
            <a:off x="8867634" y="4281102"/>
            <a:ext cx="360000" cy="360365"/>
          </a:xfrm>
          <a:prstGeom prst="rect">
            <a:avLst/>
          </a:prstGeom>
          <a:solidFill>
            <a:srgbClr val="B4560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밭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1FF318E-4C3A-4C50-9B1D-FAF2B415F142}"/>
              </a:ext>
            </a:extLst>
          </p:cNvPr>
          <p:cNvSpPr/>
          <p:nvPr/>
        </p:nvSpPr>
        <p:spPr>
          <a:xfrm rot="21000000">
            <a:off x="8422316" y="4616401"/>
            <a:ext cx="360000" cy="360365"/>
          </a:xfrm>
          <a:prstGeom prst="rect">
            <a:avLst/>
          </a:prstGeom>
          <a:solidFill>
            <a:srgbClr val="B4560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밭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74A205B-F6AB-462A-A1B7-B9D5921EDF82}"/>
              </a:ext>
            </a:extLst>
          </p:cNvPr>
          <p:cNvSpPr/>
          <p:nvPr/>
        </p:nvSpPr>
        <p:spPr>
          <a:xfrm rot="18300000">
            <a:off x="9136208" y="4597976"/>
            <a:ext cx="612000" cy="360365"/>
          </a:xfrm>
          <a:prstGeom prst="rect">
            <a:avLst/>
          </a:prstGeom>
          <a:solidFill>
            <a:srgbClr val="B4560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밭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36F25BA-2532-4F50-984F-2C597E26E25C}"/>
              </a:ext>
            </a:extLst>
          </p:cNvPr>
          <p:cNvSpPr/>
          <p:nvPr/>
        </p:nvSpPr>
        <p:spPr>
          <a:xfrm rot="16500000">
            <a:off x="9425559" y="3908089"/>
            <a:ext cx="612000" cy="360365"/>
          </a:xfrm>
          <a:prstGeom prst="rect">
            <a:avLst/>
          </a:prstGeom>
          <a:solidFill>
            <a:srgbClr val="B4560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밭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C5AF221-46AE-465A-BEB2-22720F8C9611}"/>
              </a:ext>
            </a:extLst>
          </p:cNvPr>
          <p:cNvSpPr/>
          <p:nvPr/>
        </p:nvSpPr>
        <p:spPr>
          <a:xfrm rot="16500000">
            <a:off x="9055572" y="3746834"/>
            <a:ext cx="360000" cy="360365"/>
          </a:xfrm>
          <a:prstGeom prst="rect">
            <a:avLst/>
          </a:prstGeom>
          <a:solidFill>
            <a:srgbClr val="B4560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밭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7ED1C8F-4D3C-4991-BE7A-784B1E7FA2C2}"/>
              </a:ext>
            </a:extLst>
          </p:cNvPr>
          <p:cNvSpPr/>
          <p:nvPr/>
        </p:nvSpPr>
        <p:spPr>
          <a:xfrm rot="21000000">
            <a:off x="8583621" y="5460754"/>
            <a:ext cx="864000" cy="360000"/>
          </a:xfrm>
          <a:prstGeom prst="rect">
            <a:avLst/>
          </a:prstGeom>
          <a:solidFill>
            <a:srgbClr val="B4560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밭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0C5E9BB-4008-476B-8F87-F987C46FB3E9}"/>
              </a:ext>
            </a:extLst>
          </p:cNvPr>
          <p:cNvSpPr/>
          <p:nvPr/>
        </p:nvSpPr>
        <p:spPr>
          <a:xfrm rot="18300000">
            <a:off x="9371798" y="4915423"/>
            <a:ext cx="864000" cy="360365"/>
          </a:xfrm>
          <a:prstGeom prst="rect">
            <a:avLst/>
          </a:prstGeom>
          <a:solidFill>
            <a:srgbClr val="B4560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밭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4841EEF-BC3B-44EC-A42C-A32BEE48F908}"/>
              </a:ext>
            </a:extLst>
          </p:cNvPr>
          <p:cNvSpPr/>
          <p:nvPr/>
        </p:nvSpPr>
        <p:spPr>
          <a:xfrm rot="16500000">
            <a:off x="9724036" y="4053770"/>
            <a:ext cx="864000" cy="360365"/>
          </a:xfrm>
          <a:prstGeom prst="rect">
            <a:avLst/>
          </a:prstGeom>
          <a:solidFill>
            <a:srgbClr val="B4560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밭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39CCEF2-21AE-4A04-9782-F3C728EAF374}"/>
              </a:ext>
            </a:extLst>
          </p:cNvPr>
          <p:cNvSpPr/>
          <p:nvPr/>
        </p:nvSpPr>
        <p:spPr>
          <a:xfrm rot="1771513">
            <a:off x="4716964" y="2578444"/>
            <a:ext cx="966050" cy="43783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29BE42-9905-47D9-80A0-65621A2A3DC4}"/>
              </a:ext>
            </a:extLst>
          </p:cNvPr>
          <p:cNvSpPr txBox="1"/>
          <p:nvPr/>
        </p:nvSpPr>
        <p:spPr>
          <a:xfrm>
            <a:off x="3193234" y="2926365"/>
            <a:ext cx="119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오염된 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645AB-296B-4754-AD12-B3B153F13607}"/>
              </a:ext>
            </a:extLst>
          </p:cNvPr>
          <p:cNvSpPr txBox="1"/>
          <p:nvPr/>
        </p:nvSpPr>
        <p:spPr>
          <a:xfrm>
            <a:off x="218667" y="868492"/>
            <a:ext cx="2783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스토리 상 제작한 것이며 실제로는 일부 필드만 사용</a:t>
            </a:r>
          </a:p>
        </p:txBody>
      </p:sp>
    </p:spTree>
    <p:extLst>
      <p:ext uri="{BB962C8B-B14F-4D97-AF65-F5344CB8AC3E}">
        <p14:creationId xmlns:p14="http://schemas.microsoft.com/office/powerpoint/2010/main" val="414630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동휘 김</dc:creator>
  <cp:lastModifiedBy>blAs1N</cp:lastModifiedBy>
  <cp:revision>3</cp:revision>
  <dcterms:created xsi:type="dcterms:W3CDTF">2018-04-16T04:23:32Z</dcterms:created>
  <dcterms:modified xsi:type="dcterms:W3CDTF">2018-04-16T04:25:33Z</dcterms:modified>
</cp:coreProperties>
</file>