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CF547-368A-45F2-BAC4-9BE157D58A34}" v="14" dt="2021-05-08T14:07:50.926"/>
    <p1510:client id="{1B26C720-FD2B-4F18-B553-A0A0032DE82D}" v="177" dt="2021-05-08T17:43:15.480"/>
    <p1510:client id="{668492EF-4C8E-4AE2-AE12-5A7023EACA4C}" v="143" dt="2021-05-08T14:10:30.640"/>
    <p1510:client id="{81FB2AC8-E195-419C-828A-174DB14F9A23}" v="300" dt="2021-05-08T15:37:24.553"/>
    <p1510:client id="{84E50626-C71F-4194-ACA1-8F0CCE7B592A}" v="47" dt="2021-05-08T13:38:30.872"/>
    <p1510:client id="{9295602E-3853-45ED-808A-69AC56FB7DED}" v="186" dt="2021-05-08T14:36:16.768"/>
    <p1510:client id="{963D1627-7157-49D8-80FA-DA001A3B0DD6}" v="43" dt="2021-05-08T14:18:25.520"/>
    <p1510:client id="{9832D4CC-D776-4F46-97D4-57B95F860D5C}" v="100" dt="2021-05-08T13:55:01.658"/>
    <p1510:client id="{BAE1EA7D-588F-4518-80BF-E27E78FFD56C}" v="850" dt="2021-05-08T15:49:28.413"/>
    <p1510:client id="{C7C2D03F-4615-4584-939C-9BE93E3D4A73}" v="652" dt="2021-05-08T14:49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ATISTA VANTIM" userId="S::caroline.vantim@fatec.sp.gov.br::d674b0e8-761b-4523-b899-1aff04018256" providerId="AD" clId="Web-{81FB2AC8-E195-419C-828A-174DB14F9A23}"/>
    <pc:docChg chg="addSld delSld modSld addMainMaster delMainMaster">
      <pc:chgData name="CAROLINE BATISTA VANTIM" userId="S::caroline.vantim@fatec.sp.gov.br::d674b0e8-761b-4523-b899-1aff04018256" providerId="AD" clId="Web-{81FB2AC8-E195-419C-828A-174DB14F9A23}" dt="2021-05-08T15:37:24.553" v="220" actId="1076"/>
      <pc:docMkLst>
        <pc:docMk/>
      </pc:docMkLst>
      <pc:sldChg chg="addSp delSp modSp mod setBg modClrScheme setClrOvrMap chgLayout">
        <pc:chgData name="CAROLINE BATISTA VANTIM" userId="S::caroline.vantim@fatec.sp.gov.br::d674b0e8-761b-4523-b899-1aff04018256" providerId="AD" clId="Web-{81FB2AC8-E195-419C-828A-174DB14F9A23}" dt="2021-05-08T15:37:24.553" v="220" actId="1076"/>
        <pc:sldMkLst>
          <pc:docMk/>
          <pc:sldMk cId="2210866551" sldId="256"/>
        </pc:sldMkLst>
        <pc:spChg chg="mod ord">
          <ac:chgData name="CAROLINE BATISTA VANTIM" userId="S::caroline.vantim@fatec.sp.gov.br::d674b0e8-761b-4523-b899-1aff04018256" providerId="AD" clId="Web-{81FB2AC8-E195-419C-828A-174DB14F9A23}" dt="2021-05-08T14:17:33.802" v="64" actId="14100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CAROLINE BATISTA VANTIM" userId="S::caroline.vantim@fatec.sp.gov.br::d674b0e8-761b-4523-b899-1aff04018256" providerId="AD" clId="Web-{81FB2AC8-E195-419C-828A-174DB14F9A23}" dt="2021-05-08T14:39:36.199" v="150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6:08.770" v="55"/>
          <ac:spMkLst>
            <pc:docMk/>
            <pc:sldMk cId="2210866551" sldId="256"/>
            <ac:spMk id="7" creationId="{4FA533C5-33E3-4611-AF9F-72811D8B26A6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5:39.286" v="53"/>
          <ac:spMkLst>
            <pc:docMk/>
            <pc:sldMk cId="2210866551" sldId="256"/>
            <ac:spMk id="8" creationId="{DE27238C-8EAF-4098-86E6-7723B7DAE601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5:39.286" v="53"/>
          <ac:spMkLst>
            <pc:docMk/>
            <pc:sldMk cId="2210866551" sldId="256"/>
            <ac:spMk id="10" creationId="{992F97B1-1891-4FCC-9E5F-BA97EDB48F89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16:41.817" v="56"/>
          <ac:spMkLst>
            <pc:docMk/>
            <pc:sldMk cId="2210866551" sldId="256"/>
            <ac:spMk id="11" creationId="{C6A81905-F480-46A4-BC10-215D24EA1AE6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5:39.286" v="53"/>
          <ac:spMkLst>
            <pc:docMk/>
            <pc:sldMk cId="2210866551" sldId="256"/>
            <ac:spMk id="12" creationId="{78C6C821-FEE1-4EB6-9590-C021440C77DE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16:41.817" v="56"/>
          <ac:spMkLst>
            <pc:docMk/>
            <pc:sldMk cId="2210866551" sldId="256"/>
            <ac:spMk id="13" creationId="{36FD4D9D-3784-41E8-8405-A42B72F51331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5:39.286" v="53"/>
          <ac:spMkLst>
            <pc:docMk/>
            <pc:sldMk cId="2210866551" sldId="256"/>
            <ac:spMk id="14" creationId="{B61A74B3-E247-44D4-8C48-FAE8E2056401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16:41.817" v="56"/>
          <ac:spMkLst>
            <pc:docMk/>
            <pc:sldMk cId="2210866551" sldId="256"/>
            <ac:spMk id="15" creationId="{09811DF6-66E4-43D5-B564-3151796531ED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16:41.817" v="56"/>
          <ac:spMkLst>
            <pc:docMk/>
            <pc:sldMk cId="2210866551" sldId="256"/>
            <ac:spMk id="17" creationId="{60817A52-B891-4228-A61E-0C0A57632DDA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6:08.770" v="55"/>
          <ac:spMkLst>
            <pc:docMk/>
            <pc:sldMk cId="2210866551" sldId="256"/>
            <ac:spMk id="18" creationId="{87F0FDC4-AD8C-47D9-9131-623C98ADB0AE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6:08.770" v="55"/>
          <ac:spMkLst>
            <pc:docMk/>
            <pc:sldMk cId="2210866551" sldId="256"/>
            <ac:spMk id="20" creationId="{923E8915-D2AA-4327-A45A-972C3CA9574B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6:08.770" v="55"/>
          <ac:spMkLst>
            <pc:docMk/>
            <pc:sldMk cId="2210866551" sldId="256"/>
            <ac:spMk id="22" creationId="{8302FC3C-9804-4950-B721-5FD704BA6065}"/>
          </ac:spMkLst>
        </pc:spChg>
        <pc:spChg chg="add del">
          <ac:chgData name="CAROLINE BATISTA VANTIM" userId="S::caroline.vantim@fatec.sp.gov.br::d674b0e8-761b-4523-b899-1aff04018256" providerId="AD" clId="Web-{81FB2AC8-E195-419C-828A-174DB14F9A23}" dt="2021-05-08T14:16:08.770" v="55"/>
          <ac:spMkLst>
            <pc:docMk/>
            <pc:sldMk cId="2210866551" sldId="256"/>
            <ac:spMk id="28" creationId="{F3798573-F27B-47EB-8EA4-7EE34954C2D6}"/>
          </ac:spMkLst>
        </pc:spChg>
        <pc:picChg chg="add del">
          <ac:chgData name="CAROLINE BATISTA VANTIM" userId="S::caroline.vantim@fatec.sp.gov.br::d674b0e8-761b-4523-b899-1aff04018256" providerId="AD" clId="Web-{81FB2AC8-E195-419C-828A-174DB14F9A23}" dt="2021-05-08T14:16:08.770" v="55"/>
          <ac:picMkLst>
            <pc:docMk/>
            <pc:sldMk cId="2210866551" sldId="256"/>
            <ac:picMk id="5" creationId="{91B28F63-CF00-448F-B141-FE33C33B1891}"/>
          </ac:picMkLst>
        </pc:picChg>
        <pc:picChg chg="add del">
          <ac:chgData name="CAROLINE BATISTA VANTIM" userId="S::caroline.vantim@fatec.sp.gov.br::d674b0e8-761b-4523-b899-1aff04018256" providerId="AD" clId="Web-{81FB2AC8-E195-419C-828A-174DB14F9A23}" dt="2021-05-08T14:16:08.770" v="55"/>
          <ac:picMkLst>
            <pc:docMk/>
            <pc:sldMk cId="2210866551" sldId="256"/>
            <ac:picMk id="6" creationId="{2AE609E2-8522-44E4-9077-980E5BCF3E14}"/>
          </ac:picMkLst>
        </pc:picChg>
        <pc:picChg chg="add del">
          <ac:chgData name="CAROLINE BATISTA VANTIM" userId="S::caroline.vantim@fatec.sp.gov.br::d674b0e8-761b-4523-b899-1aff04018256" providerId="AD" clId="Web-{81FB2AC8-E195-419C-828A-174DB14F9A23}" dt="2021-05-08T14:16:08.770" v="55"/>
          <ac:picMkLst>
            <pc:docMk/>
            <pc:sldMk cId="2210866551" sldId="256"/>
            <ac:picMk id="9" creationId="{8949AD42-25FD-4C3D-9EEE-B7FEC5809988}"/>
          </ac:picMkLst>
        </pc:picChg>
        <pc:picChg chg="add del">
          <ac:chgData name="CAROLINE BATISTA VANTIM" userId="S::caroline.vantim@fatec.sp.gov.br::d674b0e8-761b-4523-b899-1aff04018256" providerId="AD" clId="Web-{81FB2AC8-E195-419C-828A-174DB14F9A23}" dt="2021-05-08T14:16:08.770" v="55"/>
          <ac:picMkLst>
            <pc:docMk/>
            <pc:sldMk cId="2210866551" sldId="256"/>
            <ac:picMk id="16" creationId="{6AC7D913-60B7-4603-881B-831DA5D3A940}"/>
          </ac:picMkLst>
        </pc:picChg>
        <pc:picChg chg="add mod">
          <ac:chgData name="CAROLINE BATISTA VANTIM" userId="S::caroline.vantim@fatec.sp.gov.br::d674b0e8-761b-4523-b899-1aff04018256" providerId="AD" clId="Web-{81FB2AC8-E195-419C-828A-174DB14F9A23}" dt="2021-05-08T15:37:24.553" v="220" actId="1076"/>
          <ac:picMkLst>
            <pc:docMk/>
            <pc:sldMk cId="2210866551" sldId="256"/>
            <ac:picMk id="19" creationId="{02403675-BED2-4F7C-A284-E61994BB163C}"/>
          </ac:picMkLst>
        </pc:picChg>
        <pc:picChg chg="add del">
          <ac:chgData name="CAROLINE BATISTA VANTIM" userId="S::caroline.vantim@fatec.sp.gov.br::d674b0e8-761b-4523-b899-1aff04018256" providerId="AD" clId="Web-{81FB2AC8-E195-419C-828A-174DB14F9A23}" dt="2021-05-08T14:16:08.770" v="55"/>
          <ac:picMkLst>
            <pc:docMk/>
            <pc:sldMk cId="2210866551" sldId="256"/>
            <ac:picMk id="26" creationId="{3BC6EBB2-9BDC-4075-BA6B-43A9FBF9C86C}"/>
          </ac:picMkLst>
        </pc:picChg>
        <pc:cxnChg chg="add del">
          <ac:chgData name="CAROLINE BATISTA VANTIM" userId="S::caroline.vantim@fatec.sp.gov.br::d674b0e8-761b-4523-b899-1aff04018256" providerId="AD" clId="Web-{81FB2AC8-E195-419C-828A-174DB14F9A23}" dt="2021-05-08T14:16:08.770" v="55"/>
          <ac:cxnSpMkLst>
            <pc:docMk/>
            <pc:sldMk cId="2210866551" sldId="256"/>
            <ac:cxnSpMk id="24" creationId="{6B9695BD-ECF6-49CA-8877-8C493193C65D}"/>
          </ac:cxnSpMkLst>
        </pc:cxnChg>
      </pc:sldChg>
      <pc:sldChg chg="modSp mod modClrScheme chgLayout">
        <pc:chgData name="CAROLINE BATISTA VANTIM" userId="S::caroline.vantim@fatec.sp.gov.br::d674b0e8-761b-4523-b899-1aff04018256" providerId="AD" clId="Web-{81FB2AC8-E195-419C-828A-174DB14F9A23}" dt="2021-05-08T14:14:57.787" v="48"/>
        <pc:sldMkLst>
          <pc:docMk/>
          <pc:sldMk cId="3657951019" sldId="257"/>
        </pc:sldMkLst>
        <pc:spChg chg="mod ord">
          <ac:chgData name="CAROLINE BATISTA VANTIM" userId="S::caroline.vantim@fatec.sp.gov.br::d674b0e8-761b-4523-b899-1aff04018256" providerId="AD" clId="Web-{81FB2AC8-E195-419C-828A-174DB14F9A23}" dt="2021-05-08T14:14:57.787" v="48"/>
          <ac:spMkLst>
            <pc:docMk/>
            <pc:sldMk cId="3657951019" sldId="257"/>
            <ac:spMk id="2" creationId="{CEE8F651-D9AD-41F6-8A32-57FB64435448}"/>
          </ac:spMkLst>
        </pc:spChg>
        <pc:spChg chg="mod ord">
          <ac:chgData name="CAROLINE BATISTA VANTIM" userId="S::caroline.vantim@fatec.sp.gov.br::d674b0e8-761b-4523-b899-1aff04018256" providerId="AD" clId="Web-{81FB2AC8-E195-419C-828A-174DB14F9A23}" dt="2021-05-08T14:14:57.787" v="48"/>
          <ac:spMkLst>
            <pc:docMk/>
            <pc:sldMk cId="3657951019" sldId="257"/>
            <ac:spMk id="3" creationId="{002B0B0D-EE7A-4F21-93EA-EB385A915B08}"/>
          </ac:spMkLst>
        </pc:spChg>
      </pc:sldChg>
      <pc:sldChg chg="addSp delSp modSp new del mod setBg setClrOvrMap">
        <pc:chgData name="CAROLINE BATISTA VANTIM" userId="S::caroline.vantim@fatec.sp.gov.br::d674b0e8-761b-4523-b899-1aff04018256" providerId="AD" clId="Web-{81FB2AC8-E195-419C-828A-174DB14F9A23}" dt="2021-05-08T14:43:03.794" v="162"/>
        <pc:sldMkLst>
          <pc:docMk/>
          <pc:sldMk cId="1463531286" sldId="259"/>
        </pc:sldMkLst>
        <pc:spChg chg="mo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" creationId="{C3DECCCE-C532-4F4E-AFC7-BE285B921C01}"/>
          </ac:spMkLst>
        </pc:spChg>
        <pc:spChg chg="del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3" creationId="{FBDB11FF-9022-4060-B00D-75BF1BDFD2FC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14" creationId="{4AC0CD9D-7610-4620-93B4-798CCD9AB581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0" creationId="{DE4D62F9-188E-4530-84C2-24BDEE4BEB82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2" creationId="{C6A81905-F480-46A4-BC10-215D24EA1AE6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4" creationId="{36FD4D9D-3784-41E8-8405-A42B72F51331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6" creationId="{09811DF6-66E4-43D5-B564-3151796531ED}"/>
          </ac:spMkLst>
        </pc:spChg>
        <pc:spChg chg="add">
          <ac:chgData name="CAROLINE BATISTA VANTIM" userId="S::caroline.vantim@fatec.sp.gov.br::d674b0e8-761b-4523-b899-1aff04018256" providerId="AD" clId="Web-{81FB2AC8-E195-419C-828A-174DB14F9A23}" dt="2021-05-08T14:42:00.809" v="160"/>
          <ac:spMkLst>
            <pc:docMk/>
            <pc:sldMk cId="1463531286" sldId="259"/>
            <ac:spMk id="28" creationId="{60817A52-B891-4228-A61E-0C0A57632DDA}"/>
          </ac:spMkLst>
        </pc:spChg>
        <pc:picChg chg="add del">
          <ac:chgData name="CAROLINE BATISTA VANTIM" userId="S::caroline.vantim@fatec.sp.gov.br::d674b0e8-761b-4523-b899-1aff04018256" providerId="AD" clId="Web-{81FB2AC8-E195-419C-828A-174DB14F9A23}" dt="2021-05-08T14:42:18.934" v="161"/>
          <ac:picMkLst>
            <pc:docMk/>
            <pc:sldMk cId="1463531286" sldId="259"/>
            <ac:picMk id="7" creationId="{99871D6B-0DB3-4CE6-8CBB-5563C193C3E3}"/>
          </ac:picMkLst>
        </pc:picChg>
        <pc:picChg chg="add">
          <ac:chgData name="CAROLINE BATISTA VANTIM" userId="S::caroline.vantim@fatec.sp.gov.br::d674b0e8-761b-4523-b899-1aff04018256" providerId="AD" clId="Web-{81FB2AC8-E195-419C-828A-174DB14F9A23}" dt="2021-05-08T14:42:00.809" v="160"/>
          <ac:picMkLst>
            <pc:docMk/>
            <pc:sldMk cId="1463531286" sldId="259"/>
            <ac:picMk id="10" creationId="{41B68C77-138E-4BF7-A276-BD0C78A4219F}"/>
          </ac:picMkLst>
        </pc:picChg>
        <pc:picChg chg="add">
          <ac:chgData name="CAROLINE BATISTA VANTIM" userId="S::caroline.vantim@fatec.sp.gov.br::d674b0e8-761b-4523-b899-1aff04018256" providerId="AD" clId="Web-{81FB2AC8-E195-419C-828A-174DB14F9A23}" dt="2021-05-08T14:42:00.809" v="160"/>
          <ac:picMkLst>
            <pc:docMk/>
            <pc:sldMk cId="1463531286" sldId="259"/>
            <ac:picMk id="12" creationId="{7C268552-D473-46ED-B1B8-422042C4DEF1}"/>
          </ac:picMkLst>
        </pc:picChg>
        <pc:picChg chg="add">
          <ac:chgData name="CAROLINE BATISTA VANTIM" userId="S::caroline.vantim@fatec.sp.gov.br::d674b0e8-761b-4523-b899-1aff04018256" providerId="AD" clId="Web-{81FB2AC8-E195-419C-828A-174DB14F9A23}" dt="2021-05-08T14:42:00.809" v="160"/>
          <ac:picMkLst>
            <pc:docMk/>
            <pc:sldMk cId="1463531286" sldId="259"/>
            <ac:picMk id="16" creationId="{B9238B3E-24AA-439A-B527-6C5DF6D72145}"/>
          </ac:picMkLst>
        </pc:picChg>
        <pc:picChg chg="add">
          <ac:chgData name="CAROLINE BATISTA VANTIM" userId="S::caroline.vantim@fatec.sp.gov.br::d674b0e8-761b-4523-b899-1aff04018256" providerId="AD" clId="Web-{81FB2AC8-E195-419C-828A-174DB14F9A23}" dt="2021-05-08T14:42:00.809" v="160"/>
          <ac:picMkLst>
            <pc:docMk/>
            <pc:sldMk cId="1463531286" sldId="259"/>
            <ac:picMk id="18" creationId="{69F01145-BEA3-4CBF-AA21-10077B948CA8}"/>
          </ac:picMkLst>
        </pc:picChg>
      </pc:sldChg>
      <pc:sldChg chg="addSp delSp modSp add replId">
        <pc:chgData name="CAROLINE BATISTA VANTIM" userId="S::caroline.vantim@fatec.sp.gov.br::d674b0e8-761b-4523-b899-1aff04018256" providerId="AD" clId="Web-{81FB2AC8-E195-419C-828A-174DB14F9A23}" dt="2021-05-08T14:58:42.218" v="212" actId="20577"/>
        <pc:sldMkLst>
          <pc:docMk/>
          <pc:sldMk cId="3961726930" sldId="262"/>
        </pc:sldMkLst>
        <pc:spChg chg="mod">
          <ac:chgData name="CAROLINE BATISTA VANTIM" userId="S::caroline.vantim@fatec.sp.gov.br::d674b0e8-761b-4523-b899-1aff04018256" providerId="AD" clId="Web-{81FB2AC8-E195-419C-828A-174DB14F9A23}" dt="2021-05-08T14:49:16.138" v="205" actId="20577"/>
          <ac:spMkLst>
            <pc:docMk/>
            <pc:sldMk cId="3961726930" sldId="262"/>
            <ac:spMk id="2" creationId="{0AD653C0-5B22-48A5-B450-3756F3989AFE}"/>
          </ac:spMkLst>
        </pc:spChg>
        <pc:spChg chg="mod">
          <ac:chgData name="CAROLINE BATISTA VANTIM" userId="S::caroline.vantim@fatec.sp.gov.br::d674b0e8-761b-4523-b899-1aff04018256" providerId="AD" clId="Web-{81FB2AC8-E195-419C-828A-174DB14F9A23}" dt="2021-05-08T14:58:42.218" v="212" actId="20577"/>
          <ac:spMkLst>
            <pc:docMk/>
            <pc:sldMk cId="3961726930" sldId="262"/>
            <ac:spMk id="6" creationId="{C0EE518C-6258-4228-A70C-96142DEB0125}"/>
          </ac:spMkLst>
        </pc:spChg>
        <pc:picChg chg="del">
          <ac:chgData name="CAROLINE BATISTA VANTIM" userId="S::caroline.vantim@fatec.sp.gov.br::d674b0e8-761b-4523-b899-1aff04018256" providerId="AD" clId="Web-{81FB2AC8-E195-419C-828A-174DB14F9A23}" dt="2021-05-08T14:45:49.513" v="178"/>
          <ac:picMkLst>
            <pc:docMk/>
            <pc:sldMk cId="3961726930" sldId="262"/>
            <ac:picMk id="4" creationId="{DFABE4C8-581E-4B7E-B985-77B8C38F3F2B}"/>
          </ac:picMkLst>
        </pc:picChg>
        <pc:picChg chg="add del mod">
          <ac:chgData name="CAROLINE BATISTA VANTIM" userId="S::caroline.vantim@fatec.sp.gov.br::d674b0e8-761b-4523-b899-1aff04018256" providerId="AD" clId="Web-{81FB2AC8-E195-419C-828A-174DB14F9A23}" dt="2021-05-08T14:46:05.653" v="186"/>
          <ac:picMkLst>
            <pc:docMk/>
            <pc:sldMk cId="3961726930" sldId="262"/>
            <ac:picMk id="5" creationId="{371E0B60-D847-4DAE-9262-8234BDAE5F0F}"/>
          </ac:picMkLst>
        </pc:picChg>
        <pc:picChg chg="add del mod">
          <ac:chgData name="CAROLINE BATISTA VANTIM" userId="S::caroline.vantim@fatec.sp.gov.br::d674b0e8-761b-4523-b899-1aff04018256" providerId="AD" clId="Web-{81FB2AC8-E195-419C-828A-174DB14F9A23}" dt="2021-05-08T14:48:06.841" v="194"/>
          <ac:picMkLst>
            <pc:docMk/>
            <pc:sldMk cId="3961726930" sldId="262"/>
            <ac:picMk id="7" creationId="{41AE6C88-5C85-470C-BF0E-5B7872E20050}"/>
          </ac:picMkLst>
        </pc:picChg>
        <pc:picChg chg="add mod">
          <ac:chgData name="CAROLINE BATISTA VANTIM" userId="S::caroline.vantim@fatec.sp.gov.br::d674b0e8-761b-4523-b899-1aff04018256" providerId="AD" clId="Web-{81FB2AC8-E195-419C-828A-174DB14F9A23}" dt="2021-05-08T14:48:20.154" v="199" actId="14100"/>
          <ac:picMkLst>
            <pc:docMk/>
            <pc:sldMk cId="3961726930" sldId="262"/>
            <ac:picMk id="8" creationId="{7C4CA0C6-6C49-4B57-A24C-45852E433759}"/>
          </ac:picMkLst>
        </pc:picChg>
      </pc:sldChg>
      <pc:sldChg chg="modSp">
        <pc:chgData name="CAROLINE BATISTA VANTIM" userId="S::caroline.vantim@fatec.sp.gov.br::d674b0e8-761b-4523-b899-1aff04018256" providerId="AD" clId="Web-{81FB2AC8-E195-419C-828A-174DB14F9A23}" dt="2021-05-08T15:34:51.787" v="219" actId="1076"/>
        <pc:sldMkLst>
          <pc:docMk/>
          <pc:sldMk cId="584992986" sldId="263"/>
        </pc:sldMkLst>
        <pc:picChg chg="mod">
          <ac:chgData name="CAROLINE BATISTA VANTIM" userId="S::caroline.vantim@fatec.sp.gov.br::d674b0e8-761b-4523-b899-1aff04018256" providerId="AD" clId="Web-{81FB2AC8-E195-419C-828A-174DB14F9A23}" dt="2021-05-08T15:34:21.834" v="217" actId="1076"/>
          <ac:picMkLst>
            <pc:docMk/>
            <pc:sldMk cId="584992986" sldId="263"/>
            <ac:picMk id="10" creationId="{5D4A68AA-42E3-480E-B799-3867DC59FA8D}"/>
          </ac:picMkLst>
        </pc:picChg>
        <pc:picChg chg="mod ord">
          <ac:chgData name="CAROLINE BATISTA VANTIM" userId="S::caroline.vantim@fatec.sp.gov.br::d674b0e8-761b-4523-b899-1aff04018256" providerId="AD" clId="Web-{81FB2AC8-E195-419C-828A-174DB14F9A23}" dt="2021-05-08T15:34:51.787" v="219" actId="1076"/>
          <ac:picMkLst>
            <pc:docMk/>
            <pc:sldMk cId="584992986" sldId="263"/>
            <ac:picMk id="12" creationId="{1E930D34-6C4F-4414-A031-5992AB079B84}"/>
          </ac:picMkLst>
        </pc:picChg>
      </pc:sldChg>
      <pc:sldMasterChg chg="del delSldLayout">
        <pc:chgData name="CAROLINE BATISTA VANTIM" userId="S::caroline.vantim@fatec.sp.gov.br::d674b0e8-761b-4523-b899-1aff04018256" providerId="AD" clId="Web-{81FB2AC8-E195-419C-828A-174DB14F9A23}" dt="2021-05-08T14:10:30.988" v="46"/>
        <pc:sldMasterMkLst>
          <pc:docMk/>
          <pc:sldMasterMk cId="2675746937" sldId="2147483648"/>
        </pc:sldMasterMkLst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CAROLINE BATISTA VANTIM" userId="S::caroline.vantim@fatec.sp.gov.br::d674b0e8-761b-4523-b899-1aff04018256" providerId="AD" clId="Web-{81FB2AC8-E195-419C-828A-174DB14F9A23}" dt="2021-05-08T14:10:30.988" v="46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CAROLINE BATISTA VANTIM" userId="S::caroline.vantim@fatec.sp.gov.br::d674b0e8-761b-4523-b899-1aff04018256" providerId="AD" clId="Web-{81FB2AC8-E195-419C-828A-174DB14F9A23}" dt="2021-05-08T14:10:34.144" v="47"/>
        <pc:sldMasterMkLst>
          <pc:docMk/>
          <pc:sldMasterMk cId="1299174766" sldId="2147483660"/>
        </pc:sldMasterMkLst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2197288243" sldId="2147483661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2225219674" sldId="2147483662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4151960562" sldId="2147483663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4055947718" sldId="2147483664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877137571" sldId="2147483665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1336113640" sldId="2147483666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2307286010" sldId="2147483667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3918755469" sldId="2147483668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901382587" sldId="2147483669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1815727517" sldId="2147483670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0:34.144" v="47"/>
          <pc:sldLayoutMkLst>
            <pc:docMk/>
            <pc:sldMasterMk cId="1299174766" sldId="2147483660"/>
            <pc:sldLayoutMk cId="431853009" sldId="2147483671"/>
          </pc:sldLayoutMkLst>
        </pc:sldLayoutChg>
      </pc:sldMasterChg>
      <pc:sldMasterChg chg="add del addSldLayout delSldLayout modSldLayout">
        <pc:chgData name="CAROLINE BATISTA VANTIM" userId="S::caroline.vantim@fatec.sp.gov.br::d674b0e8-761b-4523-b899-1aff04018256" providerId="AD" clId="Web-{81FB2AC8-E195-419C-828A-174DB14F9A23}" dt="2021-05-08T14:14:57.787" v="48"/>
        <pc:sldMasterMkLst>
          <pc:docMk/>
          <pc:sldMasterMk cId="1448152220" sldId="2147483672"/>
        </pc:sldMasterMkLst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1439984076" sldId="2147483673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2655446786" sldId="2147483674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1229385204" sldId="2147483675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1146725349" sldId="2147483676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1023017033" sldId="2147483677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3724654367" sldId="2147483678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330997807" sldId="2147483679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2138283720" sldId="2147483680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3686731547" sldId="2147483681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713029767" sldId="2147483682"/>
          </pc:sldLayoutMkLst>
        </pc:sldLayoutChg>
        <pc:sldLayoutChg chg="add del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1448152220" sldId="2147483672"/>
            <pc:sldLayoutMk cId="124408682" sldId="2147483683"/>
          </pc:sldLayoutMkLst>
        </pc:sldLayoutChg>
      </pc:sldMasterChg>
      <pc:sldMasterChg chg="add addSldLayout modSldLayout">
        <pc:chgData name="CAROLINE BATISTA VANTIM" userId="S::caroline.vantim@fatec.sp.gov.br::d674b0e8-761b-4523-b899-1aff04018256" providerId="AD" clId="Web-{81FB2AC8-E195-419C-828A-174DB14F9A23}" dt="2021-05-08T14:14:57.787" v="48"/>
        <pc:sldMasterMkLst>
          <pc:docMk/>
          <pc:sldMasterMk cId="86154985" sldId="2147483684"/>
        </pc:sldMasterMkLst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2507257538" sldId="2147483685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662389407" sldId="2147483686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925521110" sldId="2147483687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2885665384" sldId="2147483688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1780366883" sldId="2147483689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1696525234" sldId="2147483690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91665416" sldId="2147483691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77715212" sldId="2147483692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668461052" sldId="2147483693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130974239" sldId="2147483694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1672234489" sldId="2147483695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722322799" sldId="2147483696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2949846083" sldId="2147483697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1578540893" sldId="2147483698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858243269" sldId="2147483699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3031593787" sldId="2147483700"/>
          </pc:sldLayoutMkLst>
        </pc:sldLayoutChg>
        <pc:sldLayoutChg chg="add mod replId">
          <pc:chgData name="CAROLINE BATISTA VANTIM" userId="S::caroline.vantim@fatec.sp.gov.br::d674b0e8-761b-4523-b899-1aff04018256" providerId="AD" clId="Web-{81FB2AC8-E195-419C-828A-174DB14F9A23}" dt="2021-05-08T14:14:57.787" v="48"/>
          <pc:sldLayoutMkLst>
            <pc:docMk/>
            <pc:sldMasterMk cId="86154985" sldId="2147483684"/>
            <pc:sldLayoutMk cId="2002889684" sldId="2147483701"/>
          </pc:sldLayoutMkLst>
        </pc:sldLayoutChg>
      </pc:sldMasterChg>
    </pc:docChg>
  </pc:docChgLst>
  <pc:docChgLst>
    <pc:chgData name="LAILA MICHELY STENCE" userId="S::laila.stence@fatec.sp.gov.br::51813c65-cfe1-4768-be6b-dd41382fd41a" providerId="AD" clId="Web-{BAE1EA7D-588F-4518-80BF-E27E78FFD56C}"/>
    <pc:docChg chg="addSld modSld">
      <pc:chgData name="LAILA MICHELY STENCE" userId="S::laila.stence@fatec.sp.gov.br::51813c65-cfe1-4768-be6b-dd41382fd41a" providerId="AD" clId="Web-{BAE1EA7D-588F-4518-80BF-E27E78FFD56C}" dt="2021-05-08T15:49:28.413" v="492" actId="14100"/>
      <pc:docMkLst>
        <pc:docMk/>
      </pc:docMkLst>
      <pc:sldChg chg="addSp modSp">
        <pc:chgData name="LAILA MICHELY STENCE" userId="S::laila.stence@fatec.sp.gov.br::51813c65-cfe1-4768-be6b-dd41382fd41a" providerId="AD" clId="Web-{BAE1EA7D-588F-4518-80BF-E27E78FFD56C}" dt="2021-05-08T15:09:59.625" v="359" actId="20577"/>
        <pc:sldMkLst>
          <pc:docMk/>
          <pc:sldMk cId="3961726930" sldId="262"/>
        </pc:sldMkLst>
        <pc:spChg chg="mod">
          <ac:chgData name="LAILA MICHELY STENCE" userId="S::laila.stence@fatec.sp.gov.br::51813c65-cfe1-4768-be6b-dd41382fd41a" providerId="AD" clId="Web-{BAE1EA7D-588F-4518-80BF-E27E78FFD56C}" dt="2021-05-08T15:09:59.625" v="359" actId="20577"/>
          <ac:spMkLst>
            <pc:docMk/>
            <pc:sldMk cId="3961726930" sldId="262"/>
            <ac:spMk id="3" creationId="{725A4A87-AF14-402A-B985-8B3B710F2989}"/>
          </ac:spMkLst>
        </pc:spChg>
        <pc:spChg chg="mod">
          <ac:chgData name="LAILA MICHELY STENCE" userId="S::laila.stence@fatec.sp.gov.br::51813c65-cfe1-4768-be6b-dd41382fd41a" providerId="AD" clId="Web-{BAE1EA7D-588F-4518-80BF-E27E78FFD56C}" dt="2021-05-08T15:09:49.516" v="352" actId="20577"/>
          <ac:spMkLst>
            <pc:docMk/>
            <pc:sldMk cId="3961726930" sldId="262"/>
            <ac:spMk id="6" creationId="{C0EE518C-6258-4228-A70C-96142DEB0125}"/>
          </ac:spMkLst>
        </pc:spChg>
        <pc:spChg chg="add mod">
          <ac:chgData name="LAILA MICHELY STENCE" userId="S::laila.stence@fatec.sp.gov.br::51813c65-cfe1-4768-be6b-dd41382fd41a" providerId="AD" clId="Web-{BAE1EA7D-588F-4518-80BF-E27E78FFD56C}" dt="2021-05-08T15:06:02.905" v="200" actId="20577"/>
          <ac:spMkLst>
            <pc:docMk/>
            <pc:sldMk cId="3961726930" sldId="262"/>
            <ac:spMk id="16" creationId="{2DA36966-4E27-4454-BE89-9C7FB0FA9F5E}"/>
          </ac:spMkLst>
        </pc:spChg>
        <pc:picChg chg="mod">
          <ac:chgData name="LAILA MICHELY STENCE" userId="S::laila.stence@fatec.sp.gov.br::51813c65-cfe1-4768-be6b-dd41382fd41a" providerId="AD" clId="Web-{BAE1EA7D-588F-4518-80BF-E27E78FFD56C}" dt="2021-05-08T15:05:40.467" v="196" actId="14100"/>
          <ac:picMkLst>
            <pc:docMk/>
            <pc:sldMk cId="3961726930" sldId="262"/>
            <ac:picMk id="8" creationId="{7C4CA0C6-6C49-4B57-A24C-45852E433759}"/>
          </ac:picMkLst>
        </pc:picChg>
      </pc:sldChg>
      <pc:sldChg chg="addSp delSp modSp add replId">
        <pc:chgData name="LAILA MICHELY STENCE" userId="S::laila.stence@fatec.sp.gov.br::51813c65-cfe1-4768-be6b-dd41382fd41a" providerId="AD" clId="Web-{BAE1EA7D-588F-4518-80BF-E27E78FFD56C}" dt="2021-05-08T15:49:28.413" v="492" actId="14100"/>
        <pc:sldMkLst>
          <pc:docMk/>
          <pc:sldMk cId="584992986" sldId="263"/>
        </pc:sldMkLst>
        <pc:spChg chg="mod">
          <ac:chgData name="LAILA MICHELY STENCE" userId="S::laila.stence@fatec.sp.gov.br::51813c65-cfe1-4768-be6b-dd41382fd41a" providerId="AD" clId="Web-{BAE1EA7D-588F-4518-80BF-E27E78FFD56C}" dt="2021-05-08T15:27:35.373" v="387" actId="1076"/>
          <ac:spMkLst>
            <pc:docMk/>
            <pc:sldMk cId="584992986" sldId="263"/>
            <ac:spMk id="2" creationId="{0AD653C0-5B22-48A5-B450-3756F3989AFE}"/>
          </ac:spMkLst>
        </pc:spChg>
        <pc:spChg chg="del mod">
          <ac:chgData name="LAILA MICHELY STENCE" userId="S::laila.stence@fatec.sp.gov.br::51813c65-cfe1-4768-be6b-dd41382fd41a" providerId="AD" clId="Web-{BAE1EA7D-588F-4518-80BF-E27E78FFD56C}" dt="2021-05-08T15:26:11.795" v="366"/>
          <ac:spMkLst>
            <pc:docMk/>
            <pc:sldMk cId="584992986" sldId="263"/>
            <ac:spMk id="3" creationId="{725A4A87-AF14-402A-B985-8B3B710F2989}"/>
          </ac:spMkLst>
        </pc:spChg>
        <pc:spChg chg="del mod">
          <ac:chgData name="LAILA MICHELY STENCE" userId="S::laila.stence@fatec.sp.gov.br::51813c65-cfe1-4768-be6b-dd41382fd41a" providerId="AD" clId="Web-{BAE1EA7D-588F-4518-80BF-E27E78FFD56C}" dt="2021-05-08T15:25:53.404" v="363"/>
          <ac:spMkLst>
            <pc:docMk/>
            <pc:sldMk cId="584992986" sldId="263"/>
            <ac:spMk id="6" creationId="{48A4095D-C6A9-474F-9D18-4BED15BC2101}"/>
          </ac:spMkLst>
        </pc:spChg>
        <pc:spChg chg="add del mod">
          <ac:chgData name="LAILA MICHELY STENCE" userId="S::laila.stence@fatec.sp.gov.br::51813c65-cfe1-4768-be6b-dd41382fd41a" providerId="AD" clId="Web-{BAE1EA7D-588F-4518-80BF-E27E78FFD56C}" dt="2021-05-08T15:27:59.561" v="388"/>
          <ac:spMkLst>
            <pc:docMk/>
            <pc:sldMk cId="584992986" sldId="263"/>
            <ac:spMk id="7" creationId="{F6D6FEA3-23F0-44EB-AF81-8998BECE3E51}"/>
          </ac:spMkLst>
        </pc:spChg>
        <pc:spChg chg="del">
          <ac:chgData name="LAILA MICHELY STENCE" userId="S::laila.stence@fatec.sp.gov.br::51813c65-cfe1-4768-be6b-dd41382fd41a" providerId="AD" clId="Web-{BAE1EA7D-588F-4518-80BF-E27E78FFD56C}" dt="2021-05-08T15:25:57.732" v="364"/>
          <ac:spMkLst>
            <pc:docMk/>
            <pc:sldMk cId="584992986" sldId="263"/>
            <ac:spMk id="20" creationId="{145E3385-7173-40A6-B1A0-9021B57BB409}"/>
          </ac:spMkLst>
        </pc:spChg>
        <pc:picChg chg="del">
          <ac:chgData name="LAILA MICHELY STENCE" userId="S::laila.stence@fatec.sp.gov.br::51813c65-cfe1-4768-be6b-dd41382fd41a" providerId="AD" clId="Web-{BAE1EA7D-588F-4518-80BF-E27E78FFD56C}" dt="2021-05-08T15:26:40.592" v="379"/>
          <ac:picMkLst>
            <pc:docMk/>
            <pc:sldMk cId="584992986" sldId="263"/>
            <ac:picMk id="5" creationId="{FF570969-157C-4612-9DCC-7EB66A4D3CF3}"/>
          </ac:picMkLst>
        </pc:picChg>
        <pc:picChg chg="add mod ord">
          <ac:chgData name="LAILA MICHELY STENCE" userId="S::laila.stence@fatec.sp.gov.br::51813c65-cfe1-4768-be6b-dd41382fd41a" providerId="AD" clId="Web-{BAE1EA7D-588F-4518-80BF-E27E78FFD56C}" dt="2021-05-08T15:32:56.907" v="412" actId="14100"/>
          <ac:picMkLst>
            <pc:docMk/>
            <pc:sldMk cId="584992986" sldId="263"/>
            <ac:picMk id="8" creationId="{7466621E-F28F-4218-93FD-03BD1FCDAE9F}"/>
          </ac:picMkLst>
        </pc:picChg>
        <pc:picChg chg="add mod ord">
          <ac:chgData name="LAILA MICHELY STENCE" userId="S::laila.stence@fatec.sp.gov.br::51813c65-cfe1-4768-be6b-dd41382fd41a" providerId="AD" clId="Web-{BAE1EA7D-588F-4518-80BF-E27E78FFD56C}" dt="2021-05-08T15:49:18.976" v="489" actId="1076"/>
          <ac:picMkLst>
            <pc:docMk/>
            <pc:sldMk cId="584992986" sldId="263"/>
            <ac:picMk id="10" creationId="{5D4A68AA-42E3-480E-B799-3867DC59FA8D}"/>
          </ac:picMkLst>
        </pc:picChg>
        <pc:picChg chg="add mod">
          <ac:chgData name="LAILA MICHELY STENCE" userId="S::laila.stence@fatec.sp.gov.br::51813c65-cfe1-4768-be6b-dd41382fd41a" providerId="AD" clId="Web-{BAE1EA7D-588F-4518-80BF-E27E78FFD56C}" dt="2021-05-08T15:45:27.755" v="462" actId="1076"/>
          <ac:picMkLst>
            <pc:docMk/>
            <pc:sldMk cId="584992986" sldId="263"/>
            <ac:picMk id="12" creationId="{1E930D34-6C4F-4414-A031-5992AB079B84}"/>
          </ac:picMkLst>
        </pc:picChg>
        <pc:picChg chg="add mod ord">
          <ac:chgData name="LAILA MICHELY STENCE" userId="S::laila.stence@fatec.sp.gov.br::51813c65-cfe1-4768-be6b-dd41382fd41a" providerId="AD" clId="Web-{BAE1EA7D-588F-4518-80BF-E27E78FFD56C}" dt="2021-05-08T15:49:28.413" v="492" actId="14100"/>
          <ac:picMkLst>
            <pc:docMk/>
            <pc:sldMk cId="584992986" sldId="263"/>
            <ac:picMk id="14" creationId="{A7F3B622-6A89-485D-9000-FBC21AEAC0D5}"/>
          </ac:picMkLst>
        </pc:picChg>
        <pc:picChg chg="add mod">
          <ac:chgData name="LAILA MICHELY STENCE" userId="S::laila.stence@fatec.sp.gov.br::51813c65-cfe1-4768-be6b-dd41382fd41a" providerId="AD" clId="Web-{BAE1EA7D-588F-4518-80BF-E27E78FFD56C}" dt="2021-05-08T15:48:04.569" v="486" actId="1076"/>
          <ac:picMkLst>
            <pc:docMk/>
            <pc:sldMk cId="584992986" sldId="263"/>
            <ac:picMk id="16" creationId="{DA9DDDF8-871F-468A-9AA8-B83559141476}"/>
          </ac:picMkLst>
        </pc:picChg>
        <pc:picChg chg="add mod ord">
          <ac:chgData name="LAILA MICHELY STENCE" userId="S::laila.stence@fatec.sp.gov.br::51813c65-cfe1-4768-be6b-dd41382fd41a" providerId="AD" clId="Web-{BAE1EA7D-588F-4518-80BF-E27E78FFD56C}" dt="2021-05-08T15:47:36.334" v="482" actId="1076"/>
          <ac:picMkLst>
            <pc:docMk/>
            <pc:sldMk cId="584992986" sldId="263"/>
            <ac:picMk id="18" creationId="{F2EFECF9-6B45-4BAD-9CB1-90890FAC9EA8}"/>
          </ac:picMkLst>
        </pc:picChg>
      </pc:sldChg>
    </pc:docChg>
  </pc:docChgLst>
  <pc:docChgLst>
    <pc:chgData name="ALLAN KELVIN DOS SANTOS" userId="S::allan.santos48@fatec.sp.gov.br::17ad8691-b1b7-4140-b35b-5454c037d40d" providerId="AD" clId="Web-{963D1627-7157-49D8-80FA-DA001A3B0DD6}"/>
    <pc:docChg chg="addSld modSld">
      <pc:chgData name="ALLAN KELVIN DOS SANTOS" userId="S::allan.santos48@fatec.sp.gov.br::17ad8691-b1b7-4140-b35b-5454c037d40d" providerId="AD" clId="Web-{963D1627-7157-49D8-80FA-DA001A3B0DD6}" dt="2021-05-08T14:18:25.520" v="30" actId="20577"/>
      <pc:docMkLst>
        <pc:docMk/>
      </pc:docMkLst>
      <pc:sldChg chg="modSp new">
        <pc:chgData name="ALLAN KELVIN DOS SANTOS" userId="S::allan.santos48@fatec.sp.gov.br::17ad8691-b1b7-4140-b35b-5454c037d40d" providerId="AD" clId="Web-{963D1627-7157-49D8-80FA-DA001A3B0DD6}" dt="2021-05-08T14:18:25.520" v="30" actId="20577"/>
        <pc:sldMkLst>
          <pc:docMk/>
          <pc:sldMk cId="2302640035" sldId="258"/>
        </pc:sldMkLst>
        <pc:spChg chg="mod">
          <ac:chgData name="ALLAN KELVIN DOS SANTOS" userId="S::allan.santos48@fatec.sp.gov.br::17ad8691-b1b7-4140-b35b-5454c037d40d" providerId="AD" clId="Web-{963D1627-7157-49D8-80FA-DA001A3B0DD6}" dt="2021-05-08T14:17:08.941" v="18"/>
          <ac:spMkLst>
            <pc:docMk/>
            <pc:sldMk cId="2302640035" sldId="258"/>
            <ac:spMk id="2" creationId="{0AD653C0-5B22-48A5-B450-3756F3989AFE}"/>
          </ac:spMkLst>
        </pc:spChg>
        <pc:spChg chg="mod">
          <ac:chgData name="ALLAN KELVIN DOS SANTOS" userId="S::allan.santos48@fatec.sp.gov.br::17ad8691-b1b7-4140-b35b-5454c037d40d" providerId="AD" clId="Web-{963D1627-7157-49D8-80FA-DA001A3B0DD6}" dt="2021-05-08T14:18:25.520" v="30" actId="20577"/>
          <ac:spMkLst>
            <pc:docMk/>
            <pc:sldMk cId="2302640035" sldId="258"/>
            <ac:spMk id="3" creationId="{725A4A87-AF14-402A-B985-8B3B710F2989}"/>
          </ac:spMkLst>
        </pc:spChg>
      </pc:sldChg>
    </pc:docChg>
  </pc:docChgLst>
  <pc:docChgLst>
    <pc:chgData name="CAROLINE BATISTA VANTIM" userId="S::caroline.vantim@fatec.sp.gov.br::d674b0e8-761b-4523-b899-1aff04018256" providerId="AD" clId="Web-{067CF547-368A-45F2-BAC4-9BE157D58A34}"/>
    <pc:docChg chg="modSld">
      <pc:chgData name="CAROLINE BATISTA VANTIM" userId="S::caroline.vantim@fatec.sp.gov.br::d674b0e8-761b-4523-b899-1aff04018256" providerId="AD" clId="Web-{067CF547-368A-45F2-BAC4-9BE157D58A34}" dt="2021-05-08T14:07:50.926" v="6" actId="20577"/>
      <pc:docMkLst>
        <pc:docMk/>
      </pc:docMkLst>
      <pc:sldChg chg="modSp">
        <pc:chgData name="CAROLINE BATISTA VANTIM" userId="S::caroline.vantim@fatec.sp.gov.br::d674b0e8-761b-4523-b899-1aff04018256" providerId="AD" clId="Web-{067CF547-368A-45F2-BAC4-9BE157D58A34}" dt="2021-05-08T14:07:50.926" v="6" actId="20577"/>
        <pc:sldMkLst>
          <pc:docMk/>
          <pc:sldMk cId="3657951019" sldId="257"/>
        </pc:sldMkLst>
        <pc:spChg chg="mod">
          <ac:chgData name="CAROLINE BATISTA VANTIM" userId="S::caroline.vantim@fatec.sp.gov.br::d674b0e8-761b-4523-b899-1aff04018256" providerId="AD" clId="Web-{067CF547-368A-45F2-BAC4-9BE157D58A34}" dt="2021-05-08T14:07:50.926" v="6" actId="20577"/>
          <ac:spMkLst>
            <pc:docMk/>
            <pc:sldMk cId="3657951019" sldId="257"/>
            <ac:spMk id="2" creationId="{CEE8F651-D9AD-41F6-8A32-57FB64435448}"/>
          </ac:spMkLst>
        </pc:spChg>
      </pc:sldChg>
    </pc:docChg>
  </pc:docChgLst>
  <pc:docChgLst>
    <pc:chgData name="ALLAN KELVIN DOS SANTOS" userId="S::allan.santos48@fatec.sp.gov.br::17ad8691-b1b7-4140-b35b-5454c037d40d" providerId="AD" clId="Web-{9295602E-3853-45ED-808A-69AC56FB7DED}"/>
    <pc:docChg chg="addSld modSld">
      <pc:chgData name="ALLAN KELVIN DOS SANTOS" userId="S::allan.santos48@fatec.sp.gov.br::17ad8691-b1b7-4140-b35b-5454c037d40d" providerId="AD" clId="Web-{9295602E-3853-45ED-808A-69AC56FB7DED}" dt="2021-05-08T14:36:16.315" v="106" actId="20577"/>
      <pc:docMkLst>
        <pc:docMk/>
      </pc:docMkLst>
      <pc:sldChg chg="addSp delSp modSp mod setBg setClrOvrMap">
        <pc:chgData name="ALLAN KELVIN DOS SANTOS" userId="S::allan.santos48@fatec.sp.gov.br::17ad8691-b1b7-4140-b35b-5454c037d40d" providerId="AD" clId="Web-{9295602E-3853-45ED-808A-69AC56FB7DED}" dt="2021-05-08T14:34:28.331" v="49" actId="20577"/>
        <pc:sldMkLst>
          <pc:docMk/>
          <pc:sldMk cId="2302640035" sldId="258"/>
        </pc:sldMkLst>
        <pc:spChg chg="mo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2" creationId="{0AD653C0-5B22-48A5-B450-3756F3989AFE}"/>
          </ac:spMkLst>
        </pc:spChg>
        <pc:spChg chg="mod">
          <ac:chgData name="ALLAN KELVIN DOS SANTOS" userId="S::allan.santos48@fatec.sp.gov.br::17ad8691-b1b7-4140-b35b-5454c037d40d" providerId="AD" clId="Web-{9295602E-3853-45ED-808A-69AC56FB7DED}" dt="2021-05-08T14:29:00.520" v="14" actId="20577"/>
          <ac:spMkLst>
            <pc:docMk/>
            <pc:sldMk cId="2302640035" sldId="258"/>
            <ac:spMk id="3" creationId="{725A4A87-AF14-402A-B985-8B3B710F2989}"/>
          </ac:spMkLst>
        </pc:spChg>
        <pc:spChg chg="add del">
          <ac:chgData name="ALLAN KELVIN DOS SANTOS" userId="S::allan.santos48@fatec.sp.gov.br::17ad8691-b1b7-4140-b35b-5454c037d40d" providerId="AD" clId="Web-{9295602E-3853-45ED-808A-69AC56FB7DED}" dt="2021-05-08T14:31:59.175" v="19"/>
          <ac:spMkLst>
            <pc:docMk/>
            <pc:sldMk cId="2302640035" sldId="258"/>
            <ac:spMk id="5" creationId="{2FBFF5FE-CDCE-450F-AD5D-ABC52D574D61}"/>
          </ac:spMkLst>
        </pc:spChg>
        <pc:spChg chg="add mod">
          <ac:chgData name="ALLAN KELVIN DOS SANTOS" userId="S::allan.santos48@fatec.sp.gov.br::17ad8691-b1b7-4140-b35b-5454c037d40d" providerId="AD" clId="Web-{9295602E-3853-45ED-808A-69AC56FB7DED}" dt="2021-05-08T14:34:28.331" v="49" actId="20577"/>
          <ac:spMkLst>
            <pc:docMk/>
            <pc:sldMk cId="2302640035" sldId="258"/>
            <ac:spMk id="6" creationId="{C0EE518C-6258-4228-A70C-96142DEB0125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13" creationId="{4AC0CD9D-7610-4620-93B4-798CCD9AB581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19" creationId="{DE4D62F9-188E-4530-84C2-24BDEE4BEB82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21" creationId="{F3F4807A-5068-4492-8025-D75F320E908D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23" creationId="{B24996F8-180C-4DCB-8A26-DFA336CDEFBC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25" creationId="{D8B22DE2-C518-4F77-BE90-E1B6B1909D91}"/>
          </ac:spMkLst>
        </pc:spChg>
        <pc:spChg chg="add">
          <ac:chgData name="ALLAN KELVIN DOS SANTOS" userId="S::allan.santos48@fatec.sp.gov.br::17ad8691-b1b7-4140-b35b-5454c037d40d" providerId="AD" clId="Web-{9295602E-3853-45ED-808A-69AC56FB7DED}" dt="2021-05-08T14:27:59.395" v="9"/>
          <ac:spMkLst>
            <pc:docMk/>
            <pc:sldMk cId="2302640035" sldId="258"/>
            <ac:spMk id="27" creationId="{630182B0-3559-41D5-9EBC-0BD86BEDAD09}"/>
          </ac:spMkLst>
        </pc:spChg>
        <pc:picChg chg="add mod">
          <ac:chgData name="ALLAN KELVIN DOS SANTOS" userId="S::allan.santos48@fatec.sp.gov.br::17ad8691-b1b7-4140-b35b-5454c037d40d" providerId="AD" clId="Web-{9295602E-3853-45ED-808A-69AC56FB7DED}" dt="2021-05-08T14:28:16.692" v="13" actId="1076"/>
          <ac:picMkLst>
            <pc:docMk/>
            <pc:sldMk cId="2302640035" sldId="258"/>
            <ac:picMk id="4" creationId="{DFABE4C8-581E-4B7E-B985-77B8C38F3F2B}"/>
          </ac:picMkLst>
        </pc:picChg>
        <pc:picChg chg="add">
          <ac:chgData name="ALLAN KELVIN DOS SANTOS" userId="S::allan.santos48@fatec.sp.gov.br::17ad8691-b1b7-4140-b35b-5454c037d40d" providerId="AD" clId="Web-{9295602E-3853-45ED-808A-69AC56FB7DED}" dt="2021-05-08T14:27:59.395" v="9"/>
          <ac:picMkLst>
            <pc:docMk/>
            <pc:sldMk cId="2302640035" sldId="258"/>
            <ac:picMk id="9" creationId="{41B68C77-138E-4BF7-A276-BD0C78A4219F}"/>
          </ac:picMkLst>
        </pc:picChg>
        <pc:picChg chg="add">
          <ac:chgData name="ALLAN KELVIN DOS SANTOS" userId="S::allan.santos48@fatec.sp.gov.br::17ad8691-b1b7-4140-b35b-5454c037d40d" providerId="AD" clId="Web-{9295602E-3853-45ED-808A-69AC56FB7DED}" dt="2021-05-08T14:27:59.395" v="9"/>
          <ac:picMkLst>
            <pc:docMk/>
            <pc:sldMk cId="2302640035" sldId="258"/>
            <ac:picMk id="11" creationId="{7C268552-D473-46ED-B1B8-422042C4DEF1}"/>
          </ac:picMkLst>
        </pc:picChg>
        <pc:picChg chg="add">
          <ac:chgData name="ALLAN KELVIN DOS SANTOS" userId="S::allan.santos48@fatec.sp.gov.br::17ad8691-b1b7-4140-b35b-5454c037d40d" providerId="AD" clId="Web-{9295602E-3853-45ED-808A-69AC56FB7DED}" dt="2021-05-08T14:27:59.395" v="9"/>
          <ac:picMkLst>
            <pc:docMk/>
            <pc:sldMk cId="2302640035" sldId="258"/>
            <ac:picMk id="15" creationId="{B9238B3E-24AA-439A-B527-6C5DF6D72145}"/>
          </ac:picMkLst>
        </pc:picChg>
        <pc:picChg chg="add">
          <ac:chgData name="ALLAN KELVIN DOS SANTOS" userId="S::allan.santos48@fatec.sp.gov.br::17ad8691-b1b7-4140-b35b-5454c037d40d" providerId="AD" clId="Web-{9295602E-3853-45ED-808A-69AC56FB7DED}" dt="2021-05-08T14:27:59.395" v="9"/>
          <ac:picMkLst>
            <pc:docMk/>
            <pc:sldMk cId="2302640035" sldId="258"/>
            <ac:picMk id="17" creationId="{69F01145-BEA3-4CBF-AA21-10077B948CA8}"/>
          </ac:picMkLst>
        </pc:picChg>
      </pc:sldChg>
      <pc:sldChg chg="addSp delSp modSp add replId">
        <pc:chgData name="ALLAN KELVIN DOS SANTOS" userId="S::allan.santos48@fatec.sp.gov.br::17ad8691-b1b7-4140-b35b-5454c037d40d" providerId="AD" clId="Web-{9295602E-3853-45ED-808A-69AC56FB7DED}" dt="2021-05-08T14:36:16.315" v="106" actId="20577"/>
        <pc:sldMkLst>
          <pc:docMk/>
          <pc:sldMk cId="2608164185" sldId="260"/>
        </pc:sldMkLst>
        <pc:spChg chg="add mod">
          <ac:chgData name="ALLAN KELVIN DOS SANTOS" userId="S::allan.santos48@fatec.sp.gov.br::17ad8691-b1b7-4140-b35b-5454c037d40d" providerId="AD" clId="Web-{9295602E-3853-45ED-808A-69AC56FB7DED}" dt="2021-05-08T14:36:16.315" v="106" actId="20577"/>
          <ac:spMkLst>
            <pc:docMk/>
            <pc:sldMk cId="2608164185" sldId="260"/>
            <ac:spMk id="6" creationId="{48A4095D-C6A9-474F-9D18-4BED15BC2101}"/>
          </ac:spMkLst>
        </pc:spChg>
        <pc:picChg chg="del">
          <ac:chgData name="ALLAN KELVIN DOS SANTOS" userId="S::allan.santos48@fatec.sp.gov.br::17ad8691-b1b7-4140-b35b-5454c037d40d" providerId="AD" clId="Web-{9295602E-3853-45ED-808A-69AC56FB7DED}" dt="2021-05-08T14:34:45.862" v="50"/>
          <ac:picMkLst>
            <pc:docMk/>
            <pc:sldMk cId="2608164185" sldId="260"/>
            <ac:picMk id="4" creationId="{DFABE4C8-581E-4B7E-B985-77B8C38F3F2B}"/>
          </ac:picMkLst>
        </pc:picChg>
        <pc:picChg chg="add mod">
          <ac:chgData name="ALLAN KELVIN DOS SANTOS" userId="S::allan.santos48@fatec.sp.gov.br::17ad8691-b1b7-4140-b35b-5454c037d40d" providerId="AD" clId="Web-{9295602E-3853-45ED-808A-69AC56FB7DED}" dt="2021-05-08T14:35:31.893" v="58" actId="14100"/>
          <ac:picMkLst>
            <pc:docMk/>
            <pc:sldMk cId="2608164185" sldId="260"/>
            <ac:picMk id="5" creationId="{FF570969-157C-4612-9DCC-7EB66A4D3CF3}"/>
          </ac:picMkLst>
        </pc:picChg>
      </pc:sldChg>
    </pc:docChg>
  </pc:docChgLst>
  <pc:docChgLst>
    <pc:chgData name="LAILA MICHELY STENCE" userId="S::laila.stence@fatec.sp.gov.br::51813c65-cfe1-4768-be6b-dd41382fd41a" providerId="AD" clId="Web-{1B26C720-FD2B-4F18-B553-A0A0032DE82D}"/>
    <pc:docChg chg="addSld delSld modSld sldOrd">
      <pc:chgData name="LAILA MICHELY STENCE" userId="S::laila.stence@fatec.sp.gov.br::51813c65-cfe1-4768-be6b-dd41382fd41a" providerId="AD" clId="Web-{1B26C720-FD2B-4F18-B553-A0A0032DE82D}" dt="2021-05-08T17:43:15.480" v="170" actId="14100"/>
      <pc:docMkLst>
        <pc:docMk/>
      </pc:docMkLst>
      <pc:sldChg chg="addSp modSp del">
        <pc:chgData name="LAILA MICHELY STENCE" userId="S::laila.stence@fatec.sp.gov.br::51813c65-cfe1-4768-be6b-dd41382fd41a" providerId="AD" clId="Web-{1B26C720-FD2B-4F18-B553-A0A0032DE82D}" dt="2021-05-08T17:41:28.949" v="157"/>
        <pc:sldMkLst>
          <pc:docMk/>
          <pc:sldMk cId="584992986" sldId="263"/>
        </pc:sldMkLst>
        <pc:spChg chg="mod">
          <ac:chgData name="LAILA MICHELY STENCE" userId="S::laila.stence@fatec.sp.gov.br::51813c65-cfe1-4768-be6b-dd41382fd41a" providerId="AD" clId="Web-{1B26C720-FD2B-4F18-B553-A0A0032DE82D}" dt="2021-05-08T17:13:48.740" v="30" actId="1076"/>
          <ac:spMkLst>
            <pc:docMk/>
            <pc:sldMk cId="584992986" sldId="263"/>
            <ac:spMk id="2" creationId="{0AD653C0-5B22-48A5-B450-3756F3989AFE}"/>
          </ac:spMkLst>
        </pc:spChg>
        <pc:picChg chg="add mod">
          <ac:chgData name="LAILA MICHELY STENCE" userId="S::laila.stence@fatec.sp.gov.br::51813c65-cfe1-4768-be6b-dd41382fd41a" providerId="AD" clId="Web-{1B26C720-FD2B-4F18-B553-A0A0032DE82D}" dt="2021-05-08T17:17:35.006" v="50" actId="1076"/>
          <ac:picMkLst>
            <pc:docMk/>
            <pc:sldMk cId="584992986" sldId="263"/>
            <ac:picMk id="3" creationId="{BCFD18EF-A0ED-49C6-AE38-97A0C4C72FB3}"/>
          </ac:picMkLst>
        </pc:picChg>
        <pc:picChg chg="add mod">
          <ac:chgData name="LAILA MICHELY STENCE" userId="S::laila.stence@fatec.sp.gov.br::51813c65-cfe1-4768-be6b-dd41382fd41a" providerId="AD" clId="Web-{1B26C720-FD2B-4F18-B553-A0A0032DE82D}" dt="2021-05-08T17:17:20.928" v="49" actId="1076"/>
          <ac:picMkLst>
            <pc:docMk/>
            <pc:sldMk cId="584992986" sldId="263"/>
            <ac:picMk id="4" creationId="{5E414AEE-BAE0-4A3B-AF13-3D2AEEBDA2BA}"/>
          </ac:picMkLst>
        </pc:picChg>
        <pc:picChg chg="add mod">
          <ac:chgData name="LAILA MICHELY STENCE" userId="S::laila.stence@fatec.sp.gov.br::51813c65-cfe1-4768-be6b-dd41382fd41a" providerId="AD" clId="Web-{1B26C720-FD2B-4F18-B553-A0A0032DE82D}" dt="2021-05-08T17:17:37.240" v="51" actId="1076"/>
          <ac:picMkLst>
            <pc:docMk/>
            <pc:sldMk cId="584992986" sldId="263"/>
            <ac:picMk id="5" creationId="{056100FF-2C4E-4276-97A0-AFE54E44D976}"/>
          </ac:picMkLst>
        </pc:picChg>
        <pc:picChg chg="add mod">
          <ac:chgData name="LAILA MICHELY STENCE" userId="S::laila.stence@fatec.sp.gov.br::51813c65-cfe1-4768-be6b-dd41382fd41a" providerId="AD" clId="Web-{1B26C720-FD2B-4F18-B553-A0A0032DE82D}" dt="2021-05-08T17:32:29.072" v="129" actId="1076"/>
          <ac:picMkLst>
            <pc:docMk/>
            <pc:sldMk cId="584992986" sldId="263"/>
            <ac:picMk id="6" creationId="{53D37760-EE22-473E-B8CE-0F85AE658673}"/>
          </ac:picMkLst>
        </pc:picChg>
        <pc:picChg chg="mod">
          <ac:chgData name="LAILA MICHELY STENCE" userId="S::laila.stence@fatec.sp.gov.br::51813c65-cfe1-4768-be6b-dd41382fd41a" providerId="AD" clId="Web-{1B26C720-FD2B-4F18-B553-A0A0032DE82D}" dt="2021-05-08T17:13:10.755" v="23" actId="14100"/>
          <ac:picMkLst>
            <pc:docMk/>
            <pc:sldMk cId="584992986" sldId="263"/>
            <ac:picMk id="10" creationId="{5D4A68AA-42E3-480E-B799-3867DC59FA8D}"/>
          </ac:picMkLst>
        </pc:picChg>
        <pc:picChg chg="mod ord">
          <ac:chgData name="LAILA MICHELY STENCE" userId="S::laila.stence@fatec.sp.gov.br::51813c65-cfe1-4768-be6b-dd41382fd41a" providerId="AD" clId="Web-{1B26C720-FD2B-4F18-B553-A0A0032DE82D}" dt="2021-05-08T17:14:26.240" v="37" actId="1076"/>
          <ac:picMkLst>
            <pc:docMk/>
            <pc:sldMk cId="584992986" sldId="263"/>
            <ac:picMk id="12" creationId="{1E930D34-6C4F-4414-A031-5992AB079B84}"/>
          </ac:picMkLst>
        </pc:picChg>
        <pc:picChg chg="mod ord">
          <ac:chgData name="LAILA MICHELY STENCE" userId="S::laila.stence@fatec.sp.gov.br::51813c65-cfe1-4768-be6b-dd41382fd41a" providerId="AD" clId="Web-{1B26C720-FD2B-4F18-B553-A0A0032DE82D}" dt="2021-05-08T17:14:10.412" v="34" actId="1076"/>
          <ac:picMkLst>
            <pc:docMk/>
            <pc:sldMk cId="584992986" sldId="263"/>
            <ac:picMk id="14" creationId="{A7F3B622-6A89-485D-9000-FBC21AEAC0D5}"/>
          </ac:picMkLst>
        </pc:picChg>
        <pc:picChg chg="mod ord">
          <ac:chgData name="LAILA MICHELY STENCE" userId="S::laila.stence@fatec.sp.gov.br::51813c65-cfe1-4768-be6b-dd41382fd41a" providerId="AD" clId="Web-{1B26C720-FD2B-4F18-B553-A0A0032DE82D}" dt="2021-05-08T17:14:49.630" v="42" actId="1076"/>
          <ac:picMkLst>
            <pc:docMk/>
            <pc:sldMk cId="584992986" sldId="263"/>
            <ac:picMk id="16" creationId="{DA9DDDF8-871F-468A-9AA8-B83559141476}"/>
          </ac:picMkLst>
        </pc:picChg>
        <pc:picChg chg="mod">
          <ac:chgData name="LAILA MICHELY STENCE" userId="S::laila.stence@fatec.sp.gov.br::51813c65-cfe1-4768-be6b-dd41382fd41a" providerId="AD" clId="Web-{1B26C720-FD2B-4F18-B553-A0A0032DE82D}" dt="2021-05-08T17:11:26.677" v="9" actId="1076"/>
          <ac:picMkLst>
            <pc:docMk/>
            <pc:sldMk cId="584992986" sldId="263"/>
            <ac:picMk id="18" creationId="{F2EFECF9-6B45-4BAD-9CB1-90890FAC9EA8}"/>
          </ac:picMkLst>
        </pc:picChg>
      </pc:sldChg>
      <pc:sldChg chg="addSp delSp modSp add ord replId">
        <pc:chgData name="LAILA MICHELY STENCE" userId="S::laila.stence@fatec.sp.gov.br::51813c65-cfe1-4768-be6b-dd41382fd41a" providerId="AD" clId="Web-{1B26C720-FD2B-4F18-B553-A0A0032DE82D}" dt="2021-05-08T17:43:15.480" v="170" actId="14100"/>
        <pc:sldMkLst>
          <pc:docMk/>
          <pc:sldMk cId="3756383685" sldId="264"/>
        </pc:sldMkLst>
        <pc:picChg chg="mod ord">
          <ac:chgData name="LAILA MICHELY STENCE" userId="S::laila.stence@fatec.sp.gov.br::51813c65-cfe1-4768-be6b-dd41382fd41a" providerId="AD" clId="Web-{1B26C720-FD2B-4F18-B553-A0A0032DE82D}" dt="2021-05-08T17:32:08.604" v="125" actId="1076"/>
          <ac:picMkLst>
            <pc:docMk/>
            <pc:sldMk cId="3756383685" sldId="264"/>
            <ac:picMk id="3" creationId="{BCFD18EF-A0ED-49C6-AE38-97A0C4C72FB3}"/>
          </ac:picMkLst>
        </pc:picChg>
        <pc:picChg chg="mod">
          <ac:chgData name="LAILA MICHELY STENCE" userId="S::laila.stence@fatec.sp.gov.br::51813c65-cfe1-4768-be6b-dd41382fd41a" providerId="AD" clId="Web-{1B26C720-FD2B-4F18-B553-A0A0032DE82D}" dt="2021-05-08T17:40:35.324" v="152" actId="1076"/>
          <ac:picMkLst>
            <pc:docMk/>
            <pc:sldMk cId="3756383685" sldId="264"/>
            <ac:picMk id="4" creationId="{5E414AEE-BAE0-4A3B-AF13-3D2AEEBDA2BA}"/>
          </ac:picMkLst>
        </pc:picChg>
        <pc:picChg chg="del">
          <ac:chgData name="LAILA MICHELY STENCE" userId="S::laila.stence@fatec.sp.gov.br::51813c65-cfe1-4768-be6b-dd41382fd41a" providerId="AD" clId="Web-{1B26C720-FD2B-4F18-B553-A0A0032DE82D}" dt="2021-05-08T17:18:10.397" v="53"/>
          <ac:picMkLst>
            <pc:docMk/>
            <pc:sldMk cId="3756383685" sldId="264"/>
            <ac:picMk id="5" creationId="{056100FF-2C4E-4276-97A0-AFE54E44D976}"/>
          </ac:picMkLst>
        </pc:picChg>
        <pc:picChg chg="del">
          <ac:chgData name="LAILA MICHELY STENCE" userId="S::laila.stence@fatec.sp.gov.br::51813c65-cfe1-4768-be6b-dd41382fd41a" providerId="AD" clId="Web-{1B26C720-FD2B-4F18-B553-A0A0032DE82D}" dt="2021-05-08T17:18:12.334" v="54"/>
          <ac:picMkLst>
            <pc:docMk/>
            <pc:sldMk cId="3756383685" sldId="264"/>
            <ac:picMk id="6" creationId="{53D37760-EE22-473E-B8CE-0F85AE658673}"/>
          </ac:picMkLst>
        </pc:picChg>
        <pc:picChg chg="add mod ord">
          <ac:chgData name="LAILA MICHELY STENCE" userId="S::laila.stence@fatec.sp.gov.br::51813c65-cfe1-4768-be6b-dd41382fd41a" providerId="AD" clId="Web-{1B26C720-FD2B-4F18-B553-A0A0032DE82D}" dt="2021-05-08T17:31:25.900" v="120" actId="1076"/>
          <ac:picMkLst>
            <pc:docMk/>
            <pc:sldMk cId="3756383685" sldId="264"/>
            <ac:picMk id="7" creationId="{FC255A4C-95CE-49DB-BAE6-4BA024177F88}"/>
          </ac:picMkLst>
        </pc:picChg>
        <pc:picChg chg="mod">
          <ac:chgData name="LAILA MICHELY STENCE" userId="S::laila.stence@fatec.sp.gov.br::51813c65-cfe1-4768-be6b-dd41382fd41a" providerId="AD" clId="Web-{1B26C720-FD2B-4F18-B553-A0A0032DE82D}" dt="2021-05-08T17:39:48.521" v="150" actId="14100"/>
          <ac:picMkLst>
            <pc:docMk/>
            <pc:sldMk cId="3756383685" sldId="264"/>
            <ac:picMk id="8" creationId="{7466621E-F28F-4218-93FD-03BD1FCDAE9F}"/>
          </ac:picMkLst>
        </pc:picChg>
        <pc:picChg chg="del">
          <ac:chgData name="LAILA MICHELY STENCE" userId="S::laila.stence@fatec.sp.gov.br::51813c65-cfe1-4768-be6b-dd41382fd41a" providerId="AD" clId="Web-{1B26C720-FD2B-4F18-B553-A0A0032DE82D}" dt="2021-05-08T17:18:38.803" v="60"/>
          <ac:picMkLst>
            <pc:docMk/>
            <pc:sldMk cId="3756383685" sldId="264"/>
            <ac:picMk id="10" creationId="{5D4A68AA-42E3-480E-B799-3867DC59FA8D}"/>
          </ac:picMkLst>
        </pc:picChg>
        <pc:picChg chg="del">
          <ac:chgData name="LAILA MICHELY STENCE" userId="S::laila.stence@fatec.sp.gov.br::51813c65-cfe1-4768-be6b-dd41382fd41a" providerId="AD" clId="Web-{1B26C720-FD2B-4F18-B553-A0A0032DE82D}" dt="2021-05-08T17:18:26.928" v="57"/>
          <ac:picMkLst>
            <pc:docMk/>
            <pc:sldMk cId="3756383685" sldId="264"/>
            <ac:picMk id="12" creationId="{1E930D34-6C4F-4414-A031-5992AB079B84}"/>
          </ac:picMkLst>
        </pc:picChg>
        <pc:picChg chg="mod ord">
          <ac:chgData name="LAILA MICHELY STENCE" userId="S::laila.stence@fatec.sp.gov.br::51813c65-cfe1-4768-be6b-dd41382fd41a" providerId="AD" clId="Web-{1B26C720-FD2B-4F18-B553-A0A0032DE82D}" dt="2021-05-08T17:42:35.621" v="166" actId="1076"/>
          <ac:picMkLst>
            <pc:docMk/>
            <pc:sldMk cId="3756383685" sldId="264"/>
            <ac:picMk id="14" creationId="{A7F3B622-6A89-485D-9000-FBC21AEAC0D5}"/>
          </ac:picMkLst>
        </pc:picChg>
        <pc:picChg chg="del mod">
          <ac:chgData name="LAILA MICHELY STENCE" userId="S::laila.stence@fatec.sp.gov.br::51813c65-cfe1-4768-be6b-dd41382fd41a" providerId="AD" clId="Web-{1B26C720-FD2B-4F18-B553-A0A0032DE82D}" dt="2021-05-08T17:27:44.665" v="100"/>
          <ac:picMkLst>
            <pc:docMk/>
            <pc:sldMk cId="3756383685" sldId="264"/>
            <ac:picMk id="16" creationId="{DA9DDDF8-871F-468A-9AA8-B83559141476}"/>
          </ac:picMkLst>
        </pc:picChg>
        <pc:picChg chg="del mod">
          <ac:chgData name="LAILA MICHELY STENCE" userId="S::laila.stence@fatec.sp.gov.br::51813c65-cfe1-4768-be6b-dd41382fd41a" providerId="AD" clId="Web-{1B26C720-FD2B-4F18-B553-A0A0032DE82D}" dt="2021-05-08T17:22:50.132" v="71"/>
          <ac:picMkLst>
            <pc:docMk/>
            <pc:sldMk cId="3756383685" sldId="264"/>
            <ac:picMk id="18" creationId="{F2EFECF9-6B45-4BAD-9CB1-90890FAC9EA8}"/>
          </ac:picMkLst>
        </pc:picChg>
        <pc:picChg chg="add mod ord">
          <ac:chgData name="LAILA MICHELY STENCE" userId="S::laila.stence@fatec.sp.gov.br::51813c65-cfe1-4768-be6b-dd41382fd41a" providerId="AD" clId="Web-{1B26C720-FD2B-4F18-B553-A0A0032DE82D}" dt="2021-05-08T17:35:15.588" v="149" actId="1076"/>
          <ac:picMkLst>
            <pc:docMk/>
            <pc:sldMk cId="3756383685" sldId="264"/>
            <ac:picMk id="20" creationId="{F6B80891-B41C-47DC-A618-B46CE77CF9BC}"/>
          </ac:picMkLst>
        </pc:picChg>
        <pc:picChg chg="add mod">
          <ac:chgData name="LAILA MICHELY STENCE" userId="S::laila.stence@fatec.sp.gov.br::51813c65-cfe1-4768-be6b-dd41382fd41a" providerId="AD" clId="Web-{1B26C720-FD2B-4F18-B553-A0A0032DE82D}" dt="2021-05-08T17:40:30.011" v="151" actId="1076"/>
          <ac:picMkLst>
            <pc:docMk/>
            <pc:sldMk cId="3756383685" sldId="264"/>
            <ac:picMk id="22" creationId="{8E776D7B-C957-4356-8FD8-9634574B05EC}"/>
          </ac:picMkLst>
        </pc:picChg>
        <pc:picChg chg="add mod ord">
          <ac:chgData name="LAILA MICHELY STENCE" userId="S::laila.stence@fatec.sp.gov.br::51813c65-cfe1-4768-be6b-dd41382fd41a" providerId="AD" clId="Web-{1B26C720-FD2B-4F18-B553-A0A0032DE82D}" dt="2021-05-08T17:43:15.480" v="170" actId="14100"/>
          <ac:picMkLst>
            <pc:docMk/>
            <pc:sldMk cId="3756383685" sldId="264"/>
            <ac:picMk id="29" creationId="{025D08F3-5B76-4C67-B826-824A5E124A7D}"/>
          </ac:picMkLst>
        </pc:picChg>
      </pc:sldChg>
    </pc:docChg>
  </pc:docChgLst>
  <pc:docChgLst>
    <pc:chgData name="LAILA MICHELY STENCE" userId="S::laila.stence@fatec.sp.gov.br::51813c65-cfe1-4768-be6b-dd41382fd41a" providerId="AD" clId="Web-{C7C2D03F-4615-4584-939C-9BE93E3D4A73}"/>
    <pc:docChg chg="addSld delSld modSld sldOrd">
      <pc:chgData name="LAILA MICHELY STENCE" userId="S::laila.stence@fatec.sp.gov.br::51813c65-cfe1-4768-be6b-dd41382fd41a" providerId="AD" clId="Web-{C7C2D03F-4615-4584-939C-9BE93E3D4A73}" dt="2021-05-08T14:49:12.704" v="342" actId="1076"/>
      <pc:docMkLst>
        <pc:docMk/>
      </pc:docMkLst>
      <pc:sldChg chg="modSp">
        <pc:chgData name="LAILA MICHELY STENCE" userId="S::laila.stence@fatec.sp.gov.br::51813c65-cfe1-4768-be6b-dd41382fd41a" providerId="AD" clId="Web-{C7C2D03F-4615-4584-939C-9BE93E3D4A73}" dt="2021-05-08T14:48:54.314" v="341" actId="1076"/>
        <pc:sldMkLst>
          <pc:docMk/>
          <pc:sldMk cId="2210866551" sldId="256"/>
        </pc:sldMkLst>
        <pc:spChg chg="mod">
          <ac:chgData name="LAILA MICHELY STENCE" userId="S::laila.stence@fatec.sp.gov.br::51813c65-cfe1-4768-be6b-dd41382fd41a" providerId="AD" clId="Web-{C7C2D03F-4615-4584-939C-9BE93E3D4A73}" dt="2021-05-08T14:48:54.314" v="341" actId="1076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LAILA MICHELY STENCE" userId="S::laila.stence@fatec.sp.gov.br::51813c65-cfe1-4768-be6b-dd41382fd41a" providerId="AD" clId="Web-{C7C2D03F-4615-4584-939C-9BE93E3D4A73}" dt="2021-05-08T14:49:12.704" v="342" actId="1076"/>
        <pc:sldMkLst>
          <pc:docMk/>
          <pc:sldMk cId="3657951019" sldId="257"/>
        </pc:sldMkLst>
        <pc:spChg chg="mod">
          <ac:chgData name="LAILA MICHELY STENCE" userId="S::laila.stence@fatec.sp.gov.br::51813c65-cfe1-4768-be6b-dd41382fd41a" providerId="AD" clId="Web-{C7C2D03F-4615-4584-939C-9BE93E3D4A73}" dt="2021-05-08T14:49:12.704" v="342" actId="1076"/>
          <ac:spMkLst>
            <pc:docMk/>
            <pc:sldMk cId="3657951019" sldId="257"/>
            <ac:spMk id="3" creationId="{002B0B0D-EE7A-4F21-93EA-EB385A915B08}"/>
          </ac:spMkLst>
        </pc:spChg>
      </pc:sldChg>
      <pc:sldChg chg="modSp">
        <pc:chgData name="LAILA MICHELY STENCE" userId="S::laila.stence@fatec.sp.gov.br::51813c65-cfe1-4768-be6b-dd41382fd41a" providerId="AD" clId="Web-{C7C2D03F-4615-4584-939C-9BE93E3D4A73}" dt="2021-05-08T14:39:52.895" v="13" actId="1076"/>
        <pc:sldMkLst>
          <pc:docMk/>
          <pc:sldMk cId="2608164185" sldId="260"/>
        </pc:sldMkLst>
        <pc:picChg chg="mod">
          <ac:chgData name="LAILA MICHELY STENCE" userId="S::laila.stence@fatec.sp.gov.br::51813c65-cfe1-4768-be6b-dd41382fd41a" providerId="AD" clId="Web-{C7C2D03F-4615-4584-939C-9BE93E3D4A73}" dt="2021-05-08T14:39:52.895" v="13" actId="1076"/>
          <ac:picMkLst>
            <pc:docMk/>
            <pc:sldMk cId="2608164185" sldId="260"/>
            <ac:picMk id="5" creationId="{FF570969-157C-4612-9DCC-7EB66A4D3CF3}"/>
          </ac:picMkLst>
        </pc:picChg>
      </pc:sldChg>
      <pc:sldChg chg="addSp delSp modSp add del replId">
        <pc:chgData name="LAILA MICHELY STENCE" userId="S::laila.stence@fatec.sp.gov.br::51813c65-cfe1-4768-be6b-dd41382fd41a" providerId="AD" clId="Web-{C7C2D03F-4615-4584-939C-9BE93E3D4A73}" dt="2021-05-08T14:39:37.442" v="12"/>
        <pc:sldMkLst>
          <pc:docMk/>
          <pc:sldMk cId="1252494317" sldId="261"/>
        </pc:sldMkLst>
        <pc:spChg chg="mod">
          <ac:chgData name="LAILA MICHELY STENCE" userId="S::laila.stence@fatec.sp.gov.br::51813c65-cfe1-4768-be6b-dd41382fd41a" providerId="AD" clId="Web-{C7C2D03F-4615-4584-939C-9BE93E3D4A73}" dt="2021-05-08T14:37:15.861" v="8" actId="20577"/>
          <ac:spMkLst>
            <pc:docMk/>
            <pc:sldMk cId="1252494317" sldId="261"/>
            <ac:spMk id="2" creationId="{C3DECCCE-C532-4F4E-AFC7-BE285B921C01}"/>
          </ac:spMkLst>
        </pc:spChg>
        <pc:spChg chg="del">
          <ac:chgData name="LAILA MICHELY STENCE" userId="S::laila.stence@fatec.sp.gov.br::51813c65-cfe1-4768-be6b-dd41382fd41a" providerId="AD" clId="Web-{C7C2D03F-4615-4584-939C-9BE93E3D4A73}" dt="2021-05-08T14:39:00.361" v="9"/>
          <ac:spMkLst>
            <pc:docMk/>
            <pc:sldMk cId="1252494317" sldId="261"/>
            <ac:spMk id="3" creationId="{FBDB11FF-9022-4060-B00D-75BF1BDFD2FC}"/>
          </ac:spMkLst>
        </pc:spChg>
        <pc:picChg chg="add mod ord">
          <ac:chgData name="LAILA MICHELY STENCE" userId="S::laila.stence@fatec.sp.gov.br::51813c65-cfe1-4768-be6b-dd41382fd41a" providerId="AD" clId="Web-{C7C2D03F-4615-4584-939C-9BE93E3D4A73}" dt="2021-05-08T14:39:18.958" v="11" actId="14100"/>
          <ac:picMkLst>
            <pc:docMk/>
            <pc:sldMk cId="1252494317" sldId="261"/>
            <ac:picMk id="4" creationId="{563E254C-132C-43C2-BFF2-31E3CFCFCC50}"/>
          </ac:picMkLst>
        </pc:picChg>
      </pc:sldChg>
      <pc:sldChg chg="addSp delSp modSp add ord replId">
        <pc:chgData name="LAILA MICHELY STENCE" userId="S::laila.stence@fatec.sp.gov.br::51813c65-cfe1-4768-be6b-dd41382fd41a" providerId="AD" clId="Web-{C7C2D03F-4615-4584-939C-9BE93E3D4A73}" dt="2021-05-08T14:48:15.345" v="340" actId="20577"/>
        <pc:sldMkLst>
          <pc:docMk/>
          <pc:sldMk cId="1794049389" sldId="261"/>
        </pc:sldMkLst>
        <pc:spChg chg="mod">
          <ac:chgData name="LAILA MICHELY STENCE" userId="S::laila.stence@fatec.sp.gov.br::51813c65-cfe1-4768-be6b-dd41382fd41a" providerId="AD" clId="Web-{C7C2D03F-4615-4584-939C-9BE93E3D4A73}" dt="2021-05-08T14:43:07.706" v="62" actId="1076"/>
          <ac:spMkLst>
            <pc:docMk/>
            <pc:sldMk cId="1794049389" sldId="261"/>
            <ac:spMk id="2" creationId="{0AD653C0-5B22-48A5-B450-3756F3989AFE}"/>
          </ac:spMkLst>
        </pc:spChg>
        <pc:spChg chg="add del mod">
          <ac:chgData name="LAILA MICHELY STENCE" userId="S::laila.stence@fatec.sp.gov.br::51813c65-cfe1-4768-be6b-dd41382fd41a" providerId="AD" clId="Web-{C7C2D03F-4615-4584-939C-9BE93E3D4A73}" dt="2021-05-08T14:43:23.159" v="81" actId="20577"/>
          <ac:spMkLst>
            <pc:docMk/>
            <pc:sldMk cId="1794049389" sldId="261"/>
            <ac:spMk id="3" creationId="{725A4A87-AF14-402A-B985-8B3B710F2989}"/>
          </ac:spMkLst>
        </pc:spChg>
        <pc:spChg chg="mod">
          <ac:chgData name="LAILA MICHELY STENCE" userId="S::laila.stence@fatec.sp.gov.br::51813c65-cfe1-4768-be6b-dd41382fd41a" providerId="AD" clId="Web-{C7C2D03F-4615-4584-939C-9BE93E3D4A73}" dt="2021-05-08T14:46:44.549" v="272" actId="1076"/>
          <ac:spMkLst>
            <pc:docMk/>
            <pc:sldMk cId="1794049389" sldId="261"/>
            <ac:spMk id="6" creationId="{48A4095D-C6A9-474F-9D18-4BED15BC2101}"/>
          </ac:spMkLst>
        </pc:spChg>
        <pc:spChg chg="add del mod">
          <ac:chgData name="LAILA MICHELY STENCE" userId="S::laila.stence@fatec.sp.gov.br::51813c65-cfe1-4768-be6b-dd41382fd41a" providerId="AD" clId="Web-{C7C2D03F-4615-4584-939C-9BE93E3D4A73}" dt="2021-05-08T14:42:17.597" v="44"/>
          <ac:spMkLst>
            <pc:docMk/>
            <pc:sldMk cId="1794049389" sldId="261"/>
            <ac:spMk id="7" creationId="{72891E75-E043-4B30-9F75-4954DFAEE8F0}"/>
          </ac:spMkLst>
        </pc:spChg>
        <pc:spChg chg="add del mod">
          <ac:chgData name="LAILA MICHELY STENCE" userId="S::laila.stence@fatec.sp.gov.br::51813c65-cfe1-4768-be6b-dd41382fd41a" providerId="AD" clId="Web-{C7C2D03F-4615-4584-939C-9BE93E3D4A73}" dt="2021-05-08T14:46:53.127" v="276"/>
          <ac:spMkLst>
            <pc:docMk/>
            <pc:sldMk cId="1794049389" sldId="261"/>
            <ac:spMk id="8" creationId="{E4451A56-FAD7-4508-B728-E845519BC90E}"/>
          </ac:spMkLst>
        </pc:spChg>
        <pc:spChg chg="add mod">
          <ac:chgData name="LAILA MICHELY STENCE" userId="S::laila.stence@fatec.sp.gov.br::51813c65-cfe1-4768-be6b-dd41382fd41a" providerId="AD" clId="Web-{C7C2D03F-4615-4584-939C-9BE93E3D4A73}" dt="2021-05-08T14:48:15.345" v="340" actId="20577"/>
          <ac:spMkLst>
            <pc:docMk/>
            <pc:sldMk cId="1794049389" sldId="261"/>
            <ac:spMk id="20" creationId="{145E3385-7173-40A6-B1A0-9021B57BB409}"/>
          </ac:spMkLst>
        </pc:spChg>
        <pc:picChg chg="add del mod">
          <ac:chgData name="LAILA MICHELY STENCE" userId="S::laila.stence@fatec.sp.gov.br::51813c65-cfe1-4768-be6b-dd41382fd41a" providerId="AD" clId="Web-{C7C2D03F-4615-4584-939C-9BE93E3D4A73}" dt="2021-05-08T14:43:34.175" v="82" actId="14100"/>
          <ac:picMkLst>
            <pc:docMk/>
            <pc:sldMk cId="1794049389" sldId="261"/>
            <ac:picMk id="5" creationId="{FF570969-157C-4612-9DCC-7EB66A4D3CF3}"/>
          </ac:picMkLst>
        </pc:picChg>
      </pc:sldChg>
    </pc:docChg>
  </pc:docChgLst>
  <pc:docChgLst>
    <pc:chgData name="ALLAN KELVIN DOS SANTOS" userId="S::allan.santos48@fatec.sp.gov.br::17ad8691-b1b7-4140-b35b-5454c037d40d" providerId="AD" clId="Web-{668492EF-4C8E-4AE2-AE12-5A7023EACA4C}"/>
    <pc:docChg chg="modSld">
      <pc:chgData name="ALLAN KELVIN DOS SANTOS" userId="S::allan.santos48@fatec.sp.gov.br::17ad8691-b1b7-4140-b35b-5454c037d40d" providerId="AD" clId="Web-{668492EF-4C8E-4AE2-AE12-5A7023EACA4C}" dt="2021-05-08T14:10:29.296" v="67" actId="20577"/>
      <pc:docMkLst>
        <pc:docMk/>
      </pc:docMkLst>
      <pc:sldChg chg="modSp">
        <pc:chgData name="ALLAN KELVIN DOS SANTOS" userId="S::allan.santos48@fatec.sp.gov.br::17ad8691-b1b7-4140-b35b-5454c037d40d" providerId="AD" clId="Web-{668492EF-4C8E-4AE2-AE12-5A7023EACA4C}" dt="2021-05-08T14:08:29.593" v="51" actId="20577"/>
        <pc:sldMkLst>
          <pc:docMk/>
          <pc:sldMk cId="2210866551" sldId="256"/>
        </pc:sldMkLst>
        <pc:spChg chg="mod">
          <ac:chgData name="ALLAN KELVIN DOS SANTOS" userId="S::allan.santos48@fatec.sp.gov.br::17ad8691-b1b7-4140-b35b-5454c037d40d" providerId="AD" clId="Web-{668492EF-4C8E-4AE2-AE12-5A7023EACA4C}" dt="2021-05-08T14:08:29.593" v="5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ALLAN KELVIN DOS SANTOS" userId="S::allan.santos48@fatec.sp.gov.br::17ad8691-b1b7-4140-b35b-5454c037d40d" providerId="AD" clId="Web-{668492EF-4C8E-4AE2-AE12-5A7023EACA4C}" dt="2021-05-08T14:10:29.296" v="67" actId="20577"/>
        <pc:sldMkLst>
          <pc:docMk/>
          <pc:sldMk cId="3657951019" sldId="257"/>
        </pc:sldMkLst>
        <pc:spChg chg="mod">
          <ac:chgData name="ALLAN KELVIN DOS SANTOS" userId="S::allan.santos48@fatec.sp.gov.br::17ad8691-b1b7-4140-b35b-5454c037d40d" providerId="AD" clId="Web-{668492EF-4C8E-4AE2-AE12-5A7023EACA4C}" dt="2021-05-08T14:09:43.671" v="52"/>
          <ac:spMkLst>
            <pc:docMk/>
            <pc:sldMk cId="3657951019" sldId="257"/>
            <ac:spMk id="2" creationId="{CEE8F651-D9AD-41F6-8A32-57FB64435448}"/>
          </ac:spMkLst>
        </pc:spChg>
        <pc:spChg chg="mod">
          <ac:chgData name="ALLAN KELVIN DOS SANTOS" userId="S::allan.santos48@fatec.sp.gov.br::17ad8691-b1b7-4140-b35b-5454c037d40d" providerId="AD" clId="Web-{668492EF-4C8E-4AE2-AE12-5A7023EACA4C}" dt="2021-05-08T14:10:29.296" v="67" actId="20577"/>
          <ac:spMkLst>
            <pc:docMk/>
            <pc:sldMk cId="3657951019" sldId="257"/>
            <ac:spMk id="3" creationId="{002B0B0D-EE7A-4F21-93EA-EB385A915B08}"/>
          </ac:spMkLst>
        </pc:spChg>
      </pc:sldChg>
    </pc:docChg>
  </pc:docChgLst>
  <pc:docChgLst>
    <pc:chgData name="LAILA MICHELY STENCE" userId="S::laila.stence@fatec.sp.gov.br::51813c65-cfe1-4768-be6b-dd41382fd41a" providerId="AD" clId="Web-{9832D4CC-D776-4F46-97D4-57B95F860D5C}"/>
    <pc:docChg chg="modSld">
      <pc:chgData name="LAILA MICHELY STENCE" userId="S::laila.stence@fatec.sp.gov.br::51813c65-cfe1-4768-be6b-dd41382fd41a" providerId="AD" clId="Web-{9832D4CC-D776-4F46-97D4-57B95F860D5C}" dt="2021-05-08T13:55:01.658" v="49" actId="20577"/>
      <pc:docMkLst>
        <pc:docMk/>
      </pc:docMkLst>
      <pc:sldChg chg="modSp">
        <pc:chgData name="LAILA MICHELY STENCE" userId="S::laila.stence@fatec.sp.gov.br::51813c65-cfe1-4768-be6b-dd41382fd41a" providerId="AD" clId="Web-{9832D4CC-D776-4F46-97D4-57B95F860D5C}" dt="2021-05-08T13:55:01.658" v="49" actId="20577"/>
        <pc:sldMkLst>
          <pc:docMk/>
          <pc:sldMk cId="3657951019" sldId="257"/>
        </pc:sldMkLst>
        <pc:spChg chg="mod">
          <ac:chgData name="LAILA MICHELY STENCE" userId="S::laila.stence@fatec.sp.gov.br::51813c65-cfe1-4768-be6b-dd41382fd41a" providerId="AD" clId="Web-{9832D4CC-D776-4F46-97D4-57B95F860D5C}" dt="2021-05-08T13:55:01.658" v="49" actId="20577"/>
          <ac:spMkLst>
            <pc:docMk/>
            <pc:sldMk cId="3657951019" sldId="257"/>
            <ac:spMk id="3" creationId="{002B0B0D-EE7A-4F21-93EA-EB385A915B08}"/>
          </ac:spMkLst>
        </pc:spChg>
      </pc:sldChg>
    </pc:docChg>
  </pc:docChgLst>
  <pc:docChgLst>
    <pc:chgData name="ALLAN KELVIN DOS SANTOS" userId="S::allan.santos48@fatec.sp.gov.br::17ad8691-b1b7-4140-b35b-5454c037d40d" providerId="AD" clId="Web-{84E50626-C71F-4194-ACA1-8F0CCE7B592A}"/>
    <pc:docChg chg="addSld modSld">
      <pc:chgData name="ALLAN KELVIN DOS SANTOS" userId="S::allan.santos48@fatec.sp.gov.br::17ad8691-b1b7-4140-b35b-5454c037d40d" providerId="AD" clId="Web-{84E50626-C71F-4194-ACA1-8F0CCE7B592A}" dt="2021-05-08T13:38:30.872" v="22"/>
      <pc:docMkLst>
        <pc:docMk/>
      </pc:docMkLst>
      <pc:sldChg chg="modSp">
        <pc:chgData name="ALLAN KELVIN DOS SANTOS" userId="S::allan.santos48@fatec.sp.gov.br::17ad8691-b1b7-4140-b35b-5454c037d40d" providerId="AD" clId="Web-{84E50626-C71F-4194-ACA1-8F0CCE7B592A}" dt="2021-05-08T13:38:09.153" v="21" actId="20577"/>
        <pc:sldMkLst>
          <pc:docMk/>
          <pc:sldMk cId="2210866551" sldId="256"/>
        </pc:sldMkLst>
        <pc:spChg chg="mod">
          <ac:chgData name="ALLAN KELVIN DOS SANTOS" userId="S::allan.santos48@fatec.sp.gov.br::17ad8691-b1b7-4140-b35b-5454c037d40d" providerId="AD" clId="Web-{84E50626-C71F-4194-ACA1-8F0CCE7B592A}" dt="2021-05-08T13:36:32.855" v="13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LLAN KELVIN DOS SANTOS" userId="S::allan.santos48@fatec.sp.gov.br::17ad8691-b1b7-4140-b35b-5454c037d40d" providerId="AD" clId="Web-{84E50626-C71F-4194-ACA1-8F0CCE7B592A}" dt="2021-05-08T13:38:09.153" v="2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new">
        <pc:chgData name="ALLAN KELVIN DOS SANTOS" userId="S::allan.santos48@fatec.sp.gov.br::17ad8691-b1b7-4140-b35b-5454c037d40d" providerId="AD" clId="Web-{84E50626-C71F-4194-ACA1-8F0CCE7B592A}" dt="2021-05-08T13:38:30.872" v="22"/>
        <pc:sldMkLst>
          <pc:docMk/>
          <pc:sldMk cId="365795101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3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iclasampa.com.br/artigo/tudo-que-nunca-te-contaram-sobre-reciclagem-de-garrafa-pet" TargetMode="External"/><Relationship Id="rId2" Type="http://schemas.openxmlformats.org/officeDocument/2006/relationships/hyperlink" Target="http://www.recicloteca.org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icleiros.org.br/programa-cidade-ma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802354" cy="1671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000" err="1">
                <a:solidFill>
                  <a:srgbClr val="EBEBEB"/>
                </a:solidFill>
                <a:cs typeface="Calibri Light"/>
              </a:rPr>
              <a:t>Pesquisa</a:t>
            </a:r>
            <a:r>
              <a:rPr lang="de-DE" sz="4000">
                <a:solidFill>
                  <a:srgbClr val="EBEBEB"/>
                </a:solidFill>
                <a:cs typeface="Calibri Light"/>
              </a:rPr>
              <a:t> de </a:t>
            </a:r>
            <a:r>
              <a:rPr lang="de-DE" sz="4000" err="1">
                <a:solidFill>
                  <a:srgbClr val="EBEBEB"/>
                </a:solidFill>
                <a:cs typeface="Calibri Light"/>
              </a:rPr>
              <a:t>Similares</a:t>
            </a:r>
            <a:endParaRPr lang="de-DE" sz="4000" err="1">
              <a:solidFill>
                <a:srgbClr val="EBEBEB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2012" y="4116022"/>
            <a:ext cx="5222326" cy="18699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Grupo</a:t>
            </a: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Allan</a:t>
            </a: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 Kelvin dos Santos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Caroline Batista </a:t>
            </a: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Vantim</a:t>
            </a:r>
            <a:endParaRPr lang="de-DE" sz="16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JOÃO PEDRO BERGAMASCO HERNANDEZ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Laila </a:t>
            </a: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Michely</a:t>
            </a: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Stence</a:t>
            </a:r>
            <a:endParaRPr lang="de-DE" sz="16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Uilian</a:t>
            </a: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 de </a:t>
            </a:r>
            <a:r>
              <a:rPr lang="de-DE" sz="1600" err="1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santana</a:t>
            </a:r>
            <a:r>
              <a:rPr lang="de-DE" sz="1600">
                <a:solidFill>
                  <a:schemeClr val="tx2">
                    <a:lumMod val="40000"/>
                    <a:lumOff val="60000"/>
                  </a:schemeClr>
                </a:solidFill>
                <a:cs typeface="Calibri"/>
              </a:rPr>
              <a:t> Leite</a:t>
            </a:r>
          </a:p>
          <a:p>
            <a:pPr>
              <a:lnSpc>
                <a:spcPct val="90000"/>
              </a:lnSpc>
            </a:pPr>
            <a:endParaRPr lang="de-DE" sz="7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Graphic 6" descr="Magnifying glass">
            <a:extLst>
              <a:ext uri="{FF2B5EF4-FFF2-40B4-BE49-F238E27FC236}">
                <a16:creationId xmlns:a16="http://schemas.microsoft.com/office/drawing/2014/main" id="{02403675-BED2-4F7C-A284-E61994BB1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8" y="2065579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8F651-D9AD-41F6-8A32-57FB6443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Cooperativa de Reciclagem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B0B0D-EE7A-4F21-93EA-EB385A91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897" y="186601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>
                <a:cs typeface="Calibri"/>
              </a:rPr>
              <a:t>Sites que baseamos nosso projeto:</a:t>
            </a:r>
            <a:endParaRPr lang="pt-BR"/>
          </a:p>
          <a:p>
            <a:r>
              <a:rPr lang="pt-BR">
                <a:ea typeface="+mn-lt"/>
                <a:cs typeface="+mn-lt"/>
                <a:hlinkClick r:id="rId2"/>
              </a:rPr>
              <a:t>http://www.recicloteca.org.br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3"/>
              </a:rPr>
              <a:t>https://www.reciclasampa.com.br/artigo/tudo-que-nunca-te-contaram-sobre-reciclagem-de-garrafa-pet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4"/>
              </a:rPr>
              <a:t>https://recicleiros.org.br/programa-cidade-mais/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5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653C0-5B22-48A5-B450-3756F3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Recicleiros.org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A4A87-AF14-402A-B985-8B3B710F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967" y="4588329"/>
            <a:ext cx="4158334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Pontos Positivos 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FABE4C8-581E-4B7E-B985-77B8C38F3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27" y="192348"/>
            <a:ext cx="6557613" cy="4560650"/>
          </a:xfrm>
          <a:prstGeom prst="rect">
            <a:avLst/>
          </a:prstGeom>
          <a:effec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E518C-6258-4228-A70C-96142DEB0125}"/>
              </a:ext>
            </a:extLst>
          </p:cNvPr>
          <p:cNvSpPr txBox="1"/>
          <p:nvPr/>
        </p:nvSpPr>
        <p:spPr>
          <a:xfrm>
            <a:off x="151501" y="5054181"/>
            <a:ext cx="57911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/>
              <a:t>Programa Cidade +</a:t>
            </a:r>
          </a:p>
          <a:p>
            <a:pPr algn="ctr"/>
            <a:r>
              <a:rPr lang="pt-BR" sz="2000">
                <a:ea typeface="+mn-lt"/>
                <a:cs typeface="+mn-lt"/>
              </a:rPr>
              <a:t>O Cidade+ Recicleiros é o programa que implanta a coleta seletiva nos municípios e ajuda o setor empresarial a estar em dia com a obrigação da logística reversa.</a:t>
            </a:r>
            <a:endParaRPr lang="pt-BR" sz="2000"/>
          </a:p>
          <a:p>
            <a:pPr algn="ctr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30264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653C0-5B22-48A5-B450-3756F3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Recicleiros.org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A4A87-AF14-402A-B985-8B3B710F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967" y="4588329"/>
            <a:ext cx="4158334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Pontos Positivos 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5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FF570969-157C-4612-9DCC-7EB66A4D3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52" y="-992"/>
            <a:ext cx="6783238" cy="42720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A4095D-C6A9-474F-9D18-4BED15BC2101}"/>
              </a:ext>
            </a:extLst>
          </p:cNvPr>
          <p:cNvSpPr txBox="1"/>
          <p:nvPr/>
        </p:nvSpPr>
        <p:spPr>
          <a:xfrm>
            <a:off x="309652" y="4651615"/>
            <a:ext cx="5791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/>
              <a:t>Parcerias Fortes</a:t>
            </a:r>
            <a:endParaRPr lang="pt-BR"/>
          </a:p>
          <a:p>
            <a:pPr algn="ctr"/>
            <a:r>
              <a:rPr lang="pt-BR" sz="2000"/>
              <a:t>Aonde aumenta a credibilidade do projeto.</a:t>
            </a:r>
            <a:endParaRPr lang="pt-BR" sz="2000" b="1"/>
          </a:p>
          <a:p>
            <a:pPr algn="ctr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60816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653C0-5B22-48A5-B450-3756F3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rgbClr val="EBEBEB"/>
                </a:solidFill>
              </a:rPr>
              <a:t>Recicla</a:t>
            </a:r>
            <a:r>
              <a:rPr lang="en-US">
                <a:solidFill>
                  <a:srgbClr val="EBEBEB"/>
                </a:solidFill>
              </a:rPr>
              <a:t> Sampa</a:t>
            </a:r>
            <a:endParaRPr lang="en-US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A4A87-AF14-402A-B985-8B3B710F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967" y="4588329"/>
            <a:ext cx="4158334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Pontos </a:t>
            </a:r>
            <a:r>
              <a:rPr lang="en-US" sz="1800" cap="all" err="1">
                <a:solidFill>
                  <a:schemeClr val="tx2">
                    <a:lumMod val="40000"/>
                    <a:lumOff val="60000"/>
                  </a:schemeClr>
                </a:solidFill>
              </a:rPr>
              <a:t>Positivos</a:t>
            </a: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 E NEGATIVOS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E518C-6258-4228-A70C-96142DEB0125}"/>
              </a:ext>
            </a:extLst>
          </p:cNvPr>
          <p:cNvSpPr txBox="1"/>
          <p:nvPr/>
        </p:nvSpPr>
        <p:spPr>
          <a:xfrm>
            <a:off x="611578" y="5269841"/>
            <a:ext cx="579119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000" b="1"/>
          </a:p>
          <a:p>
            <a:pPr algn="ctr"/>
            <a:r>
              <a:rPr lang="pt-BR" b="1">
                <a:ea typeface="+mn-lt"/>
                <a:cs typeface="+mn-lt"/>
              </a:rPr>
              <a:t>Resultados abaixo que o esperado</a:t>
            </a:r>
          </a:p>
          <a:p>
            <a:pPr algn="ctr"/>
            <a:r>
              <a:rPr lang="pt-BR">
                <a:ea typeface="+mn-lt"/>
                <a:cs typeface="+mn-lt"/>
              </a:rPr>
              <a:t>A reciclagem proposta é de 40% e está com 7% em uma cidade como São Paulo.</a:t>
            </a:r>
          </a:p>
        </p:txBody>
      </p:sp>
      <p:pic>
        <p:nvPicPr>
          <p:cNvPr id="8" name="Imagem 9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4CA0C6-6C49-4B57-A24C-45852E433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49" y="56490"/>
            <a:ext cx="6740104" cy="365388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DA36966-4E27-4454-BE89-9C7FB0FA9F5E}"/>
              </a:ext>
            </a:extLst>
          </p:cNvPr>
          <p:cNvSpPr txBox="1"/>
          <p:nvPr/>
        </p:nvSpPr>
        <p:spPr>
          <a:xfrm>
            <a:off x="611575" y="3774596"/>
            <a:ext cx="5719313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000" b="1"/>
          </a:p>
          <a:p>
            <a:pPr algn="ctr"/>
            <a:r>
              <a:rPr lang="pt-BR" b="1"/>
              <a:t>Valorizar, respeitar e apoiar</a:t>
            </a:r>
          </a:p>
          <a:p>
            <a:pPr algn="ctr"/>
            <a:r>
              <a:rPr lang="pt-BR"/>
              <a:t>Reconhecer o trabalho dos coletores e catadores que desempenham um trabalho fundamental para o meio ambiente e geram renda.</a:t>
            </a:r>
            <a:endParaRPr lang="pt-BR" b="1"/>
          </a:p>
          <a:p>
            <a:pPr algn="ctr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96172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653C0-5B22-48A5-B450-3756F3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137" y="2260408"/>
            <a:ext cx="5135994" cy="1254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Recicloteca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.org</a:t>
            </a:r>
            <a:r>
              <a:rPr lang="en-US">
                <a:solidFill>
                  <a:srgbClr val="EBEBEB"/>
                </a:solidFill>
              </a:rPr>
              <a:t>.br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A4A87-AF14-402A-B985-8B3B710F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967" y="4588329"/>
            <a:ext cx="4158334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Pontos POSITIVOS E NEGATIVOS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F570969-157C-4612-9DCC-7EB66A4D3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52" y="7082"/>
            <a:ext cx="6754484" cy="38102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A4095D-C6A9-474F-9D18-4BED15BC2101}"/>
              </a:ext>
            </a:extLst>
          </p:cNvPr>
          <p:cNvSpPr txBox="1"/>
          <p:nvPr/>
        </p:nvSpPr>
        <p:spPr>
          <a:xfrm>
            <a:off x="381539" y="3702710"/>
            <a:ext cx="5791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/>
              <a:t>Oficinas para os membros e comunidade</a:t>
            </a:r>
          </a:p>
          <a:p>
            <a:pPr algn="ctr"/>
            <a:r>
              <a:rPr lang="pt-BR" sz="2000"/>
              <a:t>Atividades ensinando com reaproveitar os materiais coletados dando novas utilidades.</a:t>
            </a:r>
          </a:p>
          <a:p>
            <a:pPr algn="ctr"/>
            <a:endParaRPr lang="pt-BR" sz="20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5E3385-7173-40A6-B1A0-9021B57BB409}"/>
              </a:ext>
            </a:extLst>
          </p:cNvPr>
          <p:cNvSpPr txBox="1"/>
          <p:nvPr/>
        </p:nvSpPr>
        <p:spPr>
          <a:xfrm>
            <a:off x="381538" y="4896030"/>
            <a:ext cx="5791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/>
              <a:t>Forma de renda</a:t>
            </a:r>
          </a:p>
          <a:p>
            <a:pPr algn="ctr"/>
            <a:r>
              <a:rPr lang="pt-BR" sz="2000"/>
              <a:t>Por ser uma ONG, o projeto sobrevive de doações.</a:t>
            </a:r>
          </a:p>
        </p:txBody>
      </p:sp>
    </p:spTree>
    <p:extLst>
      <p:ext uri="{BB962C8B-B14F-4D97-AF65-F5344CB8AC3E}">
        <p14:creationId xmlns:p14="http://schemas.microsoft.com/office/powerpoint/2010/main" val="179404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653C0-5B22-48A5-B450-3756F398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84" y="1081464"/>
            <a:ext cx="5135994" cy="895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rgbClr val="EBEBEB"/>
                </a:solidFill>
              </a:rPr>
              <a:t>Painel</a:t>
            </a:r>
            <a:r>
              <a:rPr lang="en-US">
                <a:solidFill>
                  <a:srgbClr val="EBEBEB"/>
                </a:solidFill>
              </a:rPr>
              <a:t> </a:t>
            </a:r>
            <a:r>
              <a:rPr lang="en-US" err="1">
                <a:solidFill>
                  <a:srgbClr val="EBEBEB"/>
                </a:solidFill>
              </a:rPr>
              <a:t>Semântico</a:t>
            </a:r>
            <a:endParaRPr lang="en-US" b="0" i="0" kern="1200" err="1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9" descr="Uma imagem contendo verde, mesa, grupo, em pé&#10;&#10;Descrição gerada automaticamente">
            <a:extLst>
              <a:ext uri="{FF2B5EF4-FFF2-40B4-BE49-F238E27FC236}">
                <a16:creationId xmlns:a16="http://schemas.microsoft.com/office/drawing/2014/main" id="{7466621E-F28F-4218-93FD-03BD1FCD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-3743" y="3913"/>
            <a:ext cx="12195822" cy="6898886"/>
          </a:xfrm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E414AEE-BAE0-4A3B-AF13-3D2AEEBD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097" y="5751"/>
            <a:ext cx="2587745" cy="4502989"/>
          </a:xfrm>
          <a:prstGeom prst="rect">
            <a:avLst/>
          </a:prstGeom>
        </p:spPr>
      </p:pic>
      <p:pic>
        <p:nvPicPr>
          <p:cNvPr id="7" name="Imagem 19" descr="Uma imagem contendo no interior, cerca, cena, mesa&#10;&#10;Descrição gerada automaticamente">
            <a:extLst>
              <a:ext uri="{FF2B5EF4-FFF2-40B4-BE49-F238E27FC236}">
                <a16:creationId xmlns:a16="http://schemas.microsoft.com/office/drawing/2014/main" id="{FC255A4C-95CE-49DB-BAE6-4BA024177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551" y="1378732"/>
            <a:ext cx="7070784" cy="4215554"/>
          </a:xfrm>
          <a:prstGeom prst="rect">
            <a:avLst/>
          </a:prstGeom>
        </p:spPr>
      </p:pic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CFD18EF-A0ED-49C6-AE38-97A0C4C72F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108" y="738997"/>
            <a:ext cx="2314575" cy="4114800"/>
          </a:xfrm>
          <a:prstGeom prst="rect">
            <a:avLst/>
          </a:prstGeom>
        </p:spPr>
      </p:pic>
      <p:pic>
        <p:nvPicPr>
          <p:cNvPr id="22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E776D7B-C957-4356-8FD8-9634574B05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0714" y="580845"/>
            <a:ext cx="2688386" cy="4747404"/>
          </a:xfrm>
          <a:prstGeom prst="rect">
            <a:avLst/>
          </a:prstGeom>
        </p:spPr>
      </p:pic>
      <p:pic>
        <p:nvPicPr>
          <p:cNvPr id="20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6B80891-B41C-47DC-A618-B46CE77CF9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3014" y="2435526"/>
            <a:ext cx="2314575" cy="4114800"/>
          </a:xfrm>
          <a:prstGeom prst="rect">
            <a:avLst/>
          </a:prstGeom>
        </p:spPr>
      </p:pic>
      <p:pic>
        <p:nvPicPr>
          <p:cNvPr id="29" name="Imagem 11" descr="Uma imagem contendo pessoa, no interior, homem, segurando&#10;&#10;Descrição gerada automaticamente">
            <a:extLst>
              <a:ext uri="{FF2B5EF4-FFF2-40B4-BE49-F238E27FC236}">
                <a16:creationId xmlns:a16="http://schemas.microsoft.com/office/drawing/2014/main" id="{025D08F3-5B76-4C67-B826-824A5E124A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750" y="3491815"/>
            <a:ext cx="5244857" cy="3411200"/>
          </a:xfrm>
          <a:prstGeom prst="rect">
            <a:avLst/>
          </a:prstGeom>
        </p:spPr>
      </p:pic>
      <p:pic>
        <p:nvPicPr>
          <p:cNvPr id="14" name="Imagem 15" descr="Uma imagem contendo no interior, colorido, xícara, foto&#10;&#10;Descrição gerada automaticamente">
            <a:extLst>
              <a:ext uri="{FF2B5EF4-FFF2-40B4-BE49-F238E27FC236}">
                <a16:creationId xmlns:a16="http://schemas.microsoft.com/office/drawing/2014/main" id="{A7F3B622-6A89-485D-9000-FBC21AEAC0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1740000">
            <a:off x="4192438" y="2291966"/>
            <a:ext cx="4195311" cy="1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CC9606EAD99F438656C7F3A2FB7E0B" ma:contentTypeVersion="2" ma:contentTypeDescription="Crie um novo documento." ma:contentTypeScope="" ma:versionID="a31b505f5facfc630b03540503e8077b">
  <xsd:schema xmlns:xsd="http://www.w3.org/2001/XMLSchema" xmlns:xs="http://www.w3.org/2001/XMLSchema" xmlns:p="http://schemas.microsoft.com/office/2006/metadata/properties" xmlns:ns2="98d2a3e9-a96c-474e-8758-32e974d395a7" targetNamespace="http://schemas.microsoft.com/office/2006/metadata/properties" ma:root="true" ma:fieldsID="cda38346d6a0ac01cdd2298de7bdf6e5" ns2:_="">
    <xsd:import namespace="98d2a3e9-a96c-474e-8758-32e974d39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2a3e9-a96c-474e-8758-32e974d39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6AF4E-E712-4374-87EF-179829F5B1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CCB762-D572-44C3-99F2-3FD90378EE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0DF39E-5067-407B-BF15-D5F57C63D99C}">
  <ds:schemaRefs>
    <ds:schemaRef ds:uri="98d2a3e9-a96c-474e-8758-32e974d39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Ion</vt:lpstr>
      <vt:lpstr>Pesquisa de Similares</vt:lpstr>
      <vt:lpstr>Cooperativa de Reciclagem</vt:lpstr>
      <vt:lpstr>Recicleiros.org</vt:lpstr>
      <vt:lpstr>Recicleiros.org</vt:lpstr>
      <vt:lpstr>Recicla Sampa</vt:lpstr>
      <vt:lpstr>Recicloteca.org.br</vt:lpstr>
      <vt:lpstr>Painel Semântico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112</cp:revision>
  <dcterms:created xsi:type="dcterms:W3CDTF">2021-05-08T13:30:57Z</dcterms:created>
  <dcterms:modified xsi:type="dcterms:W3CDTF">2021-05-08T17:43:21Z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0x01010047CC9606EAD99F438656C7F3A2FB7E0B</vt:lpwstr>
  </property>
</Properties>
</file>