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92" r:id="rId7"/>
    <p:sldId id="288" r:id="rId8"/>
    <p:sldId id="293" r:id="rId9"/>
    <p:sldId id="297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646" autoAdjust="0"/>
  </p:normalViewPr>
  <p:slideViewPr>
    <p:cSldViewPr snapToGrid="0">
      <p:cViewPr varScale="1">
        <p:scale>
          <a:sx n="87" d="100"/>
          <a:sy n="87" d="100"/>
        </p:scale>
        <p:origin x="852" y="8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22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6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30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2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2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702844"/>
            <a:ext cx="7096933" cy="1360199"/>
          </a:xfrm>
        </p:spPr>
        <p:txBody>
          <a:bodyPr/>
          <a:lstStyle/>
          <a:p>
            <a:r>
              <a:rPr lang="en-US" dirty="0"/>
              <a:t>PROJETO EDUCACIONAL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 err="1"/>
              <a:t>Integrantes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188260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Luiz Henrique </a:t>
            </a:r>
            <a:endParaRPr lang="en-US"/>
          </a:p>
          <a:p>
            <a:r>
              <a:rPr lang="en-US" dirty="0"/>
              <a:t>Izabela Souza</a:t>
            </a:r>
          </a:p>
          <a:p>
            <a:r>
              <a:rPr lang="en-US" dirty="0"/>
              <a:t>Gabriel Mesquita</a:t>
            </a:r>
          </a:p>
          <a:p>
            <a:r>
              <a:rPr lang="en-US" dirty="0"/>
              <a:t>Bruno Bichoff</a:t>
            </a:r>
          </a:p>
          <a:p>
            <a:r>
              <a:rPr lang="en-US"/>
              <a:t>Juliano Santos</a:t>
            </a:r>
          </a:p>
          <a:p>
            <a:r>
              <a:rPr lang="en-US" dirty="0"/>
              <a:t>Rian </a:t>
            </a:r>
            <a:r>
              <a:rPr lang="en-US" dirty="0" err="1"/>
              <a:t>Scavazza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13" y="627993"/>
            <a:ext cx="10643508" cy="1371600"/>
          </a:xfrm>
        </p:spPr>
        <p:txBody>
          <a:bodyPr/>
          <a:lstStyle/>
          <a:p>
            <a:r>
              <a:rPr lang="en-US" sz="4800" dirty="0"/>
              <a:t>SITUAÇÃO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54434" y="3020575"/>
            <a:ext cx="6484773" cy="34369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A </a:t>
            </a:r>
            <a:r>
              <a:rPr lang="en-US" sz="3600" dirty="0" err="1">
                <a:ea typeface="+mn-lt"/>
                <a:cs typeface="+mn-lt"/>
              </a:rPr>
              <a:t>falta</a:t>
            </a:r>
            <a:r>
              <a:rPr lang="en-US" sz="3600" dirty="0">
                <a:ea typeface="+mn-lt"/>
                <a:cs typeface="+mn-lt"/>
              </a:rPr>
              <a:t> de </a:t>
            </a:r>
            <a:r>
              <a:rPr lang="en-US" sz="3600" dirty="0" err="1">
                <a:ea typeface="+mn-lt"/>
                <a:cs typeface="+mn-lt"/>
              </a:rPr>
              <a:t>acompanhamento</a:t>
            </a:r>
            <a:r>
              <a:rPr lang="en-US" sz="3600" dirty="0">
                <a:ea typeface="+mn-lt"/>
                <a:cs typeface="+mn-lt"/>
              </a:rPr>
              <a:t> dos </a:t>
            </a:r>
            <a:r>
              <a:rPr lang="en-US" sz="3600" dirty="0" err="1">
                <a:ea typeface="+mn-lt"/>
                <a:cs typeface="+mn-lt"/>
              </a:rPr>
              <a:t>pais</a:t>
            </a:r>
            <a:r>
              <a:rPr lang="en-US" sz="3600" dirty="0">
                <a:ea typeface="+mn-lt"/>
                <a:cs typeface="+mn-lt"/>
              </a:rPr>
              <a:t> no </a:t>
            </a:r>
            <a:r>
              <a:rPr lang="en-US" sz="3600" dirty="0" err="1">
                <a:ea typeface="+mn-lt"/>
                <a:cs typeface="+mn-lt"/>
              </a:rPr>
              <a:t>desenvolvimento</a:t>
            </a:r>
            <a:r>
              <a:rPr lang="en-US" sz="3600" dirty="0">
                <a:ea typeface="+mn-lt"/>
                <a:cs typeface="+mn-lt"/>
              </a:rPr>
              <a:t> escolar dos </a:t>
            </a:r>
            <a:r>
              <a:rPr lang="en-US" sz="3600" dirty="0" err="1">
                <a:ea typeface="+mn-lt"/>
                <a:cs typeface="+mn-lt"/>
              </a:rPr>
              <a:t>filhos</a:t>
            </a:r>
            <a:r>
              <a:rPr lang="en-US" sz="3600" dirty="0">
                <a:ea typeface="+mn-lt"/>
                <a:cs typeface="+mn-lt"/>
              </a:rPr>
              <a:t> é um </a:t>
            </a:r>
            <a:r>
              <a:rPr lang="en-US" sz="3600" dirty="0" err="1">
                <a:ea typeface="+mn-lt"/>
                <a:cs typeface="+mn-lt"/>
              </a:rPr>
              <a:t>desafio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educacional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significativo</a:t>
            </a:r>
            <a:r>
              <a:rPr lang="en-US" sz="3600" dirty="0">
                <a:ea typeface="+mn-lt"/>
                <a:cs typeface="+mn-lt"/>
              </a:rPr>
              <a:t>.</a:t>
            </a:r>
            <a:endParaRPr lang="en-US" sz="3600"/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497" y="1836682"/>
            <a:ext cx="2532468" cy="1058917"/>
          </a:xfrm>
        </p:spPr>
        <p:txBody>
          <a:bodyPr/>
          <a:lstStyle/>
          <a:p>
            <a:r>
              <a:rPr lang="en-US" dirty="0"/>
              <a:t>A DOR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219" y="2882462"/>
            <a:ext cx="5120640" cy="2354317"/>
          </a:xfrm>
        </p:spPr>
        <p:txBody>
          <a:bodyPr/>
          <a:lstStyle/>
          <a:p>
            <a:r>
              <a:rPr lang="en-US" sz="2000" dirty="0" err="1">
                <a:ea typeface="+mn-lt"/>
                <a:cs typeface="+mn-lt"/>
              </a:rPr>
              <a:t>Muitas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vezes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pais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ficam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distantes</a:t>
            </a:r>
            <a:r>
              <a:rPr lang="en-US" sz="2000" dirty="0">
                <a:ea typeface="+mn-lt"/>
                <a:cs typeface="+mn-lt"/>
              </a:rPr>
              <a:t> das </a:t>
            </a:r>
            <a:r>
              <a:rPr lang="en-US" sz="2000" dirty="0" err="1">
                <a:ea typeface="+mn-lt"/>
                <a:cs typeface="+mn-lt"/>
              </a:rPr>
              <a:t>dificuldades</a:t>
            </a:r>
            <a:r>
              <a:rPr lang="en-US" sz="2000" dirty="0">
                <a:ea typeface="+mn-lt"/>
                <a:cs typeface="+mn-lt"/>
              </a:rPr>
              <a:t> dos </a:t>
            </a:r>
            <a:r>
              <a:rPr lang="en-US" sz="2000" dirty="0" err="1">
                <a:ea typeface="+mn-lt"/>
                <a:cs typeface="+mn-lt"/>
              </a:rPr>
              <a:t>filhos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escola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enquanto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filhos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negligenciados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sofrem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emocionalmente</a:t>
            </a:r>
            <a:r>
              <a:rPr lang="en-US" sz="2000" dirty="0">
                <a:ea typeface="+mn-lt"/>
                <a:cs typeface="+mn-lt"/>
              </a:rPr>
              <a:t>. Essa </a:t>
            </a:r>
            <a:r>
              <a:rPr lang="en-US" sz="2000" dirty="0" err="1">
                <a:ea typeface="+mn-lt"/>
                <a:cs typeface="+mn-lt"/>
              </a:rPr>
              <a:t>dor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destaca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urgência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mudança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onde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dirty="0" err="1">
                <a:ea typeface="+mn-lt"/>
                <a:cs typeface="+mn-lt"/>
              </a:rPr>
              <a:t>apoio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mútuo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educação</a:t>
            </a:r>
            <a:r>
              <a:rPr lang="en-US" sz="2000" dirty="0">
                <a:ea typeface="+mn-lt"/>
                <a:cs typeface="+mn-lt"/>
              </a:rPr>
              <a:t> dos </a:t>
            </a:r>
            <a:r>
              <a:rPr lang="en-US" sz="2000" dirty="0" err="1">
                <a:ea typeface="+mn-lt"/>
                <a:cs typeface="+mn-lt"/>
              </a:rPr>
              <a:t>filhos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sejam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priorizados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7" name="Picture Placeholder 16" descr="Foto preta e branca de homem sentado em banco de rua&#10;&#10;Descrição gerada automaticamente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6000"/>
                    </a14:imgEffect>
                  </a14:imgLayer>
                </a14:imgProps>
              </a:ext>
            </a:extLst>
          </a:blip>
          <a:srcRect t="3382" b="3382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219" y="710436"/>
            <a:ext cx="4539393" cy="1058917"/>
          </a:xfrm>
        </p:spPr>
        <p:txBody>
          <a:bodyPr/>
          <a:lstStyle/>
          <a:p>
            <a:r>
              <a:rPr lang="en-US" dirty="0"/>
              <a:t>USUÁRIOS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219" y="1769353"/>
            <a:ext cx="5120640" cy="2681056"/>
          </a:xfrm>
        </p:spPr>
        <p:txBody>
          <a:bodyPr/>
          <a:lstStyle/>
          <a:p>
            <a:r>
              <a:rPr lang="en-US" sz="2000" dirty="0" err="1"/>
              <a:t>Alunos</a:t>
            </a:r>
            <a:r>
              <a:rPr lang="en-US" sz="2000" dirty="0"/>
              <a:t>, </a:t>
            </a:r>
            <a:r>
              <a:rPr lang="en-US" sz="2000" dirty="0" err="1"/>
              <a:t>professores</a:t>
            </a:r>
            <a:r>
              <a:rPr lang="en-US" sz="2000" dirty="0"/>
              <a:t> e, </a:t>
            </a:r>
            <a:r>
              <a:rPr lang="en-US" sz="2000" dirty="0" err="1"/>
              <a:t>especialmente</a:t>
            </a:r>
            <a:r>
              <a:rPr lang="en-US" sz="2000" dirty="0"/>
              <a:t>, </a:t>
            </a:r>
            <a:r>
              <a:rPr lang="en-US" sz="2000" dirty="0" err="1"/>
              <a:t>secretarias</a:t>
            </a:r>
            <a:r>
              <a:rPr lang="en-US" sz="2000" dirty="0"/>
              <a:t> de </a:t>
            </a:r>
            <a:r>
              <a:rPr lang="en-US" sz="2000" dirty="0" err="1"/>
              <a:t>escolas</a:t>
            </a:r>
            <a:r>
              <a:rPr lang="en-US" sz="2000" dirty="0"/>
              <a:t> </a:t>
            </a:r>
            <a:r>
              <a:rPr lang="en-US" sz="2000" dirty="0" err="1"/>
              <a:t>publicas</a:t>
            </a:r>
            <a:r>
              <a:rPr lang="en-US" sz="2000" dirty="0"/>
              <a:t>, </a:t>
            </a:r>
            <a:r>
              <a:rPr lang="en-US" sz="2000" dirty="0" err="1"/>
              <a:t>cujas</a:t>
            </a:r>
            <a:r>
              <a:rPr lang="en-US" sz="2000" dirty="0"/>
              <a:t> </a:t>
            </a:r>
            <a:r>
              <a:rPr lang="en-US" sz="2000" dirty="0" err="1"/>
              <a:t>demandas</a:t>
            </a:r>
            <a:r>
              <a:rPr lang="en-US" sz="2000" dirty="0"/>
              <a:t> </a:t>
            </a:r>
            <a:r>
              <a:rPr lang="en-US" sz="2000" dirty="0" err="1"/>
              <a:t>diárias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numerosas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Automatização</a:t>
            </a:r>
            <a:r>
              <a:rPr lang="en-US" sz="2000" dirty="0"/>
              <a:t> de </a:t>
            </a:r>
            <a:r>
              <a:rPr lang="en-US" sz="2000" dirty="0" err="1"/>
              <a:t>avisos</a:t>
            </a:r>
            <a:r>
              <a:rPr lang="en-US" sz="2000" dirty="0"/>
              <a:t>/</a:t>
            </a:r>
            <a:r>
              <a:rPr lang="en-US" sz="2000" dirty="0" err="1"/>
              <a:t>comunicação</a:t>
            </a:r>
            <a:r>
              <a:rPr lang="en-US" sz="2000" dirty="0"/>
              <a:t> com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pais</a:t>
            </a:r>
            <a:r>
              <a:rPr lang="en-US" sz="2000" dirty="0"/>
              <a:t> </a:t>
            </a:r>
            <a:r>
              <a:rPr lang="en-US" sz="2000" dirty="0" err="1"/>
              <a:t>ajudará</a:t>
            </a:r>
            <a:r>
              <a:rPr lang="en-US" sz="2000" dirty="0"/>
              <a:t> a </a:t>
            </a:r>
            <a:r>
              <a:rPr lang="en-US" sz="2000" dirty="0" err="1"/>
              <a:t>desafogar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atores</a:t>
            </a:r>
            <a:r>
              <a:rPr lang="en-US" sz="2000" dirty="0"/>
              <a:t> </a:t>
            </a:r>
            <a:r>
              <a:rPr lang="en-US" sz="2000" dirty="0" err="1"/>
              <a:t>envolvidos</a:t>
            </a:r>
            <a:r>
              <a:rPr lang="en-US" sz="2000" dirty="0"/>
              <a:t> e </a:t>
            </a:r>
            <a:r>
              <a:rPr lang="en-US" sz="2000" dirty="0" err="1"/>
              <a:t>facilitará</a:t>
            </a:r>
            <a:r>
              <a:rPr lang="en-US" sz="2000" dirty="0"/>
              <a:t> a </a:t>
            </a:r>
            <a:r>
              <a:rPr lang="en-US" sz="2000" dirty="0" err="1"/>
              <a:t>participação</a:t>
            </a:r>
            <a:r>
              <a:rPr lang="en-US" sz="2000" dirty="0"/>
              <a:t> dos </a:t>
            </a:r>
            <a:r>
              <a:rPr lang="en-US" sz="2000" dirty="0" err="1"/>
              <a:t>pais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vida</a:t>
            </a:r>
            <a:r>
              <a:rPr lang="en-US" sz="2000" dirty="0"/>
              <a:t> dos </a:t>
            </a:r>
            <a:r>
              <a:rPr lang="en-US" sz="2000" dirty="0" err="1"/>
              <a:t>alunos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Economia</a:t>
            </a:r>
            <a:r>
              <a:rPr lang="en-US" sz="2000" dirty="0"/>
              <a:t> de </a:t>
            </a:r>
            <a:r>
              <a:rPr lang="en-US" sz="2000" dirty="0" err="1"/>
              <a:t>recursos</a:t>
            </a:r>
            <a:r>
              <a:rPr lang="en-US" sz="2000" dirty="0"/>
              <a:t> </a:t>
            </a:r>
            <a:r>
              <a:rPr lang="en-US" sz="2000" dirty="0" err="1"/>
              <a:t>físicos</a:t>
            </a:r>
            <a:r>
              <a:rPr lang="en-US" sz="2000" dirty="0"/>
              <a:t> da </a:t>
            </a:r>
            <a:r>
              <a:rPr lang="en-US" sz="2000" dirty="0" err="1"/>
              <a:t>escola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o </a:t>
            </a: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dirty="0" err="1"/>
              <a:t>papel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05" y="1448567"/>
            <a:ext cx="4500562" cy="4114951"/>
          </a:xfrm>
        </p:spPr>
      </p:pic>
    </p:spTree>
    <p:extLst>
      <p:ext uri="{BB962C8B-B14F-4D97-AF65-F5344CB8AC3E}">
        <p14:creationId xmlns:p14="http://schemas.microsoft.com/office/powerpoint/2010/main" val="98946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496" y="1836682"/>
            <a:ext cx="4021599" cy="1058917"/>
          </a:xfrm>
        </p:spPr>
        <p:txBody>
          <a:bodyPr/>
          <a:lstStyle/>
          <a:p>
            <a:r>
              <a:rPr lang="en-US" dirty="0"/>
              <a:t>SOLUÇÃO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219" y="2882462"/>
            <a:ext cx="5120640" cy="2681056"/>
          </a:xfrm>
        </p:spPr>
        <p:txBody>
          <a:bodyPr/>
          <a:lstStyle/>
          <a:p>
            <a:r>
              <a:rPr lang="en-US" sz="2000" dirty="0"/>
              <a:t>Sistema de </a:t>
            </a:r>
            <a:r>
              <a:rPr lang="en-US" sz="2000" dirty="0" err="1"/>
              <a:t>Gestão</a:t>
            </a:r>
            <a:r>
              <a:rPr lang="en-US" sz="2000" dirty="0"/>
              <a:t> Escolar: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Notas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Controle</a:t>
            </a:r>
            <a:r>
              <a:rPr lang="en-US" sz="2000" dirty="0"/>
              <a:t> de </a:t>
            </a:r>
            <a:r>
              <a:rPr lang="en-US" sz="2000" dirty="0" err="1"/>
              <a:t>Frequência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Cadastro</a:t>
            </a:r>
            <a:r>
              <a:rPr lang="en-US" sz="2000" dirty="0"/>
              <a:t> de </a:t>
            </a:r>
            <a:r>
              <a:rPr lang="en-US" sz="2000" dirty="0" err="1"/>
              <a:t>Alunos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Feedbacks;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Sistema de </a:t>
            </a:r>
            <a:r>
              <a:rPr lang="en-US" sz="2000" i="1" dirty="0"/>
              <a:t>PUSHs</a:t>
            </a:r>
            <a:r>
              <a:rPr lang="en-US" sz="2000" dirty="0"/>
              <a:t> para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pais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Acesso</a:t>
            </a:r>
            <a:r>
              <a:rPr lang="en-US" sz="2000" dirty="0"/>
              <a:t> à </a:t>
            </a:r>
            <a:r>
              <a:rPr lang="en-US" sz="2000" dirty="0" err="1"/>
              <a:t>documentos</a:t>
            </a:r>
            <a:r>
              <a:rPr lang="en-US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87" y="1836682"/>
            <a:ext cx="3197645" cy="3197645"/>
          </a:xfrm>
        </p:spPr>
      </p:pic>
    </p:spTree>
    <p:extLst>
      <p:ext uri="{BB962C8B-B14F-4D97-AF65-F5344CB8AC3E}">
        <p14:creationId xmlns:p14="http://schemas.microsoft.com/office/powerpoint/2010/main" val="416980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496" y="1836682"/>
            <a:ext cx="4021599" cy="1058917"/>
          </a:xfrm>
        </p:spPr>
        <p:txBody>
          <a:bodyPr/>
          <a:lstStyle/>
          <a:p>
            <a:r>
              <a:rPr lang="en-US" dirty="0"/>
              <a:t>SOLUÇÃO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219" y="2882462"/>
            <a:ext cx="5120640" cy="2681056"/>
          </a:xfrm>
        </p:spPr>
        <p:txBody>
          <a:bodyPr/>
          <a:lstStyle/>
          <a:p>
            <a:r>
              <a:rPr lang="en-US" sz="2000" dirty="0" err="1"/>
              <a:t>Automatização</a:t>
            </a:r>
            <a:r>
              <a:rPr lang="en-US" sz="2000" dirty="0"/>
              <a:t> de </a:t>
            </a:r>
            <a:r>
              <a:rPr lang="en-US" sz="2000" dirty="0" err="1"/>
              <a:t>avisos</a:t>
            </a:r>
            <a:r>
              <a:rPr lang="en-US" sz="2000" dirty="0"/>
              <a:t>, </a:t>
            </a:r>
            <a:r>
              <a:rPr lang="en-US" sz="2000" dirty="0" err="1"/>
              <a:t>notas</a:t>
            </a:r>
            <a:r>
              <a:rPr lang="en-US" sz="2000" dirty="0"/>
              <a:t>, </a:t>
            </a:r>
            <a:r>
              <a:rPr lang="en-US" sz="2000" dirty="0" err="1"/>
              <a:t>faltas</a:t>
            </a:r>
            <a:r>
              <a:rPr lang="en-US" sz="2000" dirty="0"/>
              <a:t>, </a:t>
            </a:r>
            <a:r>
              <a:rPr lang="en-US" sz="2000" dirty="0" err="1"/>
              <a:t>em</a:t>
            </a:r>
            <a:r>
              <a:rPr lang="en-US" sz="2000" dirty="0"/>
              <a:t> tempo real com </a:t>
            </a:r>
            <a:r>
              <a:rPr lang="en-US" sz="2000" dirty="0" err="1"/>
              <a:t>celular</a:t>
            </a:r>
            <a:r>
              <a:rPr lang="en-US" sz="2000" dirty="0"/>
              <a:t> dos </a:t>
            </a:r>
            <a:r>
              <a:rPr lang="en-US" sz="2000" dirty="0" err="1"/>
              <a:t>pais</a:t>
            </a:r>
            <a:r>
              <a:rPr lang="en-US" sz="2000" dirty="0"/>
              <a:t> (SMS e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whatsapp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pais</a:t>
            </a:r>
            <a:r>
              <a:rPr lang="en-US" sz="2000" dirty="0"/>
              <a:t> </a:t>
            </a:r>
            <a:r>
              <a:rPr lang="en-US" sz="2000" dirty="0" err="1"/>
              <a:t>nao</a:t>
            </a:r>
            <a:r>
              <a:rPr lang="en-US" sz="2000" dirty="0"/>
              <a:t> </a:t>
            </a:r>
            <a:r>
              <a:rPr lang="en-US" sz="2000" dirty="0" err="1"/>
              <a:t>precisam</a:t>
            </a:r>
            <a:r>
              <a:rPr lang="en-US" sz="2000" dirty="0"/>
              <a:t> saber </a:t>
            </a:r>
            <a:r>
              <a:rPr lang="en-US" sz="2000" dirty="0" err="1"/>
              <a:t>operar</a:t>
            </a:r>
            <a:r>
              <a:rPr lang="en-US" sz="2000" dirty="0"/>
              <a:t> </a:t>
            </a:r>
            <a:r>
              <a:rPr lang="en-US" sz="2000" dirty="0" err="1"/>
              <a:t>computadores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smartphones, </a:t>
            </a:r>
            <a:r>
              <a:rPr lang="en-US" sz="2000" dirty="0" err="1"/>
              <a:t>pois</a:t>
            </a:r>
            <a:r>
              <a:rPr lang="en-US" sz="2000" dirty="0"/>
              <a:t> as </a:t>
            </a:r>
            <a:r>
              <a:rPr lang="en-US" sz="2000" dirty="0" err="1"/>
              <a:t>mensagens</a:t>
            </a:r>
            <a:r>
              <a:rPr lang="en-US" sz="2000" dirty="0"/>
              <a:t>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en-US" sz="2000" dirty="0" err="1"/>
              <a:t>concisas</a:t>
            </a:r>
            <a:r>
              <a:rPr lang="en-US" sz="2000" dirty="0"/>
              <a:t> e </a:t>
            </a:r>
            <a:r>
              <a:rPr lang="en-US" sz="2000" dirty="0" err="1"/>
              <a:t>diretas</a:t>
            </a:r>
            <a:r>
              <a:rPr lang="en-US" sz="2000" dirty="0"/>
              <a:t>.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87" y="1836682"/>
            <a:ext cx="3197645" cy="3197645"/>
          </a:xfrm>
        </p:spPr>
      </p:pic>
    </p:spTree>
    <p:extLst>
      <p:ext uri="{BB962C8B-B14F-4D97-AF65-F5344CB8AC3E}">
        <p14:creationId xmlns:p14="http://schemas.microsoft.com/office/powerpoint/2010/main" val="294374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496" y="1836682"/>
            <a:ext cx="5222439" cy="1058917"/>
          </a:xfrm>
        </p:spPr>
        <p:txBody>
          <a:bodyPr/>
          <a:lstStyle/>
          <a:p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EXISTENTES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2219" y="2882462"/>
            <a:ext cx="5120640" cy="26810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GALILEU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ISCHOLAR</a:t>
            </a:r>
          </a:p>
          <a:p>
            <a:endParaRPr lang="en-US" sz="20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65" y="1312121"/>
            <a:ext cx="3491493" cy="3166955"/>
          </a:xfrm>
        </p:spPr>
      </p:pic>
    </p:spTree>
    <p:extLst>
      <p:ext uri="{BB962C8B-B14F-4D97-AF65-F5344CB8AC3E}">
        <p14:creationId xmlns:p14="http://schemas.microsoft.com/office/powerpoint/2010/main" val="125514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048" y="2651108"/>
            <a:ext cx="5120640" cy="1689538"/>
          </a:xfrm>
        </p:spPr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</a:t>
            </a:r>
            <a:r>
              <a:rPr lang="en-US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43991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230e9df3-be65-4c73-a93b-d1236ebd677e"/>
    <ds:schemaRef ds:uri="71af3243-3dd4-4a8d-8c0d-dd76da1f02a5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190</Words>
  <Application>Microsoft Office PowerPoint</Application>
  <PresentationFormat>Widescreen</PresentationFormat>
  <Paragraphs>44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Custom</vt:lpstr>
      <vt:lpstr>PROJETO EDUCACIONAL</vt:lpstr>
      <vt:lpstr>Integrantes</vt:lpstr>
      <vt:lpstr>SITUAÇÃO </vt:lpstr>
      <vt:lpstr>A DOR</vt:lpstr>
      <vt:lpstr>USUÁRIOS</vt:lpstr>
      <vt:lpstr>SOLUÇÃO</vt:lpstr>
      <vt:lpstr>SOLUÇÃO</vt:lpstr>
      <vt:lpstr>APPS EXISTENTES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f290ti Fatec Araras</cp:lastModifiedBy>
  <cp:revision>150</cp:revision>
  <dcterms:created xsi:type="dcterms:W3CDTF">2024-04-26T23:53:02Z</dcterms:created>
  <dcterms:modified xsi:type="dcterms:W3CDTF">2024-05-04T00:35:06Z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