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92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9886C-436D-5C50-6968-47BF936EB26E}" v="7" dt="2024-04-30T22:37:03.34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HENRIQUE DE LUCCAS" userId="S::luiz.luccas@fatec.sp.gov.br::c71d4d76-426d-4e13-9607-7a771458c0ce" providerId="AD" clId="Web-{97CC6D4C-7A7F-B696-04BE-7A7F1BDDA58A}"/>
    <pc:docChg chg="addSld delSld modSld sldOrd">
      <pc:chgData name="LUIZ HENRIQUE DE LUCCAS" userId="S::luiz.luccas@fatec.sp.gov.br::c71d4d76-426d-4e13-9607-7a771458c0ce" providerId="AD" clId="Web-{97CC6D4C-7A7F-B696-04BE-7A7F1BDDA58A}" dt="2024-04-27T01:09:12.822" v="274"/>
      <pc:docMkLst>
        <pc:docMk/>
      </pc:docMkLst>
      <pc:sldChg chg="addSp delSp modSp">
        <pc:chgData name="LUIZ HENRIQUE DE LUCCAS" userId="S::luiz.luccas@fatec.sp.gov.br::c71d4d76-426d-4e13-9607-7a771458c0ce" providerId="AD" clId="Web-{97CC6D4C-7A7F-B696-04BE-7A7F1BDDA58A}" dt="2024-04-27T00:25:49.799" v="119"/>
        <pc:sldMkLst>
          <pc:docMk/>
          <pc:sldMk cId="2259308896" sldId="256"/>
        </pc:sldMkLst>
        <pc:spChg chg="mod">
          <ac:chgData name="LUIZ HENRIQUE DE LUCCAS" userId="S::luiz.luccas@fatec.sp.gov.br::c71d4d76-426d-4e13-9607-7a771458c0ce" providerId="AD" clId="Web-{97CC6D4C-7A7F-B696-04BE-7A7F1BDDA58A}" dt="2024-04-27T00:25:04.246" v="115" actId="20577"/>
          <ac:spMkLst>
            <pc:docMk/>
            <pc:sldMk cId="2259308896" sldId="256"/>
            <ac:spMk id="2" creationId="{51DF3D98-3C30-4CFC-8643-C81E829C8C25}"/>
          </ac:spMkLst>
        </pc:spChg>
        <pc:spChg chg="add del mod">
          <ac:chgData name="LUIZ HENRIQUE DE LUCCAS" userId="S::luiz.luccas@fatec.sp.gov.br::c71d4d76-426d-4e13-9607-7a771458c0ce" providerId="AD" clId="Web-{97CC6D4C-7A7F-B696-04BE-7A7F1BDDA58A}" dt="2024-04-27T00:25:49.799" v="119"/>
          <ac:spMkLst>
            <pc:docMk/>
            <pc:sldMk cId="2259308896" sldId="256"/>
            <ac:spMk id="3" creationId="{EE53823C-CDD1-6B07-3656-AC4B9AD45B91}"/>
          </ac:spMkLst>
        </pc:spChg>
      </pc:sldChg>
      <pc:sldChg chg="modSp">
        <pc:chgData name="LUIZ HENRIQUE DE LUCCAS" userId="S::luiz.luccas@fatec.sp.gov.br::c71d4d76-426d-4e13-9607-7a771458c0ce" providerId="AD" clId="Web-{97CC6D4C-7A7F-B696-04BE-7A7F1BDDA58A}" dt="2024-04-27T00:29:13.337" v="182" actId="1076"/>
        <pc:sldMkLst>
          <pc:docMk/>
          <pc:sldMk cId="1325608595" sldId="257"/>
        </pc:sldMkLst>
        <pc:spChg chg="mod">
          <ac:chgData name="LUIZ HENRIQUE DE LUCCAS" userId="S::luiz.luccas@fatec.sp.gov.br::c71d4d76-426d-4e13-9607-7a771458c0ce" providerId="AD" clId="Web-{97CC6D4C-7A7F-B696-04BE-7A7F1BDDA58A}" dt="2024-04-27T00:26:09.784" v="124" actId="20577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LUIZ HENRIQUE DE LUCCAS" userId="S::luiz.luccas@fatec.sp.gov.br::c71d4d76-426d-4e13-9607-7a771458c0ce" providerId="AD" clId="Web-{97CC6D4C-7A7F-B696-04BE-7A7F1BDDA58A}" dt="2024-04-27T00:29:13.337" v="182" actId="1076"/>
          <ac:spMkLst>
            <pc:docMk/>
            <pc:sldMk cId="1325608595" sldId="257"/>
            <ac:spMk id="3" creationId="{22788C46-D0BC-4307-AE55-7601A139E7CB}"/>
          </ac:spMkLst>
        </pc:spChg>
      </pc:sldChg>
      <pc:sldChg chg="addSp delSp modSp del ord">
        <pc:chgData name="LUIZ HENRIQUE DE LUCCAS" userId="S::luiz.luccas@fatec.sp.gov.br::c71d4d76-426d-4e13-9607-7a771458c0ce" providerId="AD" clId="Web-{97CC6D4C-7A7F-B696-04BE-7A7F1BDDA58A}" dt="2024-04-27T00:33:21.534" v="193"/>
        <pc:sldMkLst>
          <pc:docMk/>
          <pc:sldMk cId="3662677160" sldId="286"/>
        </pc:sldMkLst>
        <pc:spChg chg="mod">
          <ac:chgData name="LUIZ HENRIQUE DE LUCCAS" userId="S::luiz.luccas@fatec.sp.gov.br::c71d4d76-426d-4e13-9607-7a771458c0ce" providerId="AD" clId="Web-{97CC6D4C-7A7F-B696-04BE-7A7F1BDDA58A}" dt="2024-04-27T00:01:12.018" v="54" actId="20577"/>
          <ac:spMkLst>
            <pc:docMk/>
            <pc:sldMk cId="3662677160" sldId="286"/>
            <ac:spMk id="2" creationId="{6F148DD4-4828-CE87-0C5C-42BE175E8DA5}"/>
          </ac:spMkLst>
        </pc:spChg>
        <pc:picChg chg="add del mod">
          <ac:chgData name="LUIZ HENRIQUE DE LUCCAS" userId="S::luiz.luccas@fatec.sp.gov.br::c71d4d76-426d-4e13-9607-7a771458c0ce" providerId="AD" clId="Web-{97CC6D4C-7A7F-B696-04BE-7A7F1BDDA58A}" dt="2024-04-26T23:58:31.561" v="13"/>
          <ac:picMkLst>
            <pc:docMk/>
            <pc:sldMk cId="3662677160" sldId="286"/>
            <ac:picMk id="3" creationId="{6E6ABE51-8410-B292-1B2B-36DC48964561}"/>
          </ac:picMkLst>
        </pc:picChg>
        <pc:picChg chg="mod">
          <ac:chgData name="LUIZ HENRIQUE DE LUCCAS" userId="S::luiz.luccas@fatec.sp.gov.br::c71d4d76-426d-4e13-9607-7a771458c0ce" providerId="AD" clId="Web-{97CC6D4C-7A7F-B696-04BE-7A7F1BDDA58A}" dt="2024-04-27T00:01:21.878" v="61"/>
          <ac:picMkLst>
            <pc:docMk/>
            <pc:sldMk cId="3662677160" sldId="286"/>
            <ac:picMk id="10" creationId="{FCA2FB5B-570E-D181-A4B1-1DCB61C08948}"/>
          </ac:picMkLst>
        </pc:picChg>
      </pc:sldChg>
      <pc:sldChg chg="addSp delSp modSp ord">
        <pc:chgData name="LUIZ HENRIQUE DE LUCCAS" userId="S::luiz.luccas@fatec.sp.gov.br::c71d4d76-426d-4e13-9607-7a771458c0ce" providerId="AD" clId="Web-{97CC6D4C-7A7F-B696-04BE-7A7F1BDDA58A}" dt="2024-04-27T01:06:46.865" v="260" actId="1076"/>
        <pc:sldMkLst>
          <pc:docMk/>
          <pc:sldMk cId="779750606" sldId="288"/>
        </pc:sldMkLst>
        <pc:spChg chg="mod">
          <ac:chgData name="LUIZ HENRIQUE DE LUCCAS" userId="S::luiz.luccas@fatec.sp.gov.br::c71d4d76-426d-4e13-9607-7a771458c0ce" providerId="AD" clId="Web-{97CC6D4C-7A7F-B696-04BE-7A7F1BDDA58A}" dt="2024-04-27T01:06:46.865" v="260" actId="1076"/>
          <ac:spMkLst>
            <pc:docMk/>
            <pc:sldMk cId="779750606" sldId="288"/>
            <ac:spMk id="2" creationId="{E3CEE190-899A-46D2-989D-C4BC6A46F946}"/>
          </ac:spMkLst>
        </pc:spChg>
        <pc:spChg chg="mod">
          <ac:chgData name="LUIZ HENRIQUE DE LUCCAS" userId="S::luiz.luccas@fatec.sp.gov.br::c71d4d76-426d-4e13-9607-7a771458c0ce" providerId="AD" clId="Web-{97CC6D4C-7A7F-B696-04BE-7A7F1BDDA58A}" dt="2024-04-27T01:06:44.021" v="259" actId="1076"/>
          <ac:spMkLst>
            <pc:docMk/>
            <pc:sldMk cId="779750606" sldId="288"/>
            <ac:spMk id="3" creationId="{26BC9DE8-A5CC-4BE1-0DE5-CB15D01A7919}"/>
          </ac:spMkLst>
        </pc:spChg>
        <pc:picChg chg="add del mod">
          <ac:chgData name="LUIZ HENRIQUE DE LUCCAS" userId="S::luiz.luccas@fatec.sp.gov.br::c71d4d76-426d-4e13-9607-7a771458c0ce" providerId="AD" clId="Web-{97CC6D4C-7A7F-B696-04BE-7A7F1BDDA58A}" dt="2024-04-27T01:02:09.264" v="225"/>
          <ac:picMkLst>
            <pc:docMk/>
            <pc:sldMk cId="779750606" sldId="288"/>
            <ac:picMk id="4" creationId="{7608E8EB-646E-8DDF-BB61-F54E68277DAA}"/>
          </ac:picMkLst>
        </pc:picChg>
        <pc:picChg chg="mod">
          <ac:chgData name="LUIZ HENRIQUE DE LUCCAS" userId="S::luiz.luccas@fatec.sp.gov.br::c71d4d76-426d-4e13-9607-7a771458c0ce" providerId="AD" clId="Web-{97CC6D4C-7A7F-B696-04BE-7A7F1BDDA58A}" dt="2024-04-27T01:02:43.952" v="227"/>
          <ac:picMkLst>
            <pc:docMk/>
            <pc:sldMk cId="779750606" sldId="288"/>
            <ac:picMk id="17" creationId="{2ECBBDA4-D2C1-0F46-BA36-5967266F87AD}"/>
          </ac:picMkLst>
        </pc:picChg>
      </pc:sldChg>
      <pc:sldChg chg="modSp del mod modClrScheme chgLayout">
        <pc:chgData name="LUIZ HENRIQUE DE LUCCAS" userId="S::luiz.luccas@fatec.sp.gov.br::c71d4d76-426d-4e13-9607-7a771458c0ce" providerId="AD" clId="Web-{97CC6D4C-7A7F-B696-04BE-7A7F1BDDA58A}" dt="2024-04-27T01:08:27.555" v="262"/>
        <pc:sldMkLst>
          <pc:docMk/>
          <pc:sldMk cId="2529338794" sldId="289"/>
        </pc:sldMkLst>
        <pc:spChg chg="mod ord">
          <ac:chgData name="LUIZ HENRIQUE DE LUCCAS" userId="S::luiz.luccas@fatec.sp.gov.br::c71d4d76-426d-4e13-9607-7a771458c0ce" providerId="AD" clId="Web-{97CC6D4C-7A7F-B696-04BE-7A7F1BDDA58A}" dt="2024-04-27T01:08:18.273" v="261"/>
          <ac:spMkLst>
            <pc:docMk/>
            <pc:sldMk cId="2529338794" sldId="289"/>
            <ac:spMk id="3" creationId="{DAF7743C-9A64-6DD7-26EC-7870E2484D2F}"/>
          </ac:spMkLst>
        </pc:spChg>
        <pc:spChg chg="mod ord">
          <ac:chgData name="LUIZ HENRIQUE DE LUCCAS" userId="S::luiz.luccas@fatec.sp.gov.br::c71d4d76-426d-4e13-9607-7a771458c0ce" providerId="AD" clId="Web-{97CC6D4C-7A7F-B696-04BE-7A7F1BDDA58A}" dt="2024-04-27T01:08:18.273" v="261"/>
          <ac:spMkLst>
            <pc:docMk/>
            <pc:sldMk cId="2529338794" sldId="289"/>
            <ac:spMk id="5" creationId="{7FF5EE67-DE83-C00F-F31C-58A2B46234DB}"/>
          </ac:spMkLst>
        </pc:spChg>
      </pc:sldChg>
      <pc:sldChg chg="addSp delSp modSp mod modClrScheme chgLayout">
        <pc:chgData name="LUIZ HENRIQUE DE LUCCAS" userId="S::luiz.luccas@fatec.sp.gov.br::c71d4d76-426d-4e13-9607-7a771458c0ce" providerId="AD" clId="Web-{97CC6D4C-7A7F-B696-04BE-7A7F1BDDA58A}" dt="2024-04-27T01:08:53.368" v="267"/>
        <pc:sldMkLst>
          <pc:docMk/>
          <pc:sldMk cId="1265939620" sldId="290"/>
        </pc:sldMkLst>
        <pc:spChg chg="mod ord">
          <ac:chgData name="LUIZ HENRIQUE DE LUCCAS" userId="S::luiz.luccas@fatec.sp.gov.br::c71d4d76-426d-4e13-9607-7a771458c0ce" providerId="AD" clId="Web-{97CC6D4C-7A7F-B696-04BE-7A7F1BDDA58A}" dt="2024-04-27T01:08:53.368" v="267"/>
          <ac:spMkLst>
            <pc:docMk/>
            <pc:sldMk cId="1265939620" sldId="290"/>
            <ac:spMk id="3" creationId="{D1455C0B-19FB-954B-532A-0A68CAC4E0E4}"/>
          </ac:spMkLst>
        </pc:spChg>
        <pc:spChg chg="mod">
          <ac:chgData name="LUIZ HENRIQUE DE LUCCAS" userId="S::luiz.luccas@fatec.sp.gov.br::c71d4d76-426d-4e13-9607-7a771458c0ce" providerId="AD" clId="Web-{97CC6D4C-7A7F-B696-04BE-7A7F1BDDA58A}" dt="2024-04-27T01:08:53.368" v="267"/>
          <ac:spMkLst>
            <pc:docMk/>
            <pc:sldMk cId="1265939620" sldId="290"/>
            <ac:spMk id="4" creationId="{DBA34351-9D9C-8C32-5CC0-3F19A1CAC037}"/>
          </ac:spMkLst>
        </pc:spChg>
        <pc:spChg chg="mod">
          <ac:chgData name="LUIZ HENRIQUE DE LUCCAS" userId="S::luiz.luccas@fatec.sp.gov.br::c71d4d76-426d-4e13-9607-7a771458c0ce" providerId="AD" clId="Web-{97CC6D4C-7A7F-B696-04BE-7A7F1BDDA58A}" dt="2024-04-27T01:08:53.368" v="267"/>
          <ac:spMkLst>
            <pc:docMk/>
            <pc:sldMk cId="1265939620" sldId="290"/>
            <ac:spMk id="6" creationId="{EDF9E134-98AA-3ECE-E40A-180C85ACD7D5}"/>
          </ac:spMkLst>
        </pc:spChg>
        <pc:spChg chg="add del mod">
          <ac:chgData name="LUIZ HENRIQUE DE LUCCAS" userId="S::luiz.luccas@fatec.sp.gov.br::c71d4d76-426d-4e13-9607-7a771458c0ce" providerId="AD" clId="Web-{97CC6D4C-7A7F-B696-04BE-7A7F1BDDA58A}" dt="2024-04-27T01:08:51.040" v="264"/>
          <ac:spMkLst>
            <pc:docMk/>
            <pc:sldMk cId="1265939620" sldId="290"/>
            <ac:spMk id="11" creationId="{1520899F-5AAD-0CD3-0294-B84740681D20}"/>
          </ac:spMkLst>
        </pc:spChg>
      </pc:sldChg>
      <pc:sldChg chg="modSp ord">
        <pc:chgData name="LUIZ HENRIQUE DE LUCCAS" userId="S::luiz.luccas@fatec.sp.gov.br::c71d4d76-426d-4e13-9607-7a771458c0ce" providerId="AD" clId="Web-{97CC6D4C-7A7F-B696-04BE-7A7F1BDDA58A}" dt="2024-04-27T00:47:53.054" v="221" actId="20577"/>
        <pc:sldMkLst>
          <pc:docMk/>
          <pc:sldMk cId="362649583" sldId="292"/>
        </pc:sldMkLst>
        <pc:spChg chg="mod">
          <ac:chgData name="LUIZ HENRIQUE DE LUCCAS" userId="S::luiz.luccas@fatec.sp.gov.br::c71d4d76-426d-4e13-9607-7a771458c0ce" providerId="AD" clId="Web-{97CC6D4C-7A7F-B696-04BE-7A7F1BDDA58A}" dt="2024-04-27T00:43:21.463" v="216" actId="1076"/>
          <ac:spMkLst>
            <pc:docMk/>
            <pc:sldMk cId="362649583" sldId="292"/>
            <ac:spMk id="2" creationId="{E97EF58C-138C-55F4-DA77-4C3F06C81A1C}"/>
          </ac:spMkLst>
        </pc:spChg>
        <pc:spChg chg="mod">
          <ac:chgData name="LUIZ HENRIQUE DE LUCCAS" userId="S::luiz.luccas@fatec.sp.gov.br::c71d4d76-426d-4e13-9607-7a771458c0ce" providerId="AD" clId="Web-{97CC6D4C-7A7F-B696-04BE-7A7F1BDDA58A}" dt="2024-04-27T00:47:53.054" v="221" actId="20577"/>
          <ac:spMkLst>
            <pc:docMk/>
            <pc:sldMk cId="362649583" sldId="292"/>
            <ac:spMk id="3" creationId="{9B5DDE7C-335B-FD23-E1E6-CDCB99B7878C}"/>
          </ac:spMkLst>
        </pc:spChg>
      </pc:sldChg>
      <pc:sldChg chg="addSp delSp modSp mod modClrScheme chgLayout">
        <pc:chgData name="LUIZ HENRIQUE DE LUCCAS" userId="S::luiz.luccas@fatec.sp.gov.br::c71d4d76-426d-4e13-9607-7a771458c0ce" providerId="AD" clId="Web-{97CC6D4C-7A7F-B696-04BE-7A7F1BDDA58A}" dt="2024-04-27T01:09:12.822" v="274"/>
        <pc:sldMkLst>
          <pc:docMk/>
          <pc:sldMk cId="4117153350" sldId="297"/>
        </pc:sldMkLst>
        <pc:spChg chg="mod">
          <ac:chgData name="LUIZ HENRIQUE DE LUCCAS" userId="S::luiz.luccas@fatec.sp.gov.br::c71d4d76-426d-4e13-9607-7a771458c0ce" providerId="AD" clId="Web-{97CC6D4C-7A7F-B696-04BE-7A7F1BDDA58A}" dt="2024-04-27T01:09:12.822" v="274"/>
          <ac:spMkLst>
            <pc:docMk/>
            <pc:sldMk cId="4117153350" sldId="297"/>
            <ac:spMk id="2" creationId="{12EAA093-E00B-31E9-0A13-71142E30E57C}"/>
          </ac:spMkLst>
        </pc:spChg>
        <pc:spChg chg="mod">
          <ac:chgData name="LUIZ HENRIQUE DE LUCCAS" userId="S::luiz.luccas@fatec.sp.gov.br::c71d4d76-426d-4e13-9607-7a771458c0ce" providerId="AD" clId="Web-{97CC6D4C-7A7F-B696-04BE-7A7F1BDDA58A}" dt="2024-04-27T01:09:12.822" v="274"/>
          <ac:spMkLst>
            <pc:docMk/>
            <pc:sldMk cId="4117153350" sldId="297"/>
            <ac:spMk id="3" creationId="{C62C8177-F0B6-B02C-3682-183D8307E999}"/>
          </ac:spMkLst>
        </pc:spChg>
        <pc:spChg chg="add del mod">
          <ac:chgData name="LUIZ HENRIQUE DE LUCCAS" userId="S::luiz.luccas@fatec.sp.gov.br::c71d4d76-426d-4e13-9607-7a771458c0ce" providerId="AD" clId="Web-{97CC6D4C-7A7F-B696-04BE-7A7F1BDDA58A}" dt="2024-04-27T01:09:12.806" v="273"/>
          <ac:spMkLst>
            <pc:docMk/>
            <pc:sldMk cId="4117153350" sldId="297"/>
            <ac:spMk id="5" creationId="{E97D94D7-4650-5AAE-E16D-7238A302F3F4}"/>
          </ac:spMkLst>
        </pc:spChg>
        <pc:spChg chg="add mod">
          <ac:chgData name="LUIZ HENRIQUE DE LUCCAS" userId="S::luiz.luccas@fatec.sp.gov.br::c71d4d76-426d-4e13-9607-7a771458c0ce" providerId="AD" clId="Web-{97CC6D4C-7A7F-B696-04BE-7A7F1BDDA58A}" dt="2024-04-27T01:09:12.822" v="274"/>
          <ac:spMkLst>
            <pc:docMk/>
            <pc:sldMk cId="4117153350" sldId="297"/>
            <ac:spMk id="7" creationId="{8C75DECB-3924-183F-3A97-2F1DDCB04236}"/>
          </ac:spMkLst>
        </pc:spChg>
        <pc:spChg chg="add del mod">
          <ac:chgData name="LUIZ HENRIQUE DE LUCCAS" userId="S::luiz.luccas@fatec.sp.gov.br::c71d4d76-426d-4e13-9607-7a771458c0ce" providerId="AD" clId="Web-{97CC6D4C-7A7F-B696-04BE-7A7F1BDDA58A}" dt="2024-04-27T01:09:03.509" v="269"/>
          <ac:spMkLst>
            <pc:docMk/>
            <pc:sldMk cId="4117153350" sldId="297"/>
            <ac:spMk id="8" creationId="{9148E5D6-E0A3-267B-A6EF-700CD71BBB55}"/>
          </ac:spMkLst>
        </pc:spChg>
      </pc:sldChg>
      <pc:sldChg chg="modSp add del replId">
        <pc:chgData name="LUIZ HENRIQUE DE LUCCAS" userId="S::luiz.luccas@fatec.sp.gov.br::c71d4d76-426d-4e13-9607-7a771458c0ce" providerId="AD" clId="Web-{97CC6D4C-7A7F-B696-04BE-7A7F1BDDA58A}" dt="2024-04-27T00:33:16.081" v="192"/>
        <pc:sldMkLst>
          <pc:docMk/>
          <pc:sldMk cId="333931606" sldId="299"/>
        </pc:sldMkLst>
        <pc:spChg chg="mod">
          <ac:chgData name="LUIZ HENRIQUE DE LUCCAS" userId="S::luiz.luccas@fatec.sp.gov.br::c71d4d76-426d-4e13-9607-7a771458c0ce" providerId="AD" clId="Web-{97CC6D4C-7A7F-B696-04BE-7A7F1BDDA58A}" dt="2024-04-27T00:31:48.202" v="191" actId="20577"/>
          <ac:spMkLst>
            <pc:docMk/>
            <pc:sldMk cId="333931606" sldId="299"/>
            <ac:spMk id="2" creationId="{912DF434-28DB-4621-A497-D62C41CE0419}"/>
          </ac:spMkLst>
        </pc:spChg>
        <pc:spChg chg="mod">
          <ac:chgData name="LUIZ HENRIQUE DE LUCCAS" userId="S::luiz.luccas@fatec.sp.gov.br::c71d4d76-426d-4e13-9607-7a771458c0ce" providerId="AD" clId="Web-{97CC6D4C-7A7F-B696-04BE-7A7F1BDDA58A}" dt="2024-04-27T00:30:57.512" v="190" actId="20577"/>
          <ac:spMkLst>
            <pc:docMk/>
            <pc:sldMk cId="333931606" sldId="299"/>
            <ac:spMk id="3" creationId="{22788C46-D0BC-4307-AE55-7601A139E7CB}"/>
          </ac:spMkLst>
        </pc:spChg>
      </pc:sldChg>
    </pc:docChg>
  </pc:docChgLst>
  <pc:docChgLst>
    <pc:chgData name="LUIZ HENRIQUE DE LUCCAS" userId="S::luiz.luccas@fatec.sp.gov.br::c71d4d76-426d-4e13-9607-7a771458c0ce" providerId="AD" clId="Web-{DC09886C-436D-5C50-6968-47BF936EB26E}"/>
    <pc:docChg chg="delSld">
      <pc:chgData name="LUIZ HENRIQUE DE LUCCAS" userId="S::luiz.luccas@fatec.sp.gov.br::c71d4d76-426d-4e13-9607-7a771458c0ce" providerId="AD" clId="Web-{DC09886C-436D-5C50-6968-47BF936EB26E}" dt="2024-04-30T22:37:03.345" v="6"/>
      <pc:docMkLst>
        <pc:docMk/>
      </pc:docMkLst>
      <pc:sldChg chg="del">
        <pc:chgData name="LUIZ HENRIQUE DE LUCCAS" userId="S::luiz.luccas@fatec.sp.gov.br::c71d4d76-426d-4e13-9607-7a771458c0ce" providerId="AD" clId="Web-{DC09886C-436D-5C50-6968-47BF936EB26E}" dt="2024-04-30T22:37:02.392" v="5"/>
        <pc:sldMkLst>
          <pc:docMk/>
          <pc:sldMk cId="1265939620" sldId="290"/>
        </pc:sldMkLst>
      </pc:sldChg>
      <pc:sldChg chg="del">
        <pc:chgData name="LUIZ HENRIQUE DE LUCCAS" userId="S::luiz.luccas@fatec.sp.gov.br::c71d4d76-426d-4e13-9607-7a771458c0ce" providerId="AD" clId="Web-{DC09886C-436D-5C50-6968-47BF936EB26E}" dt="2024-04-30T22:37:01.845" v="4"/>
        <pc:sldMkLst>
          <pc:docMk/>
          <pc:sldMk cId="2652102883" sldId="291"/>
        </pc:sldMkLst>
      </pc:sldChg>
      <pc:sldChg chg="del">
        <pc:chgData name="LUIZ HENRIQUE DE LUCCAS" userId="S::luiz.luccas@fatec.sp.gov.br::c71d4d76-426d-4e13-9607-7a771458c0ce" providerId="AD" clId="Web-{DC09886C-436D-5C50-6968-47BF936EB26E}" dt="2024-04-30T22:37:00.907" v="2"/>
        <pc:sldMkLst>
          <pc:docMk/>
          <pc:sldMk cId="853261029" sldId="294"/>
        </pc:sldMkLst>
      </pc:sldChg>
      <pc:sldChg chg="del">
        <pc:chgData name="LUIZ HENRIQUE DE LUCCAS" userId="S::luiz.luccas@fatec.sp.gov.br::c71d4d76-426d-4e13-9607-7a771458c0ce" providerId="AD" clId="Web-{DC09886C-436D-5C50-6968-47BF936EB26E}" dt="2024-04-30T22:37:01.423" v="3"/>
        <pc:sldMkLst>
          <pc:docMk/>
          <pc:sldMk cId="907915534" sldId="295"/>
        </pc:sldMkLst>
      </pc:sldChg>
      <pc:sldChg chg="del">
        <pc:chgData name="LUIZ HENRIQUE DE LUCCAS" userId="S::luiz.luccas@fatec.sp.gov.br::c71d4d76-426d-4e13-9607-7a771458c0ce" providerId="AD" clId="Web-{DC09886C-436D-5C50-6968-47BF936EB26E}" dt="2024-04-30T22:36:59.595" v="0"/>
        <pc:sldMkLst>
          <pc:docMk/>
          <pc:sldMk cId="1609673525" sldId="296"/>
        </pc:sldMkLst>
      </pc:sldChg>
      <pc:sldChg chg="del">
        <pc:chgData name="LUIZ HENRIQUE DE LUCCAS" userId="S::luiz.luccas@fatec.sp.gov.br::c71d4d76-426d-4e13-9607-7a771458c0ce" providerId="AD" clId="Web-{DC09886C-436D-5C50-6968-47BF936EB26E}" dt="2024-04-30T22:37:03.345" v="6"/>
        <pc:sldMkLst>
          <pc:docMk/>
          <pc:sldMk cId="4117153350" sldId="297"/>
        </pc:sldMkLst>
      </pc:sldChg>
      <pc:sldChg chg="del">
        <pc:chgData name="LUIZ HENRIQUE DE LUCCAS" userId="S::luiz.luccas@fatec.sp.gov.br::c71d4d76-426d-4e13-9607-7a771458c0ce" providerId="AD" clId="Web-{DC09886C-436D-5C50-6968-47BF936EB26E}" dt="2024-04-30T22:37:00.360" v="1"/>
        <pc:sldMkLst>
          <pc:docMk/>
          <pc:sldMk cId="1678163377" sldId="2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702844"/>
            <a:ext cx="7096933" cy="1360199"/>
          </a:xfrm>
        </p:spPr>
        <p:txBody>
          <a:bodyPr/>
          <a:lstStyle/>
          <a:p>
            <a:r>
              <a:rPr lang="en-US" dirty="0"/>
              <a:t>PROJETO EDUCACIONAL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 err="1"/>
              <a:t>Integrantes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188260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Luiz Henrique </a:t>
            </a:r>
            <a:endParaRPr lang="en-US"/>
          </a:p>
          <a:p>
            <a:r>
              <a:rPr lang="en-US" dirty="0"/>
              <a:t>Izabela Souza</a:t>
            </a:r>
          </a:p>
          <a:p>
            <a:r>
              <a:rPr lang="en-US" dirty="0"/>
              <a:t>Gabriel Mesquita</a:t>
            </a:r>
          </a:p>
          <a:p>
            <a:r>
              <a:rPr lang="en-US" dirty="0"/>
              <a:t>Bruno Bichoff</a:t>
            </a:r>
          </a:p>
          <a:p>
            <a:r>
              <a:rPr lang="en-US"/>
              <a:t>Juliano Santos</a:t>
            </a:r>
          </a:p>
          <a:p>
            <a:r>
              <a:rPr lang="en-US" dirty="0"/>
              <a:t>Rian </a:t>
            </a:r>
            <a:r>
              <a:rPr lang="en-US" dirty="0" err="1"/>
              <a:t>Scavazza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13" y="627993"/>
            <a:ext cx="10643508" cy="1371600"/>
          </a:xfrm>
        </p:spPr>
        <p:txBody>
          <a:bodyPr/>
          <a:lstStyle/>
          <a:p>
            <a:r>
              <a:rPr lang="en-US" sz="4800" dirty="0" err="1"/>
              <a:t>Situação</a:t>
            </a:r>
            <a:r>
              <a:rPr lang="en-US" sz="4800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54434" y="3020575"/>
            <a:ext cx="6484773" cy="34369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A </a:t>
            </a:r>
            <a:r>
              <a:rPr lang="en-US" sz="3600" dirty="0" err="1">
                <a:ea typeface="+mn-lt"/>
                <a:cs typeface="+mn-lt"/>
              </a:rPr>
              <a:t>falta</a:t>
            </a:r>
            <a:r>
              <a:rPr lang="en-US" sz="3600" dirty="0">
                <a:ea typeface="+mn-lt"/>
                <a:cs typeface="+mn-lt"/>
              </a:rPr>
              <a:t> de </a:t>
            </a:r>
            <a:r>
              <a:rPr lang="en-US" sz="3600" dirty="0" err="1">
                <a:ea typeface="+mn-lt"/>
                <a:cs typeface="+mn-lt"/>
              </a:rPr>
              <a:t>acompanhamento</a:t>
            </a:r>
            <a:r>
              <a:rPr lang="en-US" sz="3600" dirty="0">
                <a:ea typeface="+mn-lt"/>
                <a:cs typeface="+mn-lt"/>
              </a:rPr>
              <a:t> dos </a:t>
            </a:r>
            <a:r>
              <a:rPr lang="en-US" sz="3600" dirty="0" err="1">
                <a:ea typeface="+mn-lt"/>
                <a:cs typeface="+mn-lt"/>
              </a:rPr>
              <a:t>pais</a:t>
            </a:r>
            <a:r>
              <a:rPr lang="en-US" sz="3600" dirty="0">
                <a:ea typeface="+mn-lt"/>
                <a:cs typeface="+mn-lt"/>
              </a:rPr>
              <a:t> no </a:t>
            </a:r>
            <a:r>
              <a:rPr lang="en-US" sz="3600" dirty="0" err="1">
                <a:ea typeface="+mn-lt"/>
                <a:cs typeface="+mn-lt"/>
              </a:rPr>
              <a:t>desenvolvimento</a:t>
            </a:r>
            <a:r>
              <a:rPr lang="en-US" sz="3600" dirty="0">
                <a:ea typeface="+mn-lt"/>
                <a:cs typeface="+mn-lt"/>
              </a:rPr>
              <a:t> escolar dos </a:t>
            </a:r>
            <a:r>
              <a:rPr lang="en-US" sz="3600" dirty="0" err="1">
                <a:ea typeface="+mn-lt"/>
                <a:cs typeface="+mn-lt"/>
              </a:rPr>
              <a:t>filhos</a:t>
            </a:r>
            <a:r>
              <a:rPr lang="en-US" sz="3600" dirty="0">
                <a:ea typeface="+mn-lt"/>
                <a:cs typeface="+mn-lt"/>
              </a:rPr>
              <a:t> é um </a:t>
            </a:r>
            <a:r>
              <a:rPr lang="en-US" sz="3600" dirty="0" err="1">
                <a:ea typeface="+mn-lt"/>
                <a:cs typeface="+mn-lt"/>
              </a:rPr>
              <a:t>desafio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educacional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significativo</a:t>
            </a:r>
            <a:r>
              <a:rPr lang="en-US" sz="3600" dirty="0">
                <a:ea typeface="+mn-lt"/>
                <a:cs typeface="+mn-lt"/>
              </a:rPr>
              <a:t>.</a:t>
            </a:r>
            <a:endParaRPr lang="en-US" sz="3600"/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>
          <a:xfrm>
            <a:off x="7317920" y="144780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497" y="1836682"/>
            <a:ext cx="2532468" cy="1058917"/>
          </a:xfrm>
        </p:spPr>
        <p:txBody>
          <a:bodyPr/>
          <a:lstStyle/>
          <a:p>
            <a:r>
              <a:rPr lang="en-US" dirty="0"/>
              <a:t>A DOR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2219" y="2882462"/>
            <a:ext cx="5120640" cy="2354317"/>
          </a:xfrm>
        </p:spPr>
        <p:txBody>
          <a:bodyPr/>
          <a:lstStyle/>
          <a:p>
            <a:r>
              <a:rPr lang="en-US" sz="2000" dirty="0">
                <a:ea typeface="+mn-lt"/>
                <a:cs typeface="+mn-lt"/>
              </a:rPr>
              <a:t>Pais se </a:t>
            </a:r>
            <a:r>
              <a:rPr lang="en-US" sz="2000" dirty="0" err="1">
                <a:ea typeface="+mn-lt"/>
                <a:cs typeface="+mn-lt"/>
              </a:rPr>
              <a:t>sentem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impotentes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diante</a:t>
            </a:r>
            <a:r>
              <a:rPr lang="en-US" sz="2000" dirty="0">
                <a:ea typeface="+mn-lt"/>
                <a:cs typeface="+mn-lt"/>
              </a:rPr>
              <a:t> das </a:t>
            </a:r>
            <a:r>
              <a:rPr lang="en-US" sz="2000" dirty="0" err="1">
                <a:ea typeface="+mn-lt"/>
                <a:cs typeface="+mn-lt"/>
              </a:rPr>
              <a:t>dificuldades</a:t>
            </a:r>
            <a:r>
              <a:rPr lang="en-US" sz="2000" dirty="0">
                <a:ea typeface="+mn-lt"/>
                <a:cs typeface="+mn-lt"/>
              </a:rPr>
              <a:t> dos </a:t>
            </a:r>
            <a:r>
              <a:rPr lang="en-US" sz="2000" dirty="0" err="1">
                <a:ea typeface="+mn-lt"/>
                <a:cs typeface="+mn-lt"/>
              </a:rPr>
              <a:t>filhos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escola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enquanto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filhos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negligenciados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sofrem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emocionalmente</a:t>
            </a:r>
            <a:r>
              <a:rPr lang="en-US" sz="2000" dirty="0">
                <a:ea typeface="+mn-lt"/>
                <a:cs typeface="+mn-lt"/>
              </a:rPr>
              <a:t>. Essa </a:t>
            </a:r>
            <a:r>
              <a:rPr lang="en-US" sz="2000" dirty="0" err="1">
                <a:ea typeface="+mn-lt"/>
                <a:cs typeface="+mn-lt"/>
              </a:rPr>
              <a:t>dor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destaca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urgência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mudança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onde</a:t>
            </a:r>
            <a:r>
              <a:rPr lang="en-US" sz="2000" dirty="0">
                <a:ea typeface="+mn-lt"/>
                <a:cs typeface="+mn-lt"/>
              </a:rPr>
              <a:t> o </a:t>
            </a:r>
            <a:r>
              <a:rPr lang="en-US" sz="2000" dirty="0" err="1">
                <a:ea typeface="+mn-lt"/>
                <a:cs typeface="+mn-lt"/>
              </a:rPr>
              <a:t>apoio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mútuo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educação</a:t>
            </a:r>
            <a:r>
              <a:rPr lang="en-US" sz="2000" dirty="0">
                <a:ea typeface="+mn-lt"/>
                <a:cs typeface="+mn-lt"/>
              </a:rPr>
              <a:t> dos </a:t>
            </a:r>
            <a:r>
              <a:rPr lang="en-US" sz="2000" dirty="0" err="1">
                <a:ea typeface="+mn-lt"/>
                <a:cs typeface="+mn-lt"/>
              </a:rPr>
              <a:t>filhos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sejam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priorizados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7" name="Picture Placeholder 16" descr="Foto preta e branca de homem sentado em banco de rua&#10;&#10;Descrição gerada automaticamente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6000"/>
                    </a14:imgEffect>
                  </a14:imgLayer>
                </a14:imgProps>
              </a:ext>
            </a:extLst>
          </a:blip>
          <a:srcRect t="3382" b="3382"/>
          <a:stretch/>
        </p:blipFill>
        <p:spPr>
          <a:xfrm>
            <a:off x="904238" y="1157224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Custom</vt:lpstr>
      <vt:lpstr>PROJETO EDUCACIONAL</vt:lpstr>
      <vt:lpstr>Integrantes</vt:lpstr>
      <vt:lpstr>Situação </vt:lpstr>
      <vt:lpstr>A 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140</cp:revision>
  <dcterms:created xsi:type="dcterms:W3CDTF">2024-04-26T23:53:02Z</dcterms:created>
  <dcterms:modified xsi:type="dcterms:W3CDTF">2024-04-30T22:37:10Z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