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22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1CA0-3E4A-44F9-8862-2436B65C170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493B-C8BD-4817-8822-ADC85C95E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8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1CA0-3E4A-44F9-8862-2436B65C170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493B-C8BD-4817-8822-ADC85C95E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72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1CA0-3E4A-44F9-8862-2436B65C170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493B-C8BD-4817-8822-ADC85C95E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1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1CA0-3E4A-44F9-8862-2436B65C170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493B-C8BD-4817-8822-ADC85C95E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11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1CA0-3E4A-44F9-8862-2436B65C170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493B-C8BD-4817-8822-ADC85C95E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23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1CA0-3E4A-44F9-8862-2436B65C170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493B-C8BD-4817-8822-ADC85C95E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3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1CA0-3E4A-44F9-8862-2436B65C170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493B-C8BD-4817-8822-ADC85C95E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73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1CA0-3E4A-44F9-8862-2436B65C170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493B-C8BD-4817-8822-ADC85C95E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54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1CA0-3E4A-44F9-8862-2436B65C170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493B-C8BD-4817-8822-ADC85C95E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93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1CA0-3E4A-44F9-8862-2436B65C170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493B-C8BD-4817-8822-ADC85C95E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1CA0-3E4A-44F9-8862-2436B65C170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493B-C8BD-4817-8822-ADC85C95E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18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21CA0-3E4A-44F9-8862-2436B65C170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A493B-C8BD-4817-8822-ADC85C95E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4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0027" y="3187116"/>
            <a:ext cx="3525944" cy="805486"/>
          </a:xfrm>
        </p:spPr>
        <p:txBody>
          <a:bodyPr/>
          <a:lstStyle/>
          <a:p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학생회 페이지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026" name="Picture 2" descr="github.7433692cabbfa132f34adb034e7909fa.png (1125×417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23" y="1593624"/>
            <a:ext cx="5030787" cy="186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013152" y="9227986"/>
            <a:ext cx="4334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https://github.com/DSM-HS/StudentCouncil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2904" y="4913677"/>
            <a:ext cx="6160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학생회 페이지에 글을 작성해주세요</a:t>
            </a:r>
            <a:r>
              <a:rPr lang="en-US" altLang="ko-KR" sz="32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!</a:t>
            </a:r>
            <a:endParaRPr lang="ko-KR" altLang="en-US" sz="32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8926" y="6363260"/>
            <a:ext cx="2898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GitHub</a:t>
            </a:r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로그인 한다</a:t>
            </a:r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8926" y="6775257"/>
            <a:ext cx="3930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 </a:t>
            </a:r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 창에 </a:t>
            </a:r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학생회</a:t>
            </a:r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</a:t>
            </a:r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라고 검색한다</a:t>
            </a:r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08926" y="7173017"/>
            <a:ext cx="4831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 ‘DSM-HS/</a:t>
            </a:r>
            <a:r>
              <a:rPr lang="en-US" altLang="ko-KR" sz="20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StudentCouncil</a:t>
            </a:r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</a:t>
            </a:r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클릭한다</a:t>
            </a:r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08926" y="7573127"/>
            <a:ext cx="3509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4. </a:t>
            </a:r>
            <a:r>
              <a:rPr lang="ko-KR" altLang="en-US" sz="2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안내에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따라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의견을 작성한다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36" y="8924538"/>
            <a:ext cx="938629" cy="93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6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42</Words>
  <Application>Microsoft Office PowerPoint</Application>
  <PresentationFormat>A4 용지(210x297mm)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Noto Sans CJK KR Bold</vt:lpstr>
      <vt:lpstr>Noto Sans CJK KR Medium</vt:lpstr>
      <vt:lpstr>Noto Sans CJK KR Regular</vt:lpstr>
      <vt:lpstr>맑은 고딕</vt:lpstr>
      <vt:lpstr>Arial</vt:lpstr>
      <vt:lpstr>Calibri</vt:lpstr>
      <vt:lpstr>Calibri Light</vt:lpstr>
      <vt:lpstr>Office 테마</vt:lpstr>
      <vt:lpstr>학생회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학생회 페이지</dc:title>
  <dc:creator>전성우</dc:creator>
  <cp:lastModifiedBy>전성우</cp:lastModifiedBy>
  <cp:revision>6</cp:revision>
  <dcterms:created xsi:type="dcterms:W3CDTF">2017-04-17T00:02:52Z</dcterms:created>
  <dcterms:modified xsi:type="dcterms:W3CDTF">2017-04-17T01:09:09Z</dcterms:modified>
</cp:coreProperties>
</file>