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5"/>
  </p:normalViewPr>
  <p:slideViewPr>
    <p:cSldViewPr snapToGrid="0" snapToObjects="1" showGuides="1">
      <p:cViewPr varScale="1">
        <p:scale>
          <a:sx n="164" d="100"/>
          <a:sy n="164" d="100"/>
        </p:scale>
        <p:origin x="1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AC47-10D4-9543-B382-F3CAA03C7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5896A5-3D3E-744A-BEF0-74B65E471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5BD5D-556A-7D46-902F-25DB433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C589B-F7A7-BA45-B280-9EDA4454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2AFA5-0216-F444-9AF0-2550D163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846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F8314-BE72-A64D-BE47-6EFF838F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D06642-CC98-AE4E-92C3-EAF588E6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E1ABA-20AF-6043-86DD-D2BBB791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FF61C-1A9E-714E-B751-8021CE3F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FF677-F1DC-4743-90E3-537E8B8A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3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6E55B-2978-C246-8B07-F1FCB71C5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6C76CB-B33A-4B4F-A00C-544049AF1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D133F-B606-9245-A289-678572ED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5DE22-5EE5-7446-BD61-9FA0B327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74DD3-8CD9-8649-81A5-F2D60E5F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06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15CE-71F1-A24E-9313-6E0E104A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BA4AF-9AAB-2E42-874F-CFB4C79C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2A31E-A14A-C241-9736-3E56B7E4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AE3C8-700E-7A43-ABF0-86D70654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634D1-3AC7-D941-AE55-80A91642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86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8BCD3-02E6-E344-BBD2-A4B0D53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81FBB-E774-6C47-8F0A-6D2747E54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63E55-7F60-084A-BF7B-1EFFD79A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26A5A-B73A-E045-921E-BB1CD912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A223C-F373-D646-8660-A37DBE01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511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C6ACA-DE7C-A14C-9A67-71041D2F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59114-4955-1746-B353-4FAE27C92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78EC3-9E14-F54F-91C7-1B9187752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564DD8-AEC0-574D-A89D-0333E08F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63252-10DC-4048-99D3-F05ADF5C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DEB74-25DA-184E-B2EF-880A5C0D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42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3C5A4-4F33-7342-AE8F-BBF7B000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DF966-AEFD-1A42-8CAB-AB132E707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23630-605B-4A4F-98A7-137A9939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8A0CC-EA95-AB42-851C-1D7CE93A2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AEEECB-2803-AE4A-A294-AA5B71F04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808675-0184-FC42-9B54-F00B3EA9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8A5298-A43A-234F-A4EB-564AF491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7610A5-86AF-274F-BA67-76A2DD18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701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DF003-4712-D24F-8690-458EA08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C0F1EB-4D19-8348-9444-26FEB90C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12FD4E-4903-6D44-9DA0-D78C1268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ED06C-37A7-C947-869E-37B97C32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0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18439-4013-B742-8EA4-16AE0074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2BDF12-4122-4248-A7DF-C2AD96FF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D9B77-8A91-3B4F-8933-00F78811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647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6DCCB-7108-4843-8BD8-5572E6F4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B292D-EFD3-5C4E-838E-BCE51FD5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AD7E0-8B72-8648-BFE1-0371C9827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B4E69-24EC-324C-AF76-D7A76B55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5FD08-0B2D-8A49-B46C-170228EC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38548-0650-0045-933E-524291EE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500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8C09E-C946-5444-8D60-9F95E7D5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B0F4B-A819-DA41-A5B6-C396CAB3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264E5-F1AE-2745-9162-502AC6079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E6387-E0C6-D34C-B846-164E78A1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E6C11-32DD-6743-AF99-99960DFB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4F4D7-9D4E-334B-A83E-5BF93106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581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258AD3-067A-E147-8BD3-E6823D4F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28C16-92A3-F34C-8AAB-E34075F77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35D65-5B05-5149-9DCD-93E298016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9215-6F87-DD4E-AA9B-7B349A5EB0A9}" type="datetimeFigureOut">
              <a:rPr kumimoji="1" lang="ko-KR" altLang="en-US" smtClean="0"/>
              <a:t>2018. 6. 5.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6E30B-BAED-1F41-B2E2-066259C92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16DF7-48E5-F146-B79B-2DEE219F3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1569-1AB9-B045-B7C3-B0F1BFB0B2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19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B4F958A6-E89E-0148-AE82-0D3A2E1AB4F6}"/>
              </a:ext>
            </a:extLst>
          </p:cNvPr>
          <p:cNvSpPr txBox="1"/>
          <p:nvPr/>
        </p:nvSpPr>
        <p:spPr>
          <a:xfrm>
            <a:off x="4028768" y="3198167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</a:t>
            </a:r>
            <a:r>
              <a:rPr kumimoji="1" lang="en-US" altLang="ko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r>
              <a:rPr kumimoji="1" lang="ko-KR" altLang="en-US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 정례 총학생회의 안내사항</a:t>
            </a:r>
          </a:p>
        </p:txBody>
      </p:sp>
    </p:spTree>
    <p:extLst>
      <p:ext uri="{BB962C8B-B14F-4D97-AF65-F5344CB8AC3E}">
        <p14:creationId xmlns:p14="http://schemas.microsoft.com/office/powerpoint/2010/main" val="40914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4171093C-4CCC-3248-BC3B-4BEC341C5E12}"/>
              </a:ext>
            </a:extLst>
          </p:cNvPr>
          <p:cNvSpPr txBox="1"/>
          <p:nvPr/>
        </p:nvSpPr>
        <p:spPr>
          <a:xfrm>
            <a:off x="594339" y="47046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정례 회의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83C050-C9C8-404F-85DD-607423BB2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54645"/>
              </p:ext>
            </p:extLst>
          </p:nvPr>
        </p:nvGraphicFramePr>
        <p:xfrm>
          <a:off x="1886703" y="1929942"/>
          <a:ext cx="8418594" cy="34247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835">
                  <a:extLst>
                    <a:ext uri="{9D8B030D-6E8A-4147-A177-3AD203B41FA5}">
                      <a16:colId xmlns:a16="http://schemas.microsoft.com/office/drawing/2014/main" val="533375470"/>
                    </a:ext>
                  </a:extLst>
                </a:gridCol>
                <a:gridCol w="1867545">
                  <a:extLst>
                    <a:ext uri="{9D8B030D-6E8A-4147-A177-3AD203B41FA5}">
                      <a16:colId xmlns:a16="http://schemas.microsoft.com/office/drawing/2014/main" val="1722282197"/>
                    </a:ext>
                  </a:extLst>
                </a:gridCol>
                <a:gridCol w="1867546">
                  <a:extLst>
                    <a:ext uri="{9D8B030D-6E8A-4147-A177-3AD203B41FA5}">
                      <a16:colId xmlns:a16="http://schemas.microsoft.com/office/drawing/2014/main" val="379063165"/>
                    </a:ext>
                  </a:extLst>
                </a:gridCol>
                <a:gridCol w="426204">
                  <a:extLst>
                    <a:ext uri="{9D8B030D-6E8A-4147-A177-3AD203B41FA5}">
                      <a16:colId xmlns:a16="http://schemas.microsoft.com/office/drawing/2014/main" val="3290043245"/>
                    </a:ext>
                  </a:extLst>
                </a:gridCol>
                <a:gridCol w="2193010">
                  <a:extLst>
                    <a:ext uri="{9D8B030D-6E8A-4147-A177-3AD203B41FA5}">
                      <a16:colId xmlns:a16="http://schemas.microsoft.com/office/drawing/2014/main" val="194453299"/>
                    </a:ext>
                  </a:extLst>
                </a:gridCol>
                <a:gridCol w="418454">
                  <a:extLst>
                    <a:ext uri="{9D8B030D-6E8A-4147-A177-3AD203B41FA5}">
                      <a16:colId xmlns:a16="http://schemas.microsoft.com/office/drawing/2014/main" val="1009366139"/>
                    </a:ext>
                  </a:extLst>
                </a:gridCol>
              </a:tblGrid>
              <a:tr h="7925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24183"/>
                  </a:ext>
                </a:extLst>
              </a:tr>
              <a:tr h="750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학급회의록</a:t>
                      </a:r>
                      <a:r>
                        <a:rPr lang="ko-KR" altLang="en-US" dirty="0"/>
                        <a:t>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14693"/>
                  </a:ext>
                </a:extLst>
              </a:tr>
              <a:tr h="792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오후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생활부</a:t>
                      </a:r>
                      <a:r>
                        <a:rPr lang="ko-KR" altLang="en-US" dirty="0"/>
                        <a:t> 회의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총학생회의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전공부</a:t>
                      </a:r>
                      <a:r>
                        <a:rPr lang="ko-KR" altLang="en-US" dirty="0"/>
                        <a:t> 회의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32294"/>
                  </a:ext>
                </a:extLst>
              </a:tr>
              <a:tr h="1089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오후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기획재정부</a:t>
                      </a:r>
                      <a:r>
                        <a:rPr lang="ko-KR" altLang="en-US" dirty="0"/>
                        <a:t> 회의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기숙사 </a:t>
                      </a:r>
                      <a:r>
                        <a:rPr lang="ko-KR" altLang="en-US" dirty="0" err="1"/>
                        <a:t>자치부</a:t>
                      </a:r>
                      <a:r>
                        <a:rPr lang="ko-KR" altLang="en-US" dirty="0"/>
                        <a:t> 회의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4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5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4171093C-4CCC-3248-BC3B-4BEC341C5E12}"/>
              </a:ext>
            </a:extLst>
          </p:cNvPr>
          <p:cNvSpPr txBox="1"/>
          <p:nvPr/>
        </p:nvSpPr>
        <p:spPr>
          <a:xfrm>
            <a:off x="592695" y="4704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업무</a:t>
            </a: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BE03E88-8282-2F4E-B057-8FBE7F4DCE0D}"/>
              </a:ext>
            </a:extLst>
          </p:cNvPr>
          <p:cNvSpPr txBox="1"/>
          <p:nvPr/>
        </p:nvSpPr>
        <p:spPr>
          <a:xfrm>
            <a:off x="1187730" y="136678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생활부</a:t>
            </a:r>
            <a:endParaRPr kumimoji="1"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7B2687D1-B83C-254F-873B-6199F5B29897}"/>
              </a:ext>
            </a:extLst>
          </p:cNvPr>
          <p:cNvSpPr txBox="1"/>
          <p:nvPr/>
        </p:nvSpPr>
        <p:spPr>
          <a:xfrm>
            <a:off x="1665594" y="1893772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학급 자치 관리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학급회의 결과 수집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학생 소통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정보 전파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학생 투표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설문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진행 등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행정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학교 규칙 집행</a:t>
            </a:r>
          </a:p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사법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규칙 불이행에 따른 벌칙 집행</a:t>
            </a:r>
          </a:p>
        </p:txBody>
      </p:sp>
      <p:sp>
        <p:nvSpPr>
          <p:cNvPr id="9" name="텍스트상자 8">
            <a:extLst>
              <a:ext uri="{FF2B5EF4-FFF2-40B4-BE49-F238E27FC236}">
                <a16:creationId xmlns:a16="http://schemas.microsoft.com/office/drawing/2014/main" id="{E54C2BEA-B310-5A4C-A8C5-03C45CBB9A18}"/>
              </a:ext>
            </a:extLst>
          </p:cNvPr>
          <p:cNvSpPr txBox="1"/>
          <p:nvPr/>
        </p:nvSpPr>
        <p:spPr>
          <a:xfrm>
            <a:off x="1187730" y="331707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기획재정부</a:t>
            </a:r>
            <a:endParaRPr kumimoji="1"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25BCBEA4-46C4-7141-A62C-826A818C9539}"/>
              </a:ext>
            </a:extLst>
          </p:cNvPr>
          <p:cNvSpPr txBox="1"/>
          <p:nvPr/>
        </p:nvSpPr>
        <p:spPr>
          <a:xfrm>
            <a:off x="1665594" y="3844065"/>
            <a:ext cx="4937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행사 준비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진행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정리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최소 행사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개월 전 준비 시작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예산안 수립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집행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정리</a:t>
            </a: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46703BAE-C5C0-0948-B685-0EB93838DB93}"/>
              </a:ext>
            </a:extLst>
          </p:cNvPr>
          <p:cNvSpPr txBox="1"/>
          <p:nvPr/>
        </p:nvSpPr>
        <p:spPr>
          <a:xfrm>
            <a:off x="1187730" y="47370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전공부</a:t>
            </a:r>
            <a:endParaRPr kumimoji="1"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DB49525C-BBC4-2347-99A9-3578A17F6028}"/>
              </a:ext>
            </a:extLst>
          </p:cNvPr>
          <p:cNvSpPr txBox="1"/>
          <p:nvPr/>
        </p:nvSpPr>
        <p:spPr>
          <a:xfrm>
            <a:off x="1665594" y="5262425"/>
            <a:ext cx="804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개월 간격으로 전교생 관심사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전공동아리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전공 관련 행사 조사 및 정보 가공하여 배포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학교 운영 관련 프로젝트 관리</a:t>
            </a:r>
          </a:p>
        </p:txBody>
      </p:sp>
    </p:spTree>
    <p:extLst>
      <p:ext uri="{BB962C8B-B14F-4D97-AF65-F5344CB8AC3E}">
        <p14:creationId xmlns:p14="http://schemas.microsoft.com/office/powerpoint/2010/main" val="264902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4171093C-4CCC-3248-BC3B-4BEC341C5E12}"/>
              </a:ext>
            </a:extLst>
          </p:cNvPr>
          <p:cNvSpPr txBox="1"/>
          <p:nvPr/>
        </p:nvSpPr>
        <p:spPr>
          <a:xfrm>
            <a:off x="592695" y="4704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업무</a:t>
            </a: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BE03E88-8282-2F4E-B057-8FBE7F4DCE0D}"/>
              </a:ext>
            </a:extLst>
          </p:cNvPr>
          <p:cNvSpPr txBox="1"/>
          <p:nvPr/>
        </p:nvSpPr>
        <p:spPr>
          <a:xfrm>
            <a:off x="1187730" y="136678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기숙사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자치부</a:t>
            </a:r>
            <a:endParaRPr kumimoji="1"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7B2687D1-B83C-254F-873B-6199F5B29897}"/>
              </a:ext>
            </a:extLst>
          </p:cNvPr>
          <p:cNvSpPr txBox="1"/>
          <p:nvPr/>
        </p:nvSpPr>
        <p:spPr>
          <a:xfrm>
            <a:off x="1665594" y="1893772"/>
            <a:ext cx="462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개월 간격으로 기숙사 내 규칙 근거 수집 및 정리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기숙사 관련 민원 처리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기숙사 관련 규칙의 집행</a:t>
            </a:r>
          </a:p>
        </p:txBody>
      </p:sp>
    </p:spTree>
    <p:extLst>
      <p:ext uri="{BB962C8B-B14F-4D97-AF65-F5344CB8AC3E}">
        <p14:creationId xmlns:p14="http://schemas.microsoft.com/office/powerpoint/2010/main" val="333060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4171093C-4CCC-3248-BC3B-4BEC341C5E12}"/>
              </a:ext>
            </a:extLst>
          </p:cNvPr>
          <p:cNvSpPr txBox="1"/>
          <p:nvPr/>
        </p:nvSpPr>
        <p:spPr>
          <a:xfrm>
            <a:off x="592695" y="4704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</a:t>
            </a: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BE03E88-8282-2F4E-B057-8FBE7F4DCE0D}"/>
              </a:ext>
            </a:extLst>
          </p:cNvPr>
          <p:cNvSpPr txBox="1"/>
          <p:nvPr/>
        </p:nvSpPr>
        <p:spPr>
          <a:xfrm>
            <a:off x="1187730" y="136678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총학생회의</a:t>
            </a:r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7B2687D1-B83C-254F-873B-6199F5B29897}"/>
              </a:ext>
            </a:extLst>
          </p:cNvPr>
          <p:cNvSpPr txBox="1"/>
          <p:nvPr/>
        </p:nvSpPr>
        <p:spPr>
          <a:xfrm>
            <a:off x="1665594" y="1893772"/>
            <a:ext cx="212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각 부서 안건 상정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안건 브리핑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안건 검토 및 표결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 내용 정리</a:t>
            </a:r>
          </a:p>
        </p:txBody>
      </p:sp>
      <p:sp>
        <p:nvSpPr>
          <p:cNvPr id="9" name="텍스트상자 8">
            <a:extLst>
              <a:ext uri="{FF2B5EF4-FFF2-40B4-BE49-F238E27FC236}">
                <a16:creationId xmlns:a16="http://schemas.microsoft.com/office/drawing/2014/main" id="{8986E6D5-EBEB-E744-9A6C-EC878FAEA680}"/>
              </a:ext>
            </a:extLst>
          </p:cNvPr>
          <p:cNvSpPr txBox="1"/>
          <p:nvPr/>
        </p:nvSpPr>
        <p:spPr>
          <a:xfrm>
            <a:off x="5090720" y="136678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생활부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회의</a:t>
            </a:r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68D4858A-C7B2-F342-940F-45264D9615D3}"/>
              </a:ext>
            </a:extLst>
          </p:cNvPr>
          <p:cNvSpPr txBox="1"/>
          <p:nvPr/>
        </p:nvSpPr>
        <p:spPr>
          <a:xfrm>
            <a:off x="5568584" y="1893772"/>
            <a:ext cx="2480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학급회의 결과 브리핑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안건 도출 및 정리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정보 전달 현황 확인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규칙 집행 현황 확인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 내용 정리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0D9735C5-63FD-EF49-880B-CA2B58D8A455}"/>
              </a:ext>
            </a:extLst>
          </p:cNvPr>
          <p:cNvSpPr txBox="1"/>
          <p:nvPr/>
        </p:nvSpPr>
        <p:spPr>
          <a:xfrm>
            <a:off x="1187730" y="379743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기획재정부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회의</a:t>
            </a: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1515458-D3D4-DE49-B969-A728D0A4C44F}"/>
              </a:ext>
            </a:extLst>
          </p:cNvPr>
          <p:cNvSpPr txBox="1"/>
          <p:nvPr/>
        </p:nvSpPr>
        <p:spPr>
          <a:xfrm>
            <a:off x="1665594" y="4324422"/>
            <a:ext cx="4378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현재 진행중인 행사 현황 브리핑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현재 진행중인 행사 관련 안건 도출 및 정리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다음 진행할 행사 브리핑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다음 진행할 행사 관련 안건 도출 및 정리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 내용 정리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22234B66-80E6-8245-B6F9-B9248B9C0901}"/>
              </a:ext>
            </a:extLst>
          </p:cNvPr>
          <p:cNvSpPr txBox="1"/>
          <p:nvPr/>
        </p:nvSpPr>
        <p:spPr>
          <a:xfrm>
            <a:off x="6555310" y="379743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전공부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회의</a:t>
            </a: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9F13660A-4B94-384D-A813-20177DF72FE2}"/>
              </a:ext>
            </a:extLst>
          </p:cNvPr>
          <p:cNvSpPr txBox="1"/>
          <p:nvPr/>
        </p:nvSpPr>
        <p:spPr>
          <a:xfrm>
            <a:off x="7033174" y="4324422"/>
            <a:ext cx="3454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전교생 관심사 조사 현황 브리핑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전공동아리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조사 현황 브리핑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전공 관련 행사 조사 현황 브리핑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안건 도출 및 정리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 내용 정리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87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4A0E5E32-FB52-A046-93AC-5A5280278243}"/>
              </a:ext>
            </a:extLst>
          </p:cNvPr>
          <p:cNvSpPr txBox="1"/>
          <p:nvPr/>
        </p:nvSpPr>
        <p:spPr>
          <a:xfrm>
            <a:off x="592695" y="47046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 상 주의사항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021C6714-7063-BD47-BFFD-3C2CAE85707A}"/>
              </a:ext>
            </a:extLst>
          </p:cNvPr>
          <p:cNvSpPr txBox="1"/>
          <p:nvPr/>
        </p:nvSpPr>
        <p:spPr>
          <a:xfrm>
            <a:off x="3994307" y="2681229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모든 회의 내용은 회의록에 기록되어야 한다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273DB3B4-9F6D-9740-AC19-394688D385B2}"/>
              </a:ext>
            </a:extLst>
          </p:cNvPr>
          <p:cNvSpPr txBox="1"/>
          <p:nvPr/>
        </p:nvSpPr>
        <p:spPr>
          <a:xfrm>
            <a:off x="1407071" y="3244334"/>
            <a:ext cx="937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회의록은 학생회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GitHub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Repository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“meeting logs/(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부서명 디렉토리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)”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업로드 되어야 한다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09DEC18B-D499-3C47-BE5E-5FD2C8E23071}"/>
              </a:ext>
            </a:extLst>
          </p:cNvPr>
          <p:cNvSpPr txBox="1"/>
          <p:nvPr/>
        </p:nvSpPr>
        <p:spPr>
          <a:xfrm>
            <a:off x="2079525" y="3845856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총학생회의에 상정할 안건은 가결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부결로 결정될 수 있도록 상세하게 준비되어야 한다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69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4171093C-4CCC-3248-BC3B-4BEC341C5E12}"/>
              </a:ext>
            </a:extLst>
          </p:cNvPr>
          <p:cNvSpPr txBox="1"/>
          <p:nvPr/>
        </p:nvSpPr>
        <p:spPr>
          <a:xfrm>
            <a:off x="592695" y="47046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학생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학생회 간 전달 경로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7438A-9EAE-C846-9D80-9D8225EF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00" y="907389"/>
            <a:ext cx="5178400" cy="58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8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270</Words>
  <Application>Microsoft Macintosh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NanumBarunGothic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9</cp:revision>
  <dcterms:created xsi:type="dcterms:W3CDTF">2018-06-05T08:53:34Z</dcterms:created>
  <dcterms:modified xsi:type="dcterms:W3CDTF">2018-06-05T09:52:53Z</dcterms:modified>
</cp:coreProperties>
</file>