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73" r:id="rId4"/>
    <p:sldId id="263" r:id="rId5"/>
    <p:sldId id="259" r:id="rId6"/>
    <p:sldId id="261" r:id="rId7"/>
    <p:sldId id="262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1"/>
    <p:restoredTop sz="94672"/>
  </p:normalViewPr>
  <p:slideViewPr>
    <p:cSldViewPr snapToGrid="0" snapToObjects="1">
      <p:cViewPr varScale="1">
        <p:scale>
          <a:sx n="163" d="100"/>
          <a:sy n="163" d="100"/>
        </p:scale>
        <p:origin x="2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C9613-334D-BB44-90DF-DA9C82557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3B243-317A-1B46-AE7F-B4709A74D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530A9-2CAF-BF48-891B-E1780253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661F5-11B2-8F46-A524-09F90B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13C47-CE06-5B43-AB2F-25200EAA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5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4ABAB-5A93-F344-A5D2-2964E535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F5424-188E-0844-90C7-D862C36D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2D610-F85A-3749-A406-FAD28973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AA569-FE0B-DD4B-AB3B-ABA87C74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1C97E-DF4A-9A49-AED6-B44011D0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3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D33341-EBA0-C048-8498-E7B0A2749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6CC61-30ED-B743-8B5D-AFD171F7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33B16-F177-AC44-B6D3-E7F252CA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E5C92-F49D-AC41-884B-DB0D6AF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262CD-874C-D547-A833-5846F8B0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7D454-BACA-7347-BC52-1C07BA68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24A54-B70F-8E45-98B5-003F7EC1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9C703-BF2F-7A4D-AC91-2E6F37AB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F0028-07AC-7744-9069-38333279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DDD6B-B40D-BE4E-8499-DB1CDABD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12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6DF7F-0750-334C-B546-89C928A5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12073-F1FC-2F48-BC50-E96639866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E0233-96C2-CE49-BB32-D4B2380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C745B-95CD-D849-AF1A-27D17BAA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700DC-D83C-A442-B516-75C749D7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78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8198B-1133-624F-A775-FF292BC0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EDD2-433A-FC4D-8753-A4299F3E2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5299ED-F97F-AE4E-B29E-DF6149E2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C2C84-9B10-344B-B7F5-C8B0C276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DBFD2-7A42-9F4C-9F45-26755E90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BDCD4-6328-3F41-83E4-A3E5BD68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45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279A-122C-EB47-9EF5-BF045552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68D8D-F5CB-A04C-8BC5-DB83C2AD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3F51D-0834-3544-8F08-E4B3EA41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76D629-0127-9845-8604-E42433D3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5BBC31-5A8F-584D-B83F-1C1C44FB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2FC5D-B444-A44C-9AD7-5A9902F1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B4A5B-B31A-644C-A239-3F48806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2B81A-709F-0843-98E0-405F0D8D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E8647-EB3D-F54E-999F-607ABA2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E76D3E-759F-CC4F-A48B-C5FCB0F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7420B-F256-EB4B-B8C7-1EFF4128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53ABDB-4BEA-5442-B502-DE684783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5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C1701-D914-9240-80E5-5F27FD27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22F7F3-B9BF-2F42-9E40-97BE0CB5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EF97-B25D-2C43-86AD-D98D8E27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607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AA5E9-B4FE-3C41-BE89-54592FE7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EF9F-F178-F744-9347-C5F91AB5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E4A6DC-3AD4-B146-895F-19C1332F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0650B-FC54-0E42-B07E-6E15B9CB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962CD-D243-C743-B0D2-25392909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F293D-AF1B-4A4A-9540-8C080D3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99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AA31-239C-7E48-8BA0-1BB87BEF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F521DE-EF11-0A41-8D3C-6DD6268B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D0CD8-3991-FD41-9A37-DA22A086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B4238-C1B9-104B-AA3D-18CE7988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9DEB0-4004-7647-BF74-B79BB06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11ADB-98AD-4840-BC3F-67D4320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42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745AB-BCE1-DA47-AB7A-4899F0A7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D0807-F96A-5A45-A296-D5D32D5C6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6B088-B1B3-1E44-85D9-B8877BD1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894B7-18DE-1C43-B3D8-1C559CE62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88F90-0A3F-D541-BD15-539C3722E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16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78F6253C-1A00-614F-95C5-99D9265B00D1}"/>
              </a:ext>
            </a:extLst>
          </p:cNvPr>
          <p:cNvSpPr txBox="1"/>
          <p:nvPr/>
        </p:nvSpPr>
        <p:spPr>
          <a:xfrm>
            <a:off x="5239039" y="36732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DBE9B92-4745-A447-9440-A6F19BB41837}"/>
              </a:ext>
            </a:extLst>
          </p:cNvPr>
          <p:cNvSpPr txBox="1"/>
          <p:nvPr/>
        </p:nvSpPr>
        <p:spPr>
          <a:xfrm>
            <a:off x="3810759" y="3198167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지원 담당자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업무를 총괄</a:t>
            </a:r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97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29D1F8-A73F-624E-9CBE-C0FC6781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9" y="0"/>
            <a:ext cx="1043922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88E721-BE15-204B-BFF1-9837547324B6}"/>
              </a:ext>
            </a:extLst>
          </p:cNvPr>
          <p:cNvSpPr/>
          <p:nvPr/>
        </p:nvSpPr>
        <p:spPr>
          <a:xfrm>
            <a:off x="3729419" y="1706079"/>
            <a:ext cx="3398212" cy="419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2670B3E9-7D9B-8E4D-BEA9-9B7DEB19BDF0}"/>
              </a:ext>
            </a:extLst>
          </p:cNvPr>
          <p:cNvSpPr txBox="1"/>
          <p:nvPr/>
        </p:nvSpPr>
        <p:spPr>
          <a:xfrm>
            <a:off x="7688918" y="2946401"/>
            <a:ext cx="3302355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학생회 </a:t>
            </a:r>
            <a:r>
              <a:rPr kumimoji="1" lang="ko-KR" altLang="en-US" sz="1400" dirty="0" err="1"/>
              <a:t>생활부</a:t>
            </a:r>
            <a:r>
              <a:rPr kumimoji="1" lang="ko-KR" altLang="en-US" sz="1400" dirty="0"/>
              <a:t> 지원 담당자의 경우 </a:t>
            </a:r>
            <a:r>
              <a:rPr kumimoji="1" lang="en-US" altLang="ko-KR" sz="1400" dirty="0"/>
              <a:t>:</a:t>
            </a:r>
          </a:p>
          <a:p>
            <a:r>
              <a:rPr kumimoji="1" lang="ko-KR" altLang="en-US" sz="1400" dirty="0"/>
              <a:t>    이름</a:t>
            </a:r>
            <a:r>
              <a:rPr kumimoji="1" lang="en-US" altLang="ko-KR" sz="1400" dirty="0"/>
              <a:t>(SC/</a:t>
            </a:r>
            <a:r>
              <a:rPr kumimoji="1" lang="ko-KR" altLang="en-US" sz="1400" dirty="0"/>
              <a:t>참가 </a:t>
            </a:r>
            <a:r>
              <a:rPr kumimoji="1" lang="ko-KR" altLang="en-US" sz="1400" dirty="0" err="1"/>
              <a:t>운동명</a:t>
            </a:r>
            <a:r>
              <a:rPr kumimoji="1" lang="en-US" altLang="ko-KR" sz="1400" dirty="0"/>
              <a:t>/…)</a:t>
            </a:r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운동 참가 안 할 경우</a:t>
            </a:r>
            <a:r>
              <a:rPr kumimoji="1" lang="en-US" altLang="ko-KR" sz="1400" dirty="0"/>
              <a:t>:</a:t>
            </a:r>
          </a:p>
          <a:p>
            <a:r>
              <a:rPr kumimoji="1" lang="ko-KR" altLang="en-US" sz="1400" dirty="0"/>
              <a:t>    이름</a:t>
            </a:r>
            <a:r>
              <a:rPr kumimoji="1" lang="en-US" altLang="ko-KR" sz="1400" dirty="0"/>
              <a:t>(SC)</a:t>
            </a:r>
          </a:p>
        </p:txBody>
      </p:sp>
    </p:spTree>
    <p:extLst>
      <p:ext uri="{BB962C8B-B14F-4D97-AF65-F5344CB8AC3E}">
        <p14:creationId xmlns:p14="http://schemas.microsoft.com/office/powerpoint/2010/main" val="245804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78F6253C-1A00-614F-95C5-99D9265B00D1}"/>
              </a:ext>
            </a:extLst>
          </p:cNvPr>
          <p:cNvSpPr txBox="1"/>
          <p:nvPr/>
        </p:nvSpPr>
        <p:spPr>
          <a:xfrm>
            <a:off x="5051484" y="367322"/>
            <a:ext cx="2089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교내 시설 이용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DBE9B92-4745-A447-9440-A6F19BB41837}"/>
              </a:ext>
            </a:extLst>
          </p:cNvPr>
          <p:cNvSpPr txBox="1"/>
          <p:nvPr/>
        </p:nvSpPr>
        <p:spPr>
          <a:xfrm>
            <a:off x="1331330" y="1093867"/>
            <a:ext cx="98732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「교내 시설 이용에 관한 규칙」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규칙에서 사용하는 용어의 뜻은 다음과 같다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이란 다음 각 목의 시설로서 학생들의 체육 활동을 위해 이용되는 시설을 말한다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청죽관</a:t>
            </a:r>
            <a:r>
              <a:rPr lang="ko-KR" altLang="en-US" sz="1600" dirty="0"/>
              <a:t> </a:t>
            </a:r>
            <a:r>
              <a:rPr lang="en-US" altLang="ko-KR" sz="1600" dirty="0"/>
              <a:t>·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운동장 등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체육을 위한 장소</a:t>
            </a: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ii.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배드민턴채</a:t>
            </a:r>
            <a:r>
              <a:rPr lang="ko-KR" altLang="en-US" sz="1600" dirty="0"/>
              <a:t> </a:t>
            </a:r>
            <a:r>
              <a:rPr lang="en-US" altLang="ko-KR" sz="1600" dirty="0"/>
              <a:t>·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탁구채</a:t>
            </a:r>
            <a:r>
              <a:rPr lang="ko-KR" altLang="en-US" sz="1600" dirty="0"/>
              <a:t> </a:t>
            </a:r>
            <a:r>
              <a:rPr lang="en-US" altLang="ko-KR" sz="1600" dirty="0"/>
              <a:t>·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축구공</a:t>
            </a:r>
            <a:r>
              <a:rPr lang="ko-KR" altLang="en-US" sz="1600" dirty="0"/>
              <a:t> </a:t>
            </a:r>
            <a:r>
              <a:rPr lang="en-US" altLang="ko-KR" sz="1600" dirty="0"/>
              <a:t>·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농구공</a:t>
            </a:r>
            <a:r>
              <a:rPr lang="ko-KR" altLang="en-US" sz="1600" dirty="0"/>
              <a:t> </a:t>
            </a:r>
            <a:r>
              <a:rPr lang="en-US" altLang="ko-KR" sz="1600" dirty="0"/>
              <a:t>·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티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티볼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·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배트 등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체육기구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점심시간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이란 다음 각 목의 시간으로서 점심식사를 위한 시간을 말한다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주중 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12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~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</a:t>
            </a: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ii.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주말 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12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~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저녁시간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이란 다음 각 목의 시간으로서 저녁식사를 위한 시간을 말한다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주중 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~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6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40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</a:t>
            </a: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ii.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주말 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~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7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자유시간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이란 다음 각 목의 시간으로서 학생들이 자유롭게 사용 가능한 시간을 말한다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주말 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~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오후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「스포츠 부서 운영에 관한 규칙」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에서 정하는 교내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소관 스포츠 부서를 말한다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9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78F6253C-1A00-614F-95C5-99D9265B00D1}"/>
              </a:ext>
            </a:extLst>
          </p:cNvPr>
          <p:cNvSpPr txBox="1"/>
          <p:nvPr/>
        </p:nvSpPr>
        <p:spPr>
          <a:xfrm>
            <a:off x="5051484" y="367322"/>
            <a:ext cx="2089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교내 시설 이용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DBE9B92-4745-A447-9440-A6F19BB41837}"/>
              </a:ext>
            </a:extLst>
          </p:cNvPr>
          <p:cNvSpPr txBox="1"/>
          <p:nvPr/>
        </p:nvSpPr>
        <p:spPr>
          <a:xfrm>
            <a:off x="2324777" y="1620878"/>
            <a:ext cx="7542449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장 체육시설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절 체육시설의 이용</a:t>
            </a: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체육시설의 이용 시간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학생들은 다음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호의 시간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자유롭게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체육시설을 이용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점심시간</a:t>
            </a: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ii.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저녁시간</a:t>
            </a: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iii.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자유시간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다만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조에서 정하는 체육시설의 정리 시간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에는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이용할 수 없다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4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체육시설의 이용 대상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학생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규칙을 준수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 범위 안에서 개인 간의 차이와 관계없이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자유롭고 평등하게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체육시설을 이용할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항에 따라 체육시설이 원만하게 운영되도록 노력하여야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40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78F6253C-1A00-614F-95C5-99D9265B00D1}"/>
              </a:ext>
            </a:extLst>
          </p:cNvPr>
          <p:cNvSpPr txBox="1"/>
          <p:nvPr/>
        </p:nvSpPr>
        <p:spPr>
          <a:xfrm>
            <a:off x="5051484" y="367322"/>
            <a:ext cx="2089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교내 시설 이용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DBE9B92-4745-A447-9440-A6F19BB41837}"/>
              </a:ext>
            </a:extLst>
          </p:cNvPr>
          <p:cNvSpPr txBox="1"/>
          <p:nvPr/>
        </p:nvSpPr>
        <p:spPr>
          <a:xfrm>
            <a:off x="1375611" y="1766200"/>
            <a:ext cx="9706503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7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7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절 체육시설 운영 계획</a:t>
            </a: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 운영 계획의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수립권자와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대상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학생회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청죽관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운동장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농구장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공터를 포함한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체육시설의 운영 계획을 수립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하여야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 운영 계획의 내용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 운영 계획에는 다음 각 호의 사항에 대한 결정이 포함되어야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시설에서 진행할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시간 별 운동 종목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관한 사항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7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부서의 의견 청취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 운영 계획을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수립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하거나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변경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하려면 미리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스포츠 부서의 의견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들어야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항에 따른 각 스포츠 부서는 특별한 사유가 없으면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7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 이내에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의견을 제시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83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209676-2522-5747-83AC-FBCF095906FF}"/>
              </a:ext>
            </a:extLst>
          </p:cNvPr>
          <p:cNvSpPr/>
          <p:nvPr/>
        </p:nvSpPr>
        <p:spPr>
          <a:xfrm>
            <a:off x="1255163" y="2095010"/>
            <a:ext cx="1033817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8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 운영 계획의 확정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 운영 계획을 수립하거나 변경하려면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관계 체육 선생님과 협의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거쳐야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 운영 계획을 수립하거나 변경한 경우에는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모든 스포츠 부서에 그 계획을 공고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하고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학생들이 열람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수 있도록 하여야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9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 운영 계획의 정비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개월마다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 운영 계획에 대하여 그 타당성 여부를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전반적으로 재검토하여 정비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하여야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체육시설 운영 계획의 효력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 운영 계획의 효력은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8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제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항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따라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계획을 공고한 날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부터 발생한다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26717B31-0D02-9346-85E2-951B754D3AD9}"/>
              </a:ext>
            </a:extLst>
          </p:cNvPr>
          <p:cNvSpPr txBox="1"/>
          <p:nvPr/>
        </p:nvSpPr>
        <p:spPr>
          <a:xfrm>
            <a:off x="5051484" y="367322"/>
            <a:ext cx="2089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교내 시설 이용</a:t>
            </a:r>
          </a:p>
        </p:txBody>
      </p:sp>
    </p:spTree>
    <p:extLst>
      <p:ext uri="{BB962C8B-B14F-4D97-AF65-F5344CB8AC3E}">
        <p14:creationId xmlns:p14="http://schemas.microsoft.com/office/powerpoint/2010/main" val="52892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87EBD8-58C2-6845-987A-D10FE396B5B3}"/>
              </a:ext>
            </a:extLst>
          </p:cNvPr>
          <p:cNvSpPr/>
          <p:nvPr/>
        </p:nvSpPr>
        <p:spPr>
          <a:xfrm>
            <a:off x="1969795" y="2380663"/>
            <a:ext cx="8854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3 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절 체육시설의 정리</a:t>
            </a:r>
          </a:p>
          <a:p>
            <a:b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11 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체육시설의 정리 시간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체육시설의 정리를 위해서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이용 시간 종료 </a:t>
            </a:r>
            <a:r>
              <a:rPr lang="en-US" altLang="ko-KR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분 전부터 </a:t>
            </a:r>
            <a:r>
              <a:rPr lang="en-US" altLang="ko-KR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분간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체육시설의 정리 시간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으로 정한다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체육시설의 정리 시간 동안에는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체육시설을 이용할 수 없으며</a:t>
            </a:r>
            <a:endParaRPr lang="en-US" altLang="ko-KR" sz="1600" b="1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   체육시설을 이용한 모든 학생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들은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정리에 참여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하여야 한다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체육시설의 정리 시간은 체육시설의 정리 시간의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시작을 알리는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lang="ko-KR" altLang="en-US" sz="1600" b="1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예비종</a:t>
            </a:r>
            <a:r>
              <a:rPr lang="ko-KR" altLang="en-US" sz="1600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을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통해 학생들에게 알리도록 한다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64DDC715-832E-3E4E-A058-5D3F6498C862}"/>
              </a:ext>
            </a:extLst>
          </p:cNvPr>
          <p:cNvSpPr txBox="1"/>
          <p:nvPr/>
        </p:nvSpPr>
        <p:spPr>
          <a:xfrm>
            <a:off x="5051484" y="367322"/>
            <a:ext cx="2089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교내 시설 이용</a:t>
            </a:r>
          </a:p>
        </p:txBody>
      </p:sp>
    </p:spTree>
    <p:extLst>
      <p:ext uri="{BB962C8B-B14F-4D97-AF65-F5344CB8AC3E}">
        <p14:creationId xmlns:p14="http://schemas.microsoft.com/office/powerpoint/2010/main" val="398595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80AB20-3038-2844-B7C8-E11E8133290F}"/>
              </a:ext>
            </a:extLst>
          </p:cNvPr>
          <p:cNvSpPr/>
          <p:nvPr/>
        </p:nvSpPr>
        <p:spPr>
          <a:xfrm>
            <a:off x="1920683" y="2237696"/>
            <a:ext cx="9005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4 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절 체육시설의 관리</a:t>
            </a:r>
          </a:p>
          <a:p>
            <a:b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12 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조끼의 관리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30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일 간격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으로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모든 조끼의 수량과 상태를 파악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해야 한다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스포츠 부서는 조끼의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필요 수량을 파악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하여 학생회 </a:t>
            </a:r>
            <a:r>
              <a:rPr lang="ko-KR" altLang="en-US" sz="1600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생활부에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지급을 요청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할 수 있다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제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항에 따라 지급 요청을 받은 학생회 </a:t>
            </a:r>
            <a:r>
              <a:rPr lang="ko-KR" altLang="en-US" sz="1600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그 요청을 받은 날부터 </a:t>
            </a:r>
            <a:r>
              <a:rPr lang="en-US" altLang="ko-KR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3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일 이내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에</a:t>
            </a:r>
            <a:endParaRPr lang="en-US" altLang="ko-KR" sz="160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   내부 회의 및 관계 체육 선생님과 협의를 거쳐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지급 허가 여부를 결정하고 그 결과를 공개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해야 한다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제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3 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항에 따른 회의를 거쳐 스포츠 부서에 조끼가 지급되면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는 지속적으로</a:t>
            </a:r>
            <a:endParaRPr lang="en-US" altLang="ko-KR" sz="1600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   조끼의 위생 및 수량 관리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를 하며 제 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항에 따른 학생회 </a:t>
            </a:r>
            <a:r>
              <a:rPr lang="ko-KR" altLang="en-US" sz="1600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생활부의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수량 및 상태 파악에 협조</a:t>
            </a:r>
            <a:r>
              <a:rPr lang="ko-KR" altLang="en-US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해야 한다</a:t>
            </a:r>
            <a:r>
              <a:rPr lang="en-US" altLang="ko-KR" sz="1600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103247A-A553-AB4E-BA6D-E554C8F4EA01}"/>
              </a:ext>
            </a:extLst>
          </p:cNvPr>
          <p:cNvSpPr txBox="1"/>
          <p:nvPr/>
        </p:nvSpPr>
        <p:spPr>
          <a:xfrm>
            <a:off x="5051484" y="367322"/>
            <a:ext cx="2089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교내 시설 이용</a:t>
            </a:r>
          </a:p>
        </p:txBody>
      </p:sp>
    </p:spTree>
    <p:extLst>
      <p:ext uri="{BB962C8B-B14F-4D97-AF65-F5344CB8AC3E}">
        <p14:creationId xmlns:p14="http://schemas.microsoft.com/office/powerpoint/2010/main" val="236792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497D4D-9184-7545-A26C-2D2DD06D3624}"/>
              </a:ext>
            </a:extLst>
          </p:cNvPr>
          <p:cNvSpPr/>
          <p:nvPr/>
        </p:nvSpPr>
        <p:spPr>
          <a:xfrm>
            <a:off x="5365943" y="3027997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6C116012-8D09-B24D-9628-533F8D45E084}"/>
              </a:ext>
            </a:extLst>
          </p:cNvPr>
          <p:cNvSpPr txBox="1"/>
          <p:nvPr/>
        </p:nvSpPr>
        <p:spPr>
          <a:xfrm>
            <a:off x="5239035" y="36732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C4D4E9-674F-3B47-91AF-9F4A700D46EB}"/>
              </a:ext>
            </a:extLst>
          </p:cNvPr>
          <p:cNvSpPr/>
          <p:nvPr/>
        </p:nvSpPr>
        <p:spPr>
          <a:xfrm>
            <a:off x="5365943" y="1626200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endParaRPr kumimoji="1" lang="ko-KR" altLang="en-US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꺾인 연결선[E] 29">
            <a:extLst>
              <a:ext uri="{FF2B5EF4-FFF2-40B4-BE49-F238E27FC236}">
                <a16:creationId xmlns:a16="http://schemas.microsoft.com/office/drawing/2014/main" id="{FF3702C0-C529-F641-88EB-B6038C475636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6096000" y="2428206"/>
            <a:ext cx="0" cy="599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5F8A68-7B39-9448-9A5B-D62B2D397519}"/>
              </a:ext>
            </a:extLst>
          </p:cNvPr>
          <p:cNvSpPr/>
          <p:nvPr/>
        </p:nvSpPr>
        <p:spPr>
          <a:xfrm>
            <a:off x="1779112" y="4627216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축구부</a:t>
            </a: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54D28469-DEF7-714E-BDFB-A50DC322E2E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5400000">
            <a:off x="3903979" y="2435194"/>
            <a:ext cx="797213" cy="3586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D9E2C-189B-7D44-9F70-6F9ED6D87B66}"/>
              </a:ext>
            </a:extLst>
          </p:cNvPr>
          <p:cNvSpPr/>
          <p:nvPr/>
        </p:nvSpPr>
        <p:spPr>
          <a:xfrm>
            <a:off x="3572528" y="4627216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배구부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F46191-5B1E-8140-A437-37ADE171058D}"/>
              </a:ext>
            </a:extLst>
          </p:cNvPr>
          <p:cNvSpPr/>
          <p:nvPr/>
        </p:nvSpPr>
        <p:spPr>
          <a:xfrm>
            <a:off x="5365943" y="4627216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농구부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B2D6D2-B7E5-034A-BD34-807E652FA41C}"/>
              </a:ext>
            </a:extLst>
          </p:cNvPr>
          <p:cNvSpPr/>
          <p:nvPr/>
        </p:nvSpPr>
        <p:spPr>
          <a:xfrm>
            <a:off x="7159358" y="4627216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야구부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2532B2-A21D-3944-B9AA-438269AC00F5}"/>
              </a:ext>
            </a:extLst>
          </p:cNvPr>
          <p:cNvSpPr/>
          <p:nvPr/>
        </p:nvSpPr>
        <p:spPr>
          <a:xfrm>
            <a:off x="8952773" y="4627216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  <a:endParaRPr kumimoji="1" lang="ko-KR" altLang="en-US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7A2629D5-78BC-8445-AB51-908488945E5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5400000">
            <a:off x="4800687" y="3331902"/>
            <a:ext cx="797213" cy="1793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86764976-F846-7A43-B7BA-218AC5C2CD75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6096000" y="3830003"/>
            <a:ext cx="0" cy="79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2CAEDA99-F7D1-8648-B684-BC2977B4A6A5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6594101" y="3331901"/>
            <a:ext cx="797213" cy="1793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361B56CA-9FC0-924E-93E0-32567467661E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7490809" y="2435194"/>
            <a:ext cx="797213" cy="3586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0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78F6253C-1A00-614F-95C5-99D9265B00D1}"/>
              </a:ext>
            </a:extLst>
          </p:cNvPr>
          <p:cNvSpPr txBox="1"/>
          <p:nvPr/>
        </p:nvSpPr>
        <p:spPr>
          <a:xfrm>
            <a:off x="5239035" y="36732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DBE9B92-4745-A447-9440-A6F19BB41837}"/>
              </a:ext>
            </a:extLst>
          </p:cNvPr>
          <p:cNvSpPr txBox="1"/>
          <p:nvPr/>
        </p:nvSpPr>
        <p:spPr>
          <a:xfrm>
            <a:off x="1393060" y="1467529"/>
            <a:ext cx="1006237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「스포츠 부서 운영에 관한 규칙」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장 스포츠 부서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가입과 탈퇴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학생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원하는 때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자유롭게 스포츠 부서에 가입할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학생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원하는 때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자유롭게 가입된 스포츠 부서에서 탈퇴할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스포츠 부서의 가입과 탈퇴는 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9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조에 따라 운영되는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워크스페이스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부서 채널 참가 여부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결정한다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개설과 폐지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스포츠 부서의 개설을 원하는 학생들은 그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대표자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이상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동의를 얻어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개설 요청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항에 따라 요청을 받은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특별한 사유가 없으면 요청을 받은 날부터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7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 이내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관계 체육 선생님과 협의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 후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개설 허가 여부를 공개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특정 스포츠 부서가 활발하게 유지되기 힘들다고 판단될 경우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관계 체육 선생님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</a:p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해당 스포츠 부원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협의를 거쳐 스포츠 부서를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폐지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26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878357-474C-9947-824B-44C3C584F0B6}"/>
              </a:ext>
            </a:extLst>
          </p:cNvPr>
          <p:cNvSpPr/>
          <p:nvPr/>
        </p:nvSpPr>
        <p:spPr>
          <a:xfrm>
            <a:off x="2150392" y="2521059"/>
            <a:ext cx="82206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7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명칭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각 스포츠 부서의 이름은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운동명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부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붙인 것으로 정한다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8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대표자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각 스포츠 부서에는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대표자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1~2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두어 부서 내 의견 수합 및 내부 관리를 담당하게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39C6404-C5E9-9642-ACFD-67DFA5347557}"/>
              </a:ext>
            </a:extLst>
          </p:cNvPr>
          <p:cNvSpPr txBox="1"/>
          <p:nvPr/>
        </p:nvSpPr>
        <p:spPr>
          <a:xfrm>
            <a:off x="5239035" y="36732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</a:p>
        </p:txBody>
      </p:sp>
    </p:spTree>
    <p:extLst>
      <p:ext uri="{BB962C8B-B14F-4D97-AF65-F5344CB8AC3E}">
        <p14:creationId xmlns:p14="http://schemas.microsoft.com/office/powerpoint/2010/main" val="338463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2D9795-96A0-1B4F-953E-CA9C7136C878}"/>
              </a:ext>
            </a:extLst>
          </p:cNvPr>
          <p:cNvSpPr/>
          <p:nvPr/>
        </p:nvSpPr>
        <p:spPr>
          <a:xfrm>
            <a:off x="1750646" y="1246005"/>
            <a:ext cx="86907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장 </a:t>
            </a:r>
            <a:r>
              <a:rPr lang="en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DSM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워크스페이스</a:t>
            </a: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9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개설과 운영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en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DSM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라는 이름의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워크스페이스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개설하여 운영한다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역할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DSM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워크스페이스는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여러 스포츠 부서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온라인 소통 공간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하나로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통합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함으로써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부서 및 학생회가 서로 원활한 소통을 할 수 있도록 하는 역할을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가입과 탈퇴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학생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원하는 때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자유롭게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워크스페이스에 가입하거나 탈퇴할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DSM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워크스페이스의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초대 </a:t>
            </a:r>
            <a:r>
              <a:rPr lang="en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URL</a:t>
            </a:r>
            <a:r>
              <a:rPr lang="en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모든 학생들에게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12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이용 방법의 안내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b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학생회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생활부는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사용에 익숙하지 않은 학생들을 위해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참가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탈퇴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이용에 관련된 자세한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안내 문서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제작해 배포해야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92132ECA-5335-5641-9026-66DCFCE3CDAB}"/>
              </a:ext>
            </a:extLst>
          </p:cNvPr>
          <p:cNvSpPr txBox="1"/>
          <p:nvPr/>
        </p:nvSpPr>
        <p:spPr>
          <a:xfrm>
            <a:off x="5239035" y="36732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스포츠 부서</a:t>
            </a:r>
          </a:p>
        </p:txBody>
      </p:sp>
    </p:spTree>
    <p:extLst>
      <p:ext uri="{BB962C8B-B14F-4D97-AF65-F5344CB8AC3E}">
        <p14:creationId xmlns:p14="http://schemas.microsoft.com/office/powerpoint/2010/main" val="205580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07A9E-74EF-3843-82E2-544D0C505C5F}"/>
              </a:ext>
            </a:extLst>
          </p:cNvPr>
          <p:cNvSpPr/>
          <p:nvPr/>
        </p:nvSpPr>
        <p:spPr>
          <a:xfrm>
            <a:off x="1583220" y="1381366"/>
            <a:ext cx="9025560" cy="5077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워크스페이스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C21EFB13-3C5D-DF45-816D-94DCD2D32A72}"/>
              </a:ext>
            </a:extLst>
          </p:cNvPr>
          <p:cNvSpPr txBox="1"/>
          <p:nvPr/>
        </p:nvSpPr>
        <p:spPr>
          <a:xfrm>
            <a:off x="5715126" y="367322"/>
            <a:ext cx="76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슬랙</a:t>
            </a:r>
            <a:endParaRPr kumimoji="1" lang="ko-KR" altLang="en-US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85BD9-6FC0-E74B-B73F-96CE31F4EE72}"/>
              </a:ext>
            </a:extLst>
          </p:cNvPr>
          <p:cNvSpPr/>
          <p:nvPr/>
        </p:nvSpPr>
        <p:spPr>
          <a:xfrm>
            <a:off x="1790721" y="2238102"/>
            <a:ext cx="2750018" cy="179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축구부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0C3B65-DE01-1C43-8F21-3CBC61A8DA03}"/>
              </a:ext>
            </a:extLst>
          </p:cNvPr>
          <p:cNvSpPr/>
          <p:nvPr/>
        </p:nvSpPr>
        <p:spPr>
          <a:xfrm>
            <a:off x="4748240" y="2238102"/>
            <a:ext cx="2750674" cy="179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야구부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BFD47E-8C7E-6344-84D3-8A9E7C4E98C7}"/>
              </a:ext>
            </a:extLst>
          </p:cNvPr>
          <p:cNvSpPr/>
          <p:nvPr/>
        </p:nvSpPr>
        <p:spPr>
          <a:xfrm>
            <a:off x="1790720" y="4288576"/>
            <a:ext cx="2750019" cy="179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배구부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3FF4F-06EC-4D44-9556-1859DBC87003}"/>
              </a:ext>
            </a:extLst>
          </p:cNvPr>
          <p:cNvSpPr/>
          <p:nvPr/>
        </p:nvSpPr>
        <p:spPr>
          <a:xfrm>
            <a:off x="4748239" y="4288576"/>
            <a:ext cx="2750675" cy="179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농구부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C78ED5-6564-1049-9A20-CC6B3704C7A8}"/>
              </a:ext>
            </a:extLst>
          </p:cNvPr>
          <p:cNvSpPr/>
          <p:nvPr/>
        </p:nvSpPr>
        <p:spPr>
          <a:xfrm>
            <a:off x="7706414" y="4288576"/>
            <a:ext cx="2714451" cy="179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  <a:endParaRPr kumimoji="1" lang="ko-KR" altLang="en-US" sz="16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097E8B-822A-714E-9F9C-BE3D1A862D39}"/>
              </a:ext>
            </a:extLst>
          </p:cNvPr>
          <p:cNvSpPr/>
          <p:nvPr/>
        </p:nvSpPr>
        <p:spPr>
          <a:xfrm>
            <a:off x="7706415" y="2238102"/>
            <a:ext cx="2714451" cy="179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공지</a:t>
            </a:r>
          </a:p>
        </p:txBody>
      </p:sp>
    </p:spTree>
    <p:extLst>
      <p:ext uri="{BB962C8B-B14F-4D97-AF65-F5344CB8AC3E}">
        <p14:creationId xmlns:p14="http://schemas.microsoft.com/office/powerpoint/2010/main" val="28065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90753C-FE2A-C345-9829-94ED3F44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9" y="0"/>
            <a:ext cx="1043922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CB02E2-2F0A-814A-B165-C3DEF2327C3B}"/>
              </a:ext>
            </a:extLst>
          </p:cNvPr>
          <p:cNvSpPr/>
          <p:nvPr/>
        </p:nvSpPr>
        <p:spPr>
          <a:xfrm>
            <a:off x="1416909" y="988541"/>
            <a:ext cx="1754660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DA61C6-A56F-A244-B079-49A4CA55F32A}"/>
              </a:ext>
            </a:extLst>
          </p:cNvPr>
          <p:cNvSpPr/>
          <p:nvPr/>
        </p:nvSpPr>
        <p:spPr>
          <a:xfrm>
            <a:off x="3237470" y="74141"/>
            <a:ext cx="8880389" cy="670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98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59A0C5-3302-704B-80DF-1DB8939C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9" y="0"/>
            <a:ext cx="1043922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92B81D7-B00A-E64A-9519-688AE8F9BB9F}"/>
              </a:ext>
            </a:extLst>
          </p:cNvPr>
          <p:cNvSpPr/>
          <p:nvPr/>
        </p:nvSpPr>
        <p:spPr>
          <a:xfrm>
            <a:off x="8699158" y="2603158"/>
            <a:ext cx="1861750" cy="313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629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B2B2B5-FE05-1448-826A-D387997A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9" y="0"/>
            <a:ext cx="1043922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88E721-BE15-204B-BFF1-9837547324B6}"/>
              </a:ext>
            </a:extLst>
          </p:cNvPr>
          <p:cNvSpPr/>
          <p:nvPr/>
        </p:nvSpPr>
        <p:spPr>
          <a:xfrm>
            <a:off x="5972434" y="5684109"/>
            <a:ext cx="2537252" cy="1079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36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206</Words>
  <Application>Microsoft Macintosh PowerPoint</Application>
  <PresentationFormat>와이드스크린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이재석</cp:lastModifiedBy>
  <cp:revision>21</cp:revision>
  <dcterms:created xsi:type="dcterms:W3CDTF">2018-04-04T01:09:30Z</dcterms:created>
  <dcterms:modified xsi:type="dcterms:W3CDTF">2018-04-09T04:53:30Z</dcterms:modified>
</cp:coreProperties>
</file>