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59" r:id="rId4"/>
    <p:sldId id="257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3"/>
    <p:restoredTop sz="94672"/>
  </p:normalViewPr>
  <p:slideViewPr>
    <p:cSldViewPr snapToGrid="0" snapToObjects="1">
      <p:cViewPr varScale="1">
        <p:scale>
          <a:sx n="158" d="100"/>
          <a:sy n="158" d="100"/>
        </p:scale>
        <p:origin x="23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C9613-334D-BB44-90DF-DA9C82557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3B243-317A-1B46-AE7F-B4709A74D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530A9-2CAF-BF48-891B-E1780253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661F5-11B2-8F46-A524-09F90B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13C47-CE06-5B43-AB2F-25200EAA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5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4ABAB-5A93-F344-A5D2-2964E535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F5424-188E-0844-90C7-D862C36D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2D610-F85A-3749-A406-FAD28973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AA569-FE0B-DD4B-AB3B-ABA87C74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1C97E-DF4A-9A49-AED6-B44011D0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3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D33341-EBA0-C048-8498-E7B0A2749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6CC61-30ED-B743-8B5D-AFD171F7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33B16-F177-AC44-B6D3-E7F252CA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E5C92-F49D-AC41-884B-DB0D6AF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262CD-874C-D547-A833-5846F8B0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7D454-BACA-7347-BC52-1C07BA68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24A54-B70F-8E45-98B5-003F7EC1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9C703-BF2F-7A4D-AC91-2E6F37AB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F0028-07AC-7744-9069-38333279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DDD6B-B40D-BE4E-8499-DB1CDABD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12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6DF7F-0750-334C-B546-89C928A5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12073-F1FC-2F48-BC50-E96639866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E0233-96C2-CE49-BB32-D4B2380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C745B-95CD-D849-AF1A-27D17BAA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700DC-D83C-A442-B516-75C749D7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78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8198B-1133-624F-A775-FF292BC0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EDD2-433A-FC4D-8753-A4299F3E2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5299ED-F97F-AE4E-B29E-DF6149E2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4C2C84-9B10-344B-B7F5-C8B0C276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DBFD2-7A42-9F4C-9F45-26755E90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BDCD4-6328-3F41-83E4-A3E5BD68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45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279A-122C-EB47-9EF5-BF045552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68D8D-F5CB-A04C-8BC5-DB83C2AD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3F51D-0834-3544-8F08-E4B3EA41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76D629-0127-9845-8604-E42433D3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5BBC31-5A8F-584D-B83F-1C1C44FB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2FC5D-B444-A44C-9AD7-5A9902F1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B4A5B-B31A-644C-A239-3F48806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2B81A-709F-0843-98E0-405F0D8D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E8647-EB3D-F54E-999F-607ABA2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E76D3E-759F-CC4F-A48B-C5FCB0F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7420B-F256-EB4B-B8C7-1EFF4128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53ABDB-4BEA-5442-B502-DE684783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5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C1701-D914-9240-80E5-5F27FD27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22F7F3-B9BF-2F42-9E40-97BE0CB5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EF97-B25D-2C43-86AD-D98D8E27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607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AA5E9-B4FE-3C41-BE89-54592FE7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EF9F-F178-F744-9347-C5F91AB5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E4A6DC-3AD4-B146-895F-19C1332F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0650B-FC54-0E42-B07E-6E15B9CB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962CD-D243-C743-B0D2-25392909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F293D-AF1B-4A4A-9540-8C080D3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99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AA31-239C-7E48-8BA0-1BB87BEF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F521DE-EF11-0A41-8D3C-6DD6268B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D0CD8-3991-FD41-9A37-DA22A086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B4238-C1B9-104B-AA3D-18CE7988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9DEB0-4004-7647-BF74-B79BB06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11ADB-98AD-4840-BC3F-67D4320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42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745AB-BCE1-DA47-AB7A-4899F0A7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D0807-F96A-5A45-A296-D5D32D5C6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6B088-B1B3-1E44-85D9-B8877BD1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99BE-A5DC-0847-8B79-D9F672BF2B62}" type="datetimeFigureOut">
              <a:rPr kumimoji="1" lang="ko-KR" altLang="en-US" smtClean="0"/>
              <a:t>2018. 4. 9.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894B7-18DE-1C43-B3D8-1C559CE62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88F90-0A3F-D541-BD15-539C3722E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BB7D-DEDE-DC44-B766-73304FEFCB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16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id="{78F6253C-1A00-614F-95C5-99D9265B00D1}"/>
              </a:ext>
            </a:extLst>
          </p:cNvPr>
          <p:cNvSpPr txBox="1"/>
          <p:nvPr/>
        </p:nvSpPr>
        <p:spPr>
          <a:xfrm>
            <a:off x="5282317" y="36732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DBE9B92-4745-A447-9440-A6F19BB41837}"/>
              </a:ext>
            </a:extLst>
          </p:cNvPr>
          <p:cNvSpPr txBox="1"/>
          <p:nvPr/>
        </p:nvSpPr>
        <p:spPr>
          <a:xfrm>
            <a:off x="1664746" y="1834851"/>
            <a:ext cx="926407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「총학생회의 규정」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영에서 사용하는 용어의 뜻은 다음과 같다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총학생회장단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학생회각부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부장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말한다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학생회원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총학생회장단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학생회각부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부장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·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부원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학급 정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·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부반장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말한다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회의 운영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총학생회의는 학생회의 중요 정책이 전체적인 학교 차원에서 충분히 심의될 수 있도록 운영되어야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총학생회의는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정례 총학생회의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임시 총학생회의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구분하되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정례 총학생회의는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매주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회 소집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하고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임시 총학생회의는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필요에 따라 그때그때 소집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1B2B3DC9-3A6C-B64F-92A3-151DEA21E4B2}"/>
              </a:ext>
            </a:extLst>
          </p:cNvPr>
          <p:cNvSpPr txBox="1"/>
          <p:nvPr/>
        </p:nvSpPr>
        <p:spPr>
          <a:xfrm>
            <a:off x="2443078" y="5772865"/>
            <a:ext cx="283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매주 월요일 오후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~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1658680-DC2E-624B-8389-21BB958DB33D}"/>
              </a:ext>
            </a:extLst>
          </p:cNvPr>
          <p:cNvCxnSpPr>
            <a:cxnSpLocks/>
          </p:cNvCxnSpPr>
          <p:nvPr/>
        </p:nvCxnSpPr>
        <p:spPr>
          <a:xfrm flipV="1">
            <a:off x="3862697" y="5228491"/>
            <a:ext cx="0" cy="466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30B11AB0-4603-484F-908D-89BC4B8155A1}"/>
              </a:ext>
            </a:extLst>
          </p:cNvPr>
          <p:cNvSpPr txBox="1"/>
          <p:nvPr/>
        </p:nvSpPr>
        <p:spPr>
          <a:xfrm>
            <a:off x="5759746" y="5525434"/>
            <a:ext cx="428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자치부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회의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4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19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일부터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주에 한 번 목요일</a:t>
            </a:r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74129B3C-3C6A-2746-885F-817D9AB32AC4}"/>
              </a:ext>
            </a:extLst>
          </p:cNvPr>
          <p:cNvSpPr txBox="1"/>
          <p:nvPr/>
        </p:nvSpPr>
        <p:spPr>
          <a:xfrm>
            <a:off x="5759746" y="5964336"/>
            <a:ext cx="6056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자치부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동석 회의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매달 둘째 주 수요일 오후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~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시로 생각 중</a:t>
            </a:r>
          </a:p>
        </p:txBody>
      </p:sp>
    </p:spTree>
    <p:extLst>
      <p:ext uri="{BB962C8B-B14F-4D97-AF65-F5344CB8AC3E}">
        <p14:creationId xmlns:p14="http://schemas.microsoft.com/office/powerpoint/2010/main" val="13269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878357-474C-9947-824B-44C3C584F0B6}"/>
              </a:ext>
            </a:extLst>
          </p:cNvPr>
          <p:cNvSpPr/>
          <p:nvPr/>
        </p:nvSpPr>
        <p:spPr>
          <a:xfrm>
            <a:off x="1477397" y="1364383"/>
            <a:ext cx="964389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4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의안 제출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총학생회장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총학생부회장 또는 총학생회의원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규칙에 규정된 총학생회의의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심의사항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의안으로 제출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중요 정책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시행하기 위하여 필요한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규칙안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제출할 때에는 그 정책의 내용을 심의하기 위한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자료를 함께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하거나 그 정책의 내용을 심의하기 위한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의안을 미리 제출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하여야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총학생회의에서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중점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심의되어야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할 중요 사항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대해서는 그 심의에 필요한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검토의견 등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해당 의안에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분명히 밝혀 제출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하여야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합의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총학생회의에 상정할 의안으로서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이상의 부에 관련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되는 의안은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사전에 관계 부 간의 합의를 얻어서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하여야 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다만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합의를 얻지 못한 경우에는 그 사유를 분명히 밝혀 총학생회의에 상정할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의사정족수 및 의결정족수 등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총학생회의는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구성원 과반수의 출석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으로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하고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출석구성원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3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분의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이상의 찬성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으로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의결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총학생회의는 구성원이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동영상 및 음성이 동시에 송수신되는 장치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갖추어진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다른 장소에 출석하여 진행하는 원격영상회의 방식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으로 할 수 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경우 총학생회의의 구성원은 동일한 회의장에 출석한 것으로 본다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839C6404-C5E9-9642-ACFD-67DFA5347557}"/>
              </a:ext>
            </a:extLst>
          </p:cNvPr>
          <p:cNvSpPr txBox="1"/>
          <p:nvPr/>
        </p:nvSpPr>
        <p:spPr>
          <a:xfrm>
            <a:off x="5282316" y="36732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E74EAEE0-035F-4A40-B576-504C993D38BF}"/>
              </a:ext>
            </a:extLst>
          </p:cNvPr>
          <p:cNvSpPr txBox="1"/>
          <p:nvPr/>
        </p:nvSpPr>
        <p:spPr>
          <a:xfrm>
            <a:off x="5282316" y="4534784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7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 중 </a:t>
            </a:r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4</a:t>
            </a:r>
            <a:r>
              <a:rPr kumimoji="1"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F27DF0-CA8C-0646-9FC7-46DAF2F2E67B}"/>
              </a:ext>
            </a:extLst>
          </p:cNvPr>
          <p:cNvCxnSpPr>
            <a:cxnSpLocks/>
          </p:cNvCxnSpPr>
          <p:nvPr/>
        </p:nvCxnSpPr>
        <p:spPr>
          <a:xfrm flipH="1">
            <a:off x="4304963" y="4806669"/>
            <a:ext cx="977353" cy="169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2D9795-96A0-1B4F-953E-CA9C7136C878}"/>
              </a:ext>
            </a:extLst>
          </p:cNvPr>
          <p:cNvSpPr/>
          <p:nvPr/>
        </p:nvSpPr>
        <p:spPr>
          <a:xfrm>
            <a:off x="1844430" y="1118136"/>
            <a:ext cx="899550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7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대리 출석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학생회각부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부장이 총학생회의에 출석하지 못할 때에는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부의 부원 중 한 명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대리하여 출석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대리 출석한 부원은 관계 의안에 관하여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발언할 수 있으나 표결에는 참가할 수 없다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8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배석 등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총학생회의에는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학생회원을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배석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다만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의장이 필요하다고 인정하는 경우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에는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일반 학생을 배석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하게 할 수 있다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의장이 필요하다고 인정할 때에는 각 부장으로 하여금 소관 사무와 관련하여 관계 전문가를 참석하게 하여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의견을 들을 수 있다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9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보충 설명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의안에 관하여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보충 설명이 필요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때에는 그 의안을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제출한 학생 또는 부의 부원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으로 하여금 설명하게 할 수 있다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간사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총학생회의의 서무를 처리하기 위하여 간사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명을 둔다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간사는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학년 총학생부회장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총학생회의록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간사는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총학생회의록을 작성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학년 총학생부회장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항에 따라 작성된 총학생회의록을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총학생회장에게 보고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하고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학생들이 열람할 수 있도록 공개된 장소에 게시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92132ECA-5335-5641-9026-66DCFCE3CDAB}"/>
              </a:ext>
            </a:extLst>
          </p:cNvPr>
          <p:cNvSpPr txBox="1"/>
          <p:nvPr/>
        </p:nvSpPr>
        <p:spPr>
          <a:xfrm>
            <a:off x="5282316" y="36732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</a:t>
            </a:r>
          </a:p>
        </p:txBody>
      </p:sp>
    </p:spTree>
    <p:extLst>
      <p:ext uri="{BB962C8B-B14F-4D97-AF65-F5344CB8AC3E}">
        <p14:creationId xmlns:p14="http://schemas.microsoft.com/office/powerpoint/2010/main" val="29549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497D4D-9184-7545-A26C-2D2DD06D3624}"/>
              </a:ext>
            </a:extLst>
          </p:cNvPr>
          <p:cNvSpPr/>
          <p:nvPr/>
        </p:nvSpPr>
        <p:spPr>
          <a:xfrm>
            <a:off x="2994935" y="3100378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학생회 </a:t>
            </a:r>
            <a:r>
              <a:rPr kumimoji="1" lang="ko-KR" altLang="en-US" sz="1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endParaRPr kumimoji="1" lang="en-US" altLang="ko-KR" sz="1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안건 수집 담당자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6C116012-8D09-B24D-9628-533F8D45E084}"/>
              </a:ext>
            </a:extLst>
          </p:cNvPr>
          <p:cNvSpPr txBox="1"/>
          <p:nvPr/>
        </p:nvSpPr>
        <p:spPr>
          <a:xfrm>
            <a:off x="4907214" y="367322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안건의 처리 경로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C4D4E9-674F-3B47-91AF-9F4A700D46EB}"/>
              </a:ext>
            </a:extLst>
          </p:cNvPr>
          <p:cNvSpPr/>
          <p:nvPr/>
        </p:nvSpPr>
        <p:spPr>
          <a:xfrm>
            <a:off x="5494993" y="1657135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학생</a:t>
            </a:r>
          </a:p>
        </p:txBody>
      </p:sp>
      <p:cxnSp>
        <p:nvCxnSpPr>
          <p:cNvPr id="5" name="꺾인 연결선[E] 29">
            <a:extLst>
              <a:ext uri="{FF2B5EF4-FFF2-40B4-BE49-F238E27FC236}">
                <a16:creationId xmlns:a16="http://schemas.microsoft.com/office/drawing/2014/main" id="{FF3702C0-C529-F641-88EB-B6038C475636}"/>
              </a:ext>
            </a:extLst>
          </p:cNvPr>
          <p:cNvCxnSpPr>
            <a:cxnSpLocks/>
            <a:stCxn id="4" idx="1"/>
            <a:endCxn id="130" idx="3"/>
          </p:cNvCxnSpPr>
          <p:nvPr/>
        </p:nvCxnSpPr>
        <p:spPr>
          <a:xfrm flipH="1" flipV="1">
            <a:off x="4825415" y="2057170"/>
            <a:ext cx="669578" cy="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5F8A68-7B39-9448-9A5B-D62B2D397519}"/>
              </a:ext>
            </a:extLst>
          </p:cNvPr>
          <p:cNvSpPr/>
          <p:nvPr/>
        </p:nvSpPr>
        <p:spPr>
          <a:xfrm>
            <a:off x="9563092" y="3663752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D9E2C-189B-7D44-9F70-6F9ED6D87B66}"/>
              </a:ext>
            </a:extLst>
          </p:cNvPr>
          <p:cNvSpPr/>
          <p:nvPr/>
        </p:nvSpPr>
        <p:spPr>
          <a:xfrm>
            <a:off x="9564270" y="4792437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학생회 </a:t>
            </a:r>
            <a:r>
              <a:rPr kumimoji="1" lang="ko-KR" altLang="en-US" sz="1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endParaRPr kumimoji="1" lang="en-US" altLang="ko-KR" sz="1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안건 처리 담당자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F46191-5B1E-8140-A437-37ADE171058D}"/>
              </a:ext>
            </a:extLst>
          </p:cNvPr>
          <p:cNvSpPr/>
          <p:nvPr/>
        </p:nvSpPr>
        <p:spPr>
          <a:xfrm>
            <a:off x="5185106" y="3098441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학생회 </a:t>
            </a:r>
            <a:r>
              <a:rPr kumimoji="1" lang="ko-KR" altLang="en-US" sz="1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endParaRPr kumimoji="1" lang="en-US" altLang="ko-KR" sz="1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안건 처리 담당자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86764976-F846-7A43-B7BA-218AC5C2CD7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4455049" y="3499444"/>
            <a:ext cx="730057" cy="1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20">
            <a:extLst>
              <a:ext uri="{FF2B5EF4-FFF2-40B4-BE49-F238E27FC236}">
                <a16:creationId xmlns:a16="http://schemas.microsoft.com/office/drawing/2014/main" id="{202F1C25-7FCF-344A-BA49-2AC6CB1D0B83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6645220" y="3499444"/>
            <a:ext cx="728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20">
            <a:extLst>
              <a:ext uri="{FF2B5EF4-FFF2-40B4-BE49-F238E27FC236}">
                <a16:creationId xmlns:a16="http://schemas.microsoft.com/office/drawing/2014/main" id="{D73AF588-F46D-124B-B433-99F24F229FB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0293149" y="4465758"/>
            <a:ext cx="1178" cy="326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DC8976-0120-B846-8683-9A40E5944EC1}"/>
              </a:ext>
            </a:extLst>
          </p:cNvPr>
          <p:cNvSpPr/>
          <p:nvPr/>
        </p:nvSpPr>
        <p:spPr>
          <a:xfrm>
            <a:off x="7374099" y="3098441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학생회</a:t>
            </a:r>
            <a:endParaRPr kumimoji="1" lang="en-US" altLang="ko-KR" sz="16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6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생활부장</a:t>
            </a:r>
            <a:endParaRPr kumimoji="1" lang="ko-KR" altLang="en-US" sz="16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9" name="꺾인 연결선[E] 20">
            <a:extLst>
              <a:ext uri="{FF2B5EF4-FFF2-40B4-BE49-F238E27FC236}">
                <a16:creationId xmlns:a16="http://schemas.microsoft.com/office/drawing/2014/main" id="{ED306F6E-EABD-A342-BB33-22D25D7DE18A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>
            <a:off x="8834213" y="3499444"/>
            <a:ext cx="728879" cy="56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상자 54">
            <a:extLst>
              <a:ext uri="{FF2B5EF4-FFF2-40B4-BE49-F238E27FC236}">
                <a16:creationId xmlns:a16="http://schemas.microsoft.com/office/drawing/2014/main" id="{BAA8EFB5-5213-044C-B956-5091560DA047}"/>
              </a:ext>
            </a:extLst>
          </p:cNvPr>
          <p:cNvSpPr txBox="1"/>
          <p:nvPr/>
        </p:nvSpPr>
        <p:spPr>
          <a:xfrm>
            <a:off x="9838286" y="5618935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안건 전달</a:t>
            </a:r>
          </a:p>
        </p:txBody>
      </p:sp>
      <p:cxnSp>
        <p:nvCxnSpPr>
          <p:cNvPr id="56" name="꺾인 연결선[E] 20">
            <a:extLst>
              <a:ext uri="{FF2B5EF4-FFF2-40B4-BE49-F238E27FC236}">
                <a16:creationId xmlns:a16="http://schemas.microsoft.com/office/drawing/2014/main" id="{5E21DD39-04B4-5546-82A7-FD384513C3A6}"/>
              </a:ext>
            </a:extLst>
          </p:cNvPr>
          <p:cNvCxnSpPr>
            <a:cxnSpLocks/>
            <a:stCxn id="63" idx="0"/>
            <a:endCxn id="8" idx="1"/>
          </p:cNvCxnSpPr>
          <p:nvPr/>
        </p:nvCxnSpPr>
        <p:spPr>
          <a:xfrm flipV="1">
            <a:off x="3535784" y="4064755"/>
            <a:ext cx="6027308" cy="72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판단 62">
            <a:extLst>
              <a:ext uri="{FF2B5EF4-FFF2-40B4-BE49-F238E27FC236}">
                <a16:creationId xmlns:a16="http://schemas.microsoft.com/office/drawing/2014/main" id="{EB0DD163-9A89-D44E-BF68-B5BE20434EF8}"/>
              </a:ext>
            </a:extLst>
          </p:cNvPr>
          <p:cNvSpPr/>
          <p:nvPr/>
        </p:nvSpPr>
        <p:spPr>
          <a:xfrm>
            <a:off x="2739799" y="4792437"/>
            <a:ext cx="1591970" cy="8020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처리 완료</a:t>
            </a:r>
          </a:p>
        </p:txBody>
      </p:sp>
      <p:sp>
        <p:nvSpPr>
          <p:cNvPr id="70" name="텍스트상자 69">
            <a:extLst>
              <a:ext uri="{FF2B5EF4-FFF2-40B4-BE49-F238E27FC236}">
                <a16:creationId xmlns:a16="http://schemas.microsoft.com/office/drawing/2014/main" id="{C6B47627-64C3-AE4A-972C-922B79C1E617}"/>
              </a:ext>
            </a:extLst>
          </p:cNvPr>
          <p:cNvSpPr txBox="1"/>
          <p:nvPr/>
        </p:nvSpPr>
        <p:spPr>
          <a:xfrm>
            <a:off x="3243877" y="453082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아니오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54AAD65-B3EF-034F-B8BC-760DC7C52EE2}"/>
              </a:ext>
            </a:extLst>
          </p:cNvPr>
          <p:cNvSpPr/>
          <p:nvPr/>
        </p:nvSpPr>
        <p:spPr>
          <a:xfrm>
            <a:off x="7374099" y="4792437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안건 처리</a:t>
            </a:r>
          </a:p>
        </p:txBody>
      </p:sp>
      <p:cxnSp>
        <p:nvCxnSpPr>
          <p:cNvPr id="73" name="꺾인 연결선[E] 20">
            <a:extLst>
              <a:ext uri="{FF2B5EF4-FFF2-40B4-BE49-F238E27FC236}">
                <a16:creationId xmlns:a16="http://schemas.microsoft.com/office/drawing/2014/main" id="{A14C2E16-6310-114E-B346-BE1B8918CD02}"/>
              </a:ext>
            </a:extLst>
          </p:cNvPr>
          <p:cNvCxnSpPr>
            <a:cxnSpLocks/>
            <a:stCxn id="14" idx="1"/>
            <a:endCxn id="72" idx="3"/>
          </p:cNvCxnSpPr>
          <p:nvPr/>
        </p:nvCxnSpPr>
        <p:spPr>
          <a:xfrm flipH="1">
            <a:off x="8834213" y="5193440"/>
            <a:ext cx="730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20">
            <a:extLst>
              <a:ext uri="{FF2B5EF4-FFF2-40B4-BE49-F238E27FC236}">
                <a16:creationId xmlns:a16="http://schemas.microsoft.com/office/drawing/2014/main" id="{D58780AC-AE4B-B747-9682-FF6AE86EA888}"/>
              </a:ext>
            </a:extLst>
          </p:cNvPr>
          <p:cNvCxnSpPr>
            <a:cxnSpLocks/>
            <a:stCxn id="72" idx="1"/>
            <a:endCxn id="146" idx="3"/>
          </p:cNvCxnSpPr>
          <p:nvPr/>
        </p:nvCxnSpPr>
        <p:spPr>
          <a:xfrm flipH="1">
            <a:off x="6645220" y="5193440"/>
            <a:ext cx="728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20">
            <a:extLst>
              <a:ext uri="{FF2B5EF4-FFF2-40B4-BE49-F238E27FC236}">
                <a16:creationId xmlns:a16="http://schemas.microsoft.com/office/drawing/2014/main" id="{667BACCE-B503-8A4A-986E-B9D06AA70C69}"/>
              </a:ext>
            </a:extLst>
          </p:cNvPr>
          <p:cNvCxnSpPr>
            <a:cxnSpLocks/>
            <a:stCxn id="63" idx="1"/>
            <a:endCxn id="119" idx="0"/>
          </p:cNvCxnSpPr>
          <p:nvPr/>
        </p:nvCxnSpPr>
        <p:spPr>
          <a:xfrm flipH="1">
            <a:off x="1987579" y="5193440"/>
            <a:ext cx="752220" cy="679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수행의 시작/종료 118">
            <a:extLst>
              <a:ext uri="{FF2B5EF4-FFF2-40B4-BE49-F238E27FC236}">
                <a16:creationId xmlns:a16="http://schemas.microsoft.com/office/drawing/2014/main" id="{BA4B54C7-917F-5E45-9FDB-C4D008486C0F}"/>
              </a:ext>
            </a:extLst>
          </p:cNvPr>
          <p:cNvSpPr/>
          <p:nvPr/>
        </p:nvSpPr>
        <p:spPr>
          <a:xfrm>
            <a:off x="1060853" y="5872857"/>
            <a:ext cx="1853452" cy="61163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끝</a:t>
            </a:r>
          </a:p>
        </p:txBody>
      </p:sp>
      <p:sp>
        <p:nvSpPr>
          <p:cNvPr id="120" name="텍스트상자 119">
            <a:extLst>
              <a:ext uri="{FF2B5EF4-FFF2-40B4-BE49-F238E27FC236}">
                <a16:creationId xmlns:a16="http://schemas.microsoft.com/office/drawing/2014/main" id="{59687B01-3077-BF4A-9532-E7A967F94FDB}"/>
              </a:ext>
            </a:extLst>
          </p:cNvPr>
          <p:cNvSpPr txBox="1"/>
          <p:nvPr/>
        </p:nvSpPr>
        <p:spPr>
          <a:xfrm>
            <a:off x="2426085" y="4993620"/>
            <a:ext cx="317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9611575-829E-7F4E-8D1E-A24365DE88C4}"/>
              </a:ext>
            </a:extLst>
          </p:cNvPr>
          <p:cNvSpPr/>
          <p:nvPr/>
        </p:nvSpPr>
        <p:spPr>
          <a:xfrm>
            <a:off x="3365301" y="1656167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학급회의</a:t>
            </a:r>
          </a:p>
        </p:txBody>
      </p:sp>
      <p:cxnSp>
        <p:nvCxnSpPr>
          <p:cNvPr id="132" name="꺾인 연결선[E] 29">
            <a:extLst>
              <a:ext uri="{FF2B5EF4-FFF2-40B4-BE49-F238E27FC236}">
                <a16:creationId xmlns:a16="http://schemas.microsoft.com/office/drawing/2014/main" id="{F77C7349-8985-124E-AB7E-CCB107B25010}"/>
              </a:ext>
            </a:extLst>
          </p:cNvPr>
          <p:cNvCxnSpPr>
            <a:cxnSpLocks/>
            <a:stCxn id="130" idx="1"/>
            <a:endCxn id="133" idx="3"/>
          </p:cNvCxnSpPr>
          <p:nvPr/>
        </p:nvCxnSpPr>
        <p:spPr>
          <a:xfrm flipH="1">
            <a:off x="2695723" y="2057170"/>
            <a:ext cx="669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CE913F-DB41-184F-9CAE-FD074702EDD0}"/>
              </a:ext>
            </a:extLst>
          </p:cNvPr>
          <p:cNvSpPr/>
          <p:nvPr/>
        </p:nvSpPr>
        <p:spPr>
          <a:xfrm>
            <a:off x="1235609" y="1656167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학급 반장</a:t>
            </a:r>
          </a:p>
        </p:txBody>
      </p:sp>
      <p:cxnSp>
        <p:nvCxnSpPr>
          <p:cNvPr id="135" name="꺾인 연결선[E] 29">
            <a:extLst>
              <a:ext uri="{FF2B5EF4-FFF2-40B4-BE49-F238E27FC236}">
                <a16:creationId xmlns:a16="http://schemas.microsoft.com/office/drawing/2014/main" id="{337D33C4-DA42-9E4F-857F-79558084D832}"/>
              </a:ext>
            </a:extLst>
          </p:cNvPr>
          <p:cNvCxnSpPr>
            <a:cxnSpLocks/>
            <a:stCxn id="133" idx="2"/>
            <a:endCxn id="2" idx="1"/>
          </p:cNvCxnSpPr>
          <p:nvPr/>
        </p:nvCxnSpPr>
        <p:spPr>
          <a:xfrm>
            <a:off x="1965666" y="2458173"/>
            <a:ext cx="1029269" cy="104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텍스트상자 142">
            <a:extLst>
              <a:ext uri="{FF2B5EF4-FFF2-40B4-BE49-F238E27FC236}">
                <a16:creationId xmlns:a16="http://schemas.microsoft.com/office/drawing/2014/main" id="{7BCFB355-E23E-B149-9934-D000A59C84CF}"/>
              </a:ext>
            </a:extLst>
          </p:cNvPr>
          <p:cNvSpPr txBox="1"/>
          <p:nvPr/>
        </p:nvSpPr>
        <p:spPr>
          <a:xfrm>
            <a:off x="5167232" y="2785820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안건 분석</a:t>
            </a: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정보 수집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B76726B-81E0-8640-957C-019C0378CAB4}"/>
              </a:ext>
            </a:extLst>
          </p:cNvPr>
          <p:cNvSpPr/>
          <p:nvPr/>
        </p:nvSpPr>
        <p:spPr>
          <a:xfrm>
            <a:off x="5185106" y="4792437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학생회 </a:t>
            </a:r>
            <a:r>
              <a:rPr kumimoji="1" lang="ko-KR" altLang="en-US" sz="1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생활부</a:t>
            </a:r>
            <a:endParaRPr kumimoji="1" lang="en-US" altLang="ko-KR" sz="1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안건 처리 담당자</a:t>
            </a:r>
          </a:p>
        </p:txBody>
      </p:sp>
      <p:sp>
        <p:nvSpPr>
          <p:cNvPr id="147" name="텍스트상자 146">
            <a:extLst>
              <a:ext uri="{FF2B5EF4-FFF2-40B4-BE49-F238E27FC236}">
                <a16:creationId xmlns:a16="http://schemas.microsoft.com/office/drawing/2014/main" id="{39856BEC-3AE6-A94C-8317-E4E5A16753E0}"/>
              </a:ext>
            </a:extLst>
          </p:cNvPr>
          <p:cNvSpPr txBox="1"/>
          <p:nvPr/>
        </p:nvSpPr>
        <p:spPr>
          <a:xfrm>
            <a:off x="5084824" y="5618935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처리 상황 기록 및 보고</a:t>
            </a:r>
          </a:p>
        </p:txBody>
      </p:sp>
      <p:cxnSp>
        <p:nvCxnSpPr>
          <p:cNvPr id="148" name="꺾인 연결선[E] 20">
            <a:extLst>
              <a:ext uri="{FF2B5EF4-FFF2-40B4-BE49-F238E27FC236}">
                <a16:creationId xmlns:a16="http://schemas.microsoft.com/office/drawing/2014/main" id="{0825B6A8-3314-2B49-B7CC-EE5CD2C18389}"/>
              </a:ext>
            </a:extLst>
          </p:cNvPr>
          <p:cNvCxnSpPr>
            <a:cxnSpLocks/>
            <a:stCxn id="146" idx="1"/>
            <a:endCxn id="63" idx="3"/>
          </p:cNvCxnSpPr>
          <p:nvPr/>
        </p:nvCxnSpPr>
        <p:spPr>
          <a:xfrm flipH="1">
            <a:off x="4331769" y="5193440"/>
            <a:ext cx="85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상자 2">
            <a:extLst>
              <a:ext uri="{FF2B5EF4-FFF2-40B4-BE49-F238E27FC236}">
                <a16:creationId xmlns:a16="http://schemas.microsoft.com/office/drawing/2014/main" id="{6C116012-8D09-B24D-9628-533F8D45E084}"/>
              </a:ext>
            </a:extLst>
          </p:cNvPr>
          <p:cNvSpPr txBox="1"/>
          <p:nvPr/>
        </p:nvSpPr>
        <p:spPr>
          <a:xfrm>
            <a:off x="4907214" y="367322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안건의 처리 경로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5F8A68-7B39-9448-9A5B-D62B2D397519}"/>
              </a:ext>
            </a:extLst>
          </p:cNvPr>
          <p:cNvSpPr/>
          <p:nvPr/>
        </p:nvSpPr>
        <p:spPr>
          <a:xfrm>
            <a:off x="8492384" y="3085414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D9E2C-189B-7D44-9F70-6F9ED6D87B66}"/>
              </a:ext>
            </a:extLst>
          </p:cNvPr>
          <p:cNvSpPr/>
          <p:nvPr/>
        </p:nvSpPr>
        <p:spPr>
          <a:xfrm>
            <a:off x="8493562" y="4214099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총학생회장</a:t>
            </a:r>
          </a:p>
        </p:txBody>
      </p:sp>
      <p:cxnSp>
        <p:nvCxnSpPr>
          <p:cNvPr id="34" name="꺾인 연결선[E] 20">
            <a:extLst>
              <a:ext uri="{FF2B5EF4-FFF2-40B4-BE49-F238E27FC236}">
                <a16:creationId xmlns:a16="http://schemas.microsoft.com/office/drawing/2014/main" id="{D73AF588-F46D-124B-B433-99F24F229FB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222441" y="3887420"/>
            <a:ext cx="1178" cy="326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상자 54">
            <a:extLst>
              <a:ext uri="{FF2B5EF4-FFF2-40B4-BE49-F238E27FC236}">
                <a16:creationId xmlns:a16="http://schemas.microsoft.com/office/drawing/2014/main" id="{BAA8EFB5-5213-044C-B956-5091560DA047}"/>
              </a:ext>
            </a:extLst>
          </p:cNvPr>
          <p:cNvSpPr txBox="1"/>
          <p:nvPr/>
        </p:nvSpPr>
        <p:spPr>
          <a:xfrm>
            <a:off x="8767578" y="5040597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안건 전달</a:t>
            </a:r>
          </a:p>
        </p:txBody>
      </p:sp>
      <p:cxnSp>
        <p:nvCxnSpPr>
          <p:cNvPr id="56" name="꺾인 연결선[E] 20">
            <a:extLst>
              <a:ext uri="{FF2B5EF4-FFF2-40B4-BE49-F238E27FC236}">
                <a16:creationId xmlns:a16="http://schemas.microsoft.com/office/drawing/2014/main" id="{5E21DD39-04B4-5546-82A7-FD384513C3A6}"/>
              </a:ext>
            </a:extLst>
          </p:cNvPr>
          <p:cNvCxnSpPr>
            <a:cxnSpLocks/>
            <a:stCxn id="63" idx="3"/>
            <a:endCxn id="8" idx="1"/>
          </p:cNvCxnSpPr>
          <p:nvPr/>
        </p:nvCxnSpPr>
        <p:spPr>
          <a:xfrm>
            <a:off x="5638211" y="3486007"/>
            <a:ext cx="2854173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판단 62">
            <a:extLst>
              <a:ext uri="{FF2B5EF4-FFF2-40B4-BE49-F238E27FC236}">
                <a16:creationId xmlns:a16="http://schemas.microsoft.com/office/drawing/2014/main" id="{EB0DD163-9A89-D44E-BF68-B5BE20434EF8}"/>
              </a:ext>
            </a:extLst>
          </p:cNvPr>
          <p:cNvSpPr/>
          <p:nvPr/>
        </p:nvSpPr>
        <p:spPr>
          <a:xfrm>
            <a:off x="4046241" y="3085004"/>
            <a:ext cx="1591970" cy="80200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처리 완료</a:t>
            </a:r>
          </a:p>
        </p:txBody>
      </p:sp>
      <p:sp>
        <p:nvSpPr>
          <p:cNvPr id="70" name="텍스트상자 69">
            <a:extLst>
              <a:ext uri="{FF2B5EF4-FFF2-40B4-BE49-F238E27FC236}">
                <a16:creationId xmlns:a16="http://schemas.microsoft.com/office/drawing/2014/main" id="{C6B47627-64C3-AE4A-972C-922B79C1E617}"/>
              </a:ext>
            </a:extLst>
          </p:cNvPr>
          <p:cNvSpPr txBox="1"/>
          <p:nvPr/>
        </p:nvSpPr>
        <p:spPr>
          <a:xfrm>
            <a:off x="5574512" y="322439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아니오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54AAD65-B3EF-034F-B8BC-760DC7C52EE2}"/>
              </a:ext>
            </a:extLst>
          </p:cNvPr>
          <p:cNvSpPr/>
          <p:nvPr/>
        </p:nvSpPr>
        <p:spPr>
          <a:xfrm>
            <a:off x="6303391" y="4214099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안건 처리</a:t>
            </a:r>
          </a:p>
        </p:txBody>
      </p:sp>
      <p:cxnSp>
        <p:nvCxnSpPr>
          <p:cNvPr id="73" name="꺾인 연결선[E] 20">
            <a:extLst>
              <a:ext uri="{FF2B5EF4-FFF2-40B4-BE49-F238E27FC236}">
                <a16:creationId xmlns:a16="http://schemas.microsoft.com/office/drawing/2014/main" id="{A14C2E16-6310-114E-B346-BE1B8918CD02}"/>
              </a:ext>
            </a:extLst>
          </p:cNvPr>
          <p:cNvCxnSpPr>
            <a:cxnSpLocks/>
            <a:stCxn id="14" idx="1"/>
            <a:endCxn id="72" idx="3"/>
          </p:cNvCxnSpPr>
          <p:nvPr/>
        </p:nvCxnSpPr>
        <p:spPr>
          <a:xfrm flipH="1">
            <a:off x="7763505" y="4615102"/>
            <a:ext cx="730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20">
            <a:extLst>
              <a:ext uri="{FF2B5EF4-FFF2-40B4-BE49-F238E27FC236}">
                <a16:creationId xmlns:a16="http://schemas.microsoft.com/office/drawing/2014/main" id="{D58780AC-AE4B-B747-9682-FF6AE86EA888}"/>
              </a:ext>
            </a:extLst>
          </p:cNvPr>
          <p:cNvCxnSpPr>
            <a:cxnSpLocks/>
            <a:stCxn id="72" idx="1"/>
            <a:endCxn id="146" idx="3"/>
          </p:cNvCxnSpPr>
          <p:nvPr/>
        </p:nvCxnSpPr>
        <p:spPr>
          <a:xfrm flipH="1">
            <a:off x="5574512" y="4615102"/>
            <a:ext cx="728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20">
            <a:extLst>
              <a:ext uri="{FF2B5EF4-FFF2-40B4-BE49-F238E27FC236}">
                <a16:creationId xmlns:a16="http://schemas.microsoft.com/office/drawing/2014/main" id="{667BACCE-B503-8A4A-986E-B9D06AA70C69}"/>
              </a:ext>
            </a:extLst>
          </p:cNvPr>
          <p:cNvCxnSpPr>
            <a:cxnSpLocks/>
            <a:stCxn id="63" idx="1"/>
            <a:endCxn id="119" idx="3"/>
          </p:cNvCxnSpPr>
          <p:nvPr/>
        </p:nvCxnSpPr>
        <p:spPr>
          <a:xfrm flipH="1">
            <a:off x="3045520" y="3486007"/>
            <a:ext cx="1000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수행의 시작/종료 118">
            <a:extLst>
              <a:ext uri="{FF2B5EF4-FFF2-40B4-BE49-F238E27FC236}">
                <a16:creationId xmlns:a16="http://schemas.microsoft.com/office/drawing/2014/main" id="{BA4B54C7-917F-5E45-9FDB-C4D008486C0F}"/>
              </a:ext>
            </a:extLst>
          </p:cNvPr>
          <p:cNvSpPr/>
          <p:nvPr/>
        </p:nvSpPr>
        <p:spPr>
          <a:xfrm>
            <a:off x="1192068" y="3180187"/>
            <a:ext cx="1853452" cy="61163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끝</a:t>
            </a:r>
          </a:p>
        </p:txBody>
      </p:sp>
      <p:sp>
        <p:nvSpPr>
          <p:cNvPr id="120" name="텍스트상자 119">
            <a:extLst>
              <a:ext uri="{FF2B5EF4-FFF2-40B4-BE49-F238E27FC236}">
                <a16:creationId xmlns:a16="http://schemas.microsoft.com/office/drawing/2014/main" id="{59687B01-3077-BF4A-9532-E7A967F94FDB}"/>
              </a:ext>
            </a:extLst>
          </p:cNvPr>
          <p:cNvSpPr txBox="1"/>
          <p:nvPr/>
        </p:nvSpPr>
        <p:spPr>
          <a:xfrm>
            <a:off x="3792224" y="3224397"/>
            <a:ext cx="317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B76726B-81E0-8640-957C-019C0378CAB4}"/>
              </a:ext>
            </a:extLst>
          </p:cNvPr>
          <p:cNvSpPr/>
          <p:nvPr/>
        </p:nvSpPr>
        <p:spPr>
          <a:xfrm>
            <a:off x="4114398" y="4214099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총학생회장</a:t>
            </a:r>
          </a:p>
        </p:txBody>
      </p:sp>
      <p:sp>
        <p:nvSpPr>
          <p:cNvPr id="147" name="텍스트상자 146">
            <a:extLst>
              <a:ext uri="{FF2B5EF4-FFF2-40B4-BE49-F238E27FC236}">
                <a16:creationId xmlns:a16="http://schemas.microsoft.com/office/drawing/2014/main" id="{39856BEC-3AE6-A94C-8317-E4E5A16753E0}"/>
              </a:ext>
            </a:extLst>
          </p:cNvPr>
          <p:cNvSpPr txBox="1"/>
          <p:nvPr/>
        </p:nvSpPr>
        <p:spPr>
          <a:xfrm>
            <a:off x="4195254" y="5040597"/>
            <a:ext cx="129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처리 상황 기록</a:t>
            </a:r>
          </a:p>
        </p:txBody>
      </p:sp>
      <p:cxnSp>
        <p:nvCxnSpPr>
          <p:cNvPr id="148" name="꺾인 연결선[E] 20">
            <a:extLst>
              <a:ext uri="{FF2B5EF4-FFF2-40B4-BE49-F238E27FC236}">
                <a16:creationId xmlns:a16="http://schemas.microsoft.com/office/drawing/2014/main" id="{0825B6A8-3314-2B49-B7CC-EE5CD2C18389}"/>
              </a:ext>
            </a:extLst>
          </p:cNvPr>
          <p:cNvCxnSpPr>
            <a:cxnSpLocks/>
            <a:stCxn id="146" idx="0"/>
            <a:endCxn id="63" idx="2"/>
          </p:cNvCxnSpPr>
          <p:nvPr/>
        </p:nvCxnSpPr>
        <p:spPr>
          <a:xfrm flipH="1" flipV="1">
            <a:off x="4842226" y="3887010"/>
            <a:ext cx="2229" cy="327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AE76BF2-1CF0-7541-9CD6-EBEAD1A1AB70}"/>
              </a:ext>
            </a:extLst>
          </p:cNvPr>
          <p:cNvSpPr/>
          <p:nvPr/>
        </p:nvSpPr>
        <p:spPr>
          <a:xfrm>
            <a:off x="8491331" y="1870159"/>
            <a:ext cx="1460114" cy="802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학생회</a:t>
            </a:r>
            <a:endParaRPr kumimoji="1" lang="en-US" altLang="ko-KR" sz="16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임원단</a:t>
            </a:r>
          </a:p>
        </p:txBody>
      </p:sp>
      <p:cxnSp>
        <p:nvCxnSpPr>
          <p:cNvPr id="164" name="꺾인 연결선[E] 29">
            <a:extLst>
              <a:ext uri="{FF2B5EF4-FFF2-40B4-BE49-F238E27FC236}">
                <a16:creationId xmlns:a16="http://schemas.microsoft.com/office/drawing/2014/main" id="{4C5E1425-4000-474B-A5F4-7C8FF8F2925D}"/>
              </a:ext>
            </a:extLst>
          </p:cNvPr>
          <p:cNvCxnSpPr>
            <a:cxnSpLocks/>
            <a:stCxn id="163" idx="2"/>
            <a:endCxn id="8" idx="0"/>
          </p:cNvCxnSpPr>
          <p:nvPr/>
        </p:nvCxnSpPr>
        <p:spPr>
          <a:xfrm>
            <a:off x="9221388" y="2672165"/>
            <a:ext cx="1053" cy="413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549</Words>
  <Application>Microsoft Macintosh PowerPoint</Application>
  <PresentationFormat>와이드스크린</PresentationFormat>
  <Paragraphs>99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이재석</cp:lastModifiedBy>
  <cp:revision>27</cp:revision>
  <dcterms:created xsi:type="dcterms:W3CDTF">2018-04-04T01:09:30Z</dcterms:created>
  <dcterms:modified xsi:type="dcterms:W3CDTF">2018-04-09T13:27:45Z</dcterms:modified>
</cp:coreProperties>
</file>