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4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7327" autoAdjust="0"/>
  </p:normalViewPr>
  <p:slideViewPr>
    <p:cSldViewPr snapToGrid="0">
      <p:cViewPr varScale="1">
        <p:scale>
          <a:sx n="78" d="100"/>
          <a:sy n="78" d="100"/>
        </p:scale>
        <p:origin x="6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0A617B-4A19-4440-881E-1B9C83A90ED7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AADFA6-9C19-47E2-BA39-B6DE73559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302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실제</a:t>
            </a:r>
            <a:r>
              <a:rPr lang="ko-KR" altLang="en-US" baseline="0" dirty="0" smtClean="0"/>
              <a:t> 우리학교 학생들을 상대로 설문조사를 실시한 결과</a:t>
            </a:r>
            <a:r>
              <a:rPr lang="en-US" altLang="ko-KR" baseline="0" dirty="0" smtClean="0"/>
              <a:t>, </a:t>
            </a:r>
            <a:r>
              <a:rPr lang="ko-KR" altLang="en-US" baseline="0" smtClean="0"/>
              <a:t>처음 학교에 입학할 때는 다수의 학생들이 정보보안에 많은 흥미를 가지고 입학한 것에 비해</a:t>
            </a:r>
            <a:r>
              <a:rPr lang="en-US" altLang="ko-KR" baseline="0" dirty="0" smtClean="0"/>
              <a:t>, </a:t>
            </a:r>
            <a:r>
              <a:rPr lang="ko-KR" altLang="en-US" baseline="0" smtClean="0"/>
              <a:t>현재 학교 공부를 진행하면서 점차 흥미를 잃어가는 것을 알 수 있었습니다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그리고 그 이유로는 이런 것들이 있었습니다</a:t>
            </a:r>
            <a:r>
              <a:rPr lang="en-US" altLang="ko-KR" baseline="0" dirty="0" smtClean="0"/>
              <a:t>. </a:t>
            </a:r>
            <a:r>
              <a:rPr lang="ko-KR" altLang="en-US" baseline="0" smtClean="0"/>
              <a:t>대다수가 어떻게 시작해야 할지</a:t>
            </a:r>
            <a:r>
              <a:rPr lang="en-US" altLang="ko-KR" baseline="0" dirty="0" smtClean="0"/>
              <a:t>, </a:t>
            </a:r>
            <a:r>
              <a:rPr lang="ko-KR" altLang="en-US" baseline="0" smtClean="0"/>
              <a:t>어떻게 공부해야 할지 몰라 힘들어 하는 경우들이었습니다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ADFA6-9C19-47E2-BA39-B6DE7355956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124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>
                <a:latin typeface="Agency FB" panose="020B0503020202020204" pitchFamily="34" charset="0"/>
              </a:rPr>
              <a:t>따라서 저희는 우리학교 학생들을 위한 문제풀이</a:t>
            </a:r>
            <a:r>
              <a:rPr lang="en-US" altLang="ko-KR" sz="1200" dirty="0" smtClean="0">
                <a:latin typeface="Agency FB" panose="020B0503020202020204" pitchFamily="34" charset="0"/>
              </a:rPr>
              <a:t>(Wargame) </a:t>
            </a:r>
            <a:r>
              <a:rPr lang="ko-KR" altLang="en-US" sz="1200" smtClean="0">
                <a:latin typeface="Agency FB" panose="020B0503020202020204" pitchFamily="34" charset="0"/>
              </a:rPr>
              <a:t>겸 교육용 웹 사이트를 개발함으로써 정보보안이 본인에게 맞는 관심사인지 확인할 수 있게 함과 동시에 실질적으로 학생에게 도움이 되는 학습 환경을 구축하기로 계획하였습니다</a:t>
            </a:r>
            <a:r>
              <a:rPr lang="en-US" altLang="ko-KR" sz="1200" dirty="0" smtClean="0">
                <a:latin typeface="Agency FB" panose="020B0503020202020204" pitchFamily="34" charset="0"/>
              </a:rPr>
              <a:t>.</a:t>
            </a:r>
            <a:endParaRPr lang="ko-KR" altLang="en-US" sz="1200" smtClean="0">
              <a:latin typeface="Agency FB" panose="020B0503020202020204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ADFA6-9C19-47E2-BA39-B6DE7355956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617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DSM Wargame</a:t>
            </a:r>
            <a:r>
              <a:rPr lang="ko-KR" altLang="en-US" smtClean="0"/>
              <a:t>에서는 프로그래밍</a:t>
            </a:r>
            <a:r>
              <a:rPr lang="en-US" altLang="ko-KR" dirty="0" smtClean="0"/>
              <a:t>, </a:t>
            </a:r>
            <a:r>
              <a:rPr lang="ko-KR" altLang="en-US" smtClean="0"/>
              <a:t>시스템 해킹</a:t>
            </a:r>
            <a:r>
              <a:rPr lang="en-US" altLang="ko-KR" dirty="0" smtClean="0"/>
              <a:t>, </a:t>
            </a:r>
            <a:r>
              <a:rPr lang="ko-KR" altLang="en-US" smtClean="0"/>
              <a:t>웹 해킹 등 정보보안 관련 분야의 지식을 쌓을 수 있는 문제를 제공하며</a:t>
            </a:r>
            <a:r>
              <a:rPr lang="en-US" altLang="ko-KR" dirty="0" smtClean="0"/>
              <a:t>, </a:t>
            </a:r>
            <a:r>
              <a:rPr lang="ko-KR" altLang="en-US" smtClean="0"/>
              <a:t>각 문제에 대한 정답과 해설을 제공합니다</a:t>
            </a:r>
            <a:r>
              <a:rPr lang="en-US" altLang="ko-KR" dirty="0" smtClean="0"/>
              <a:t>. </a:t>
            </a:r>
            <a:r>
              <a:rPr lang="ko-KR" altLang="en-US" smtClean="0"/>
              <a:t>단순히 문제를 풀도록 하는 기존의 </a:t>
            </a:r>
            <a:r>
              <a:rPr lang="en-US" altLang="ko-KR" dirty="0" smtClean="0"/>
              <a:t>CTF </a:t>
            </a:r>
            <a:r>
              <a:rPr lang="ko-KR" altLang="en-US" smtClean="0"/>
              <a:t>사이트를 뛰어넘어</a:t>
            </a:r>
            <a:r>
              <a:rPr lang="en-US" altLang="ko-KR" dirty="0" smtClean="0"/>
              <a:t>, </a:t>
            </a:r>
            <a:r>
              <a:rPr lang="ko-KR" altLang="en-US" smtClean="0"/>
              <a:t>학생 개개인의 수준과 역량에 맞추어 차근차근 지식을 얻어갈 수 있도록 돕는 데 그 목적을 두었습니다</a:t>
            </a:r>
            <a:r>
              <a:rPr lang="en-US" altLang="ko-KR" dirty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ADFA6-9C19-47E2-BA39-B6DE7355956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045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ADFA6-9C19-47E2-BA39-B6DE7355956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764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최근 </a:t>
            </a:r>
            <a:r>
              <a:rPr lang="en-US" altLang="ko-KR" dirty="0" smtClean="0"/>
              <a:t>DSM Entry, DSM-DMS </a:t>
            </a:r>
            <a:r>
              <a:rPr lang="ko-KR" altLang="en-US" dirty="0" smtClean="0"/>
              <a:t>등 교내에서 진행되는 웹 애플리케이션 개발 프로젝트가 많이 보이고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저희 학교 소프트웨어 개발과 친구들의 수준 높은 실력이 드러난다고 생각합니다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사용자에게 제공되는 서비스는 단순 개발만으로 그 품질이 결정되지 않습니다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보안 점검을 통한 사용자 정보의 보호는 필수를 넘어 의무적이며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보안에 대한 깊은 사려 없이 작동하는 서비스는 존재할 수 없습니다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이에 저희 동아리에서는 학교에서 개발되는 애플리케이션들의 보안 사항을 검토하고 분석하여 취약점을 보완하기 위해 보고서를 작성하는 프로젝트를 진행하고자 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ADFA6-9C19-47E2-BA39-B6DE7355956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142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우선 웹 애플리케이션 모의 해킹을 위한 기반 지식을 다지는 작업을 해야 할 것으로 생각합니다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모의해킹 관련 교육을 지원받아 정보 수집 및 취약점 탐색과 같은 공격 부분 뿐만 아니라 보고서 작성 방법 등에 대한 학습을 하고 나서 진행할 계획입니다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또 개발 팀과 일정 협의를 해야 하는데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DSM Entry </a:t>
            </a:r>
            <a:r>
              <a:rPr lang="ko-KR" altLang="en-US" dirty="0" smtClean="0"/>
              <a:t>개발 팀과는 협의</a:t>
            </a:r>
            <a:r>
              <a:rPr lang="ko-KR" altLang="en-US" baseline="0" dirty="0" smtClean="0"/>
              <a:t> 중에</a:t>
            </a:r>
            <a:r>
              <a:rPr lang="ko-KR" altLang="en-US" dirty="0" smtClean="0"/>
              <a:t> 있으며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월 중에 보안 검토 작업이 진행될 예정입니다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ADFA6-9C19-47E2-BA39-B6DE7355956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483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6AB3-B360-4DD5-86DE-8B76EE8B10B3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3F4A-D87A-4555-8C4A-005ABA640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485605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6AB3-B360-4DD5-86DE-8B76EE8B10B3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3F4A-D87A-4555-8C4A-005ABA640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271069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6AB3-B360-4DD5-86DE-8B76EE8B10B3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3F4A-D87A-4555-8C4A-005ABA640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91400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6AB3-B360-4DD5-86DE-8B76EE8B10B3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3F4A-D87A-4555-8C4A-005ABA640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53023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6AB3-B360-4DD5-86DE-8B76EE8B10B3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3F4A-D87A-4555-8C4A-005ABA640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364014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6AB3-B360-4DD5-86DE-8B76EE8B10B3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3F4A-D87A-4555-8C4A-005ABA640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636115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6AB3-B360-4DD5-86DE-8B76EE8B10B3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3F4A-D87A-4555-8C4A-005ABA640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486466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6AB3-B360-4DD5-86DE-8B76EE8B10B3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3F4A-D87A-4555-8C4A-005ABA640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4075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6AB3-B360-4DD5-86DE-8B76EE8B10B3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3F4A-D87A-4555-8C4A-005ABA640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88030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6AB3-B360-4DD5-86DE-8B76EE8B10B3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3F4A-D87A-4555-8C4A-005ABA640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98704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6AB3-B360-4DD5-86DE-8B76EE8B10B3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3F4A-D87A-4555-8C4A-005ABA640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16616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96AB3-B360-4DD5-86DE-8B76EE8B10B3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03F4A-D87A-4555-8C4A-005ABA640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663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ecurity icon에 대한 이미지 검색결과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122363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52241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7200" dirty="0" smtClean="0">
                <a:solidFill>
                  <a:schemeClr val="bg1"/>
                </a:solidFill>
                <a:latin typeface="Agency FB" panose="020B0503020202020204" pitchFamily="34" charset="0"/>
                <a:ea typeface="HY견고딕" panose="02030600000101010101" pitchFamily="18" charset="-127"/>
              </a:rPr>
              <a:t>INFO Projects</a:t>
            </a:r>
            <a:endParaRPr lang="ko-KR" altLang="en-US" sz="7200">
              <a:solidFill>
                <a:schemeClr val="bg1"/>
              </a:solidFill>
              <a:latin typeface="Agency FB" panose="020B0503020202020204" pitchFamily="34" charset="0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69824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0796" y="2651125"/>
            <a:ext cx="10013302" cy="1325563"/>
          </a:xfrm>
        </p:spPr>
        <p:txBody>
          <a:bodyPr>
            <a:normAutofit/>
          </a:bodyPr>
          <a:lstStyle/>
          <a:p>
            <a:r>
              <a:rPr lang="en-US" altLang="ko-KR" sz="6600" dirty="0" smtClean="0">
                <a:latin typeface="Agency FB" panose="020B0503020202020204" pitchFamily="34" charset="0"/>
              </a:rPr>
              <a:t>1. DSM Wargame	</a:t>
            </a:r>
            <a:endParaRPr lang="ko-KR" altLang="en-US" sz="6600" dirty="0">
              <a:latin typeface="Agency FB" panose="020B05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63141" y="3313906"/>
            <a:ext cx="1572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2017.8. </a:t>
            </a:r>
            <a:r>
              <a:rPr lang="en-US" altLang="ko-KR" sz="2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~ </a:t>
            </a:r>
            <a:r>
              <a:rPr lang="en-US" altLang="ko-KR" sz="2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2017.10.</a:t>
            </a:r>
            <a:endParaRPr lang="ko-KR" altLang="en-US" sz="2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5" name="Picture 2" descr="hacking ico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6640" y="3976688"/>
            <a:ext cx="3045360" cy="3045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5929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2602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5400" dirty="0" smtClean="0">
                <a:latin typeface="Agency FB" panose="020B0503020202020204" pitchFamily="34" charset="0"/>
              </a:rPr>
              <a:t>Statistics</a:t>
            </a:r>
            <a:endParaRPr lang="ko-KR" altLang="en-US" sz="5400">
              <a:latin typeface="Agency FB" panose="020B0503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26" y="1851641"/>
            <a:ext cx="9753747" cy="393003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25" y="1851641"/>
            <a:ext cx="9753748" cy="39300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215" y="1304081"/>
            <a:ext cx="6691567" cy="50251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563225" y="6267450"/>
            <a:ext cx="1340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  <a:t>DSM Wargame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62203" y="6329006"/>
            <a:ext cx="5386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  <a:t>2017.09.11(Mon) – 2017.09.15(Fri)</a:t>
            </a: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ko-KR" altLang="en-US" sz="1050" dirty="0" err="1" smtClean="0">
                <a:solidFill>
                  <a:schemeClr val="bg2">
                    <a:lumMod val="50000"/>
                  </a:schemeClr>
                </a:solidFill>
              </a:rPr>
              <a:t>대덕소프트웨어마이스터고등학교</a:t>
            </a:r>
            <a:r>
              <a:rPr lang="ko-KR" altLang="en-US" sz="1050" dirty="0" smtClean="0">
                <a:solidFill>
                  <a:schemeClr val="bg2">
                    <a:lumMod val="50000"/>
                  </a:schemeClr>
                </a:solidFill>
              </a:rPr>
              <a:t> 재학생 </a:t>
            </a:r>
            <a:r>
              <a:rPr lang="en-US" altLang="ko-KR" sz="1050" dirty="0" smtClean="0">
                <a:solidFill>
                  <a:schemeClr val="bg2">
                    <a:lumMod val="50000"/>
                  </a:schemeClr>
                </a:solidFill>
              </a:rPr>
              <a:t>57</a:t>
            </a:r>
            <a:r>
              <a:rPr lang="ko-KR" altLang="en-US" sz="1050" dirty="0" smtClean="0">
                <a:solidFill>
                  <a:schemeClr val="bg2">
                    <a:lumMod val="50000"/>
                  </a:schemeClr>
                </a:solidFill>
              </a:rPr>
              <a:t>명 대상으로 실시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34145" y="3621739"/>
            <a:ext cx="2792914" cy="20309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6086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977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5400" dirty="0" smtClean="0">
                <a:latin typeface="Agency FB" panose="020B0503020202020204" pitchFamily="34" charset="0"/>
              </a:rPr>
              <a:t>Purpose</a:t>
            </a:r>
            <a:endParaRPr lang="ko-KR" altLang="en-US" sz="5400">
              <a:latin typeface="Agency FB" panose="020B05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563225" y="6267450"/>
            <a:ext cx="1340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  <a:t>DSM Wargame</a:t>
            </a:r>
            <a:endParaRPr lang="ko-KR" altLang="en-US" sz="200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2768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38200" y="26977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5400" dirty="0" smtClean="0">
                <a:latin typeface="Agency FB" panose="020B0503020202020204" pitchFamily="34" charset="0"/>
              </a:rPr>
              <a:t>Introduction</a:t>
            </a:r>
            <a:endParaRPr lang="ko-KR" altLang="en-US" sz="5400">
              <a:latin typeface="Agency FB" panose="020B0503020202020204" pitchFamily="34" charset="0"/>
            </a:endParaRPr>
          </a:p>
        </p:txBody>
      </p:sp>
      <p:pic>
        <p:nvPicPr>
          <p:cNvPr id="1030" name="Picture 6" descr="web hacking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899" y="864702"/>
            <a:ext cx="2085739" cy="156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ystem hacking icon에 대한 이미지 검색결과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209" y="767063"/>
            <a:ext cx="1759581" cy="1759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rogramming icon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" y="595929"/>
            <a:ext cx="2101850" cy="210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53" y="0"/>
            <a:ext cx="11744892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563225" y="6267450"/>
            <a:ext cx="1340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  <a:t>DSM Wargame</a:t>
            </a:r>
            <a:endParaRPr lang="ko-KR" altLang="en-US" sz="200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7061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0 0.1361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80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4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4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4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0796" y="2651125"/>
            <a:ext cx="10013302" cy="1325563"/>
          </a:xfrm>
        </p:spPr>
        <p:txBody>
          <a:bodyPr>
            <a:normAutofit/>
          </a:bodyPr>
          <a:lstStyle/>
          <a:p>
            <a:r>
              <a:rPr lang="en-US" altLang="ko-KR" sz="5600" dirty="0">
                <a:latin typeface="Agency FB" panose="020B0503020202020204" pitchFamily="34" charset="0"/>
              </a:rPr>
              <a:t>2</a:t>
            </a:r>
            <a:r>
              <a:rPr lang="en-US" altLang="ko-KR" sz="5600" dirty="0" smtClean="0">
                <a:latin typeface="Agency FB" panose="020B0503020202020204" pitchFamily="34" charset="0"/>
              </a:rPr>
              <a:t>. DSM webpages weakness analysis	</a:t>
            </a:r>
            <a:endParaRPr lang="ko-KR" altLang="en-US" sz="5600" dirty="0">
              <a:latin typeface="Agency FB" panose="020B05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37744" y="3313906"/>
            <a:ext cx="1614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2017.10. ~ 2017.12.</a:t>
            </a:r>
            <a:endParaRPr lang="ko-KR" altLang="en-US" sz="2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2052" name="Picture 4" descr="vulnerability icon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2922" y="4481843"/>
            <a:ext cx="2295253" cy="229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883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977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5400" dirty="0" smtClean="0">
                <a:latin typeface="Agency FB" panose="020B0503020202020204" pitchFamily="34" charset="0"/>
              </a:rPr>
              <a:t>Purpose</a:t>
            </a:r>
            <a:endParaRPr lang="ko-KR" altLang="en-US" sz="5400">
              <a:latin typeface="Agency FB" panose="020B05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39786" y="6267450"/>
            <a:ext cx="2967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  <a:t>DSM webpages weakness analysis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1964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38200" y="26977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5400" dirty="0" smtClean="0">
                <a:latin typeface="Agency FB" panose="020B0503020202020204" pitchFamily="34" charset="0"/>
              </a:rPr>
              <a:t>Introduction</a:t>
            </a:r>
            <a:endParaRPr lang="ko-KR" altLang="en-US" sz="5400" dirty="0">
              <a:latin typeface="Agency FB" panose="020B0503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9786" y="6267450"/>
            <a:ext cx="2967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  <a:t>DSM webpages weakness analysis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7064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3850</TotalTime>
  <Words>338</Words>
  <Application>Microsoft Office PowerPoint</Application>
  <PresentationFormat>와이드스크린</PresentationFormat>
  <Paragraphs>28</Paragraphs>
  <Slides>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HY견고딕</vt:lpstr>
      <vt:lpstr>맑은 고딕</vt:lpstr>
      <vt:lpstr>Agency FB</vt:lpstr>
      <vt:lpstr>Arial</vt:lpstr>
      <vt:lpstr>Office 테마</vt:lpstr>
      <vt:lpstr>INFO Projects</vt:lpstr>
      <vt:lpstr>1. DSM Wargame </vt:lpstr>
      <vt:lpstr>Statistics</vt:lpstr>
      <vt:lpstr>Purpose</vt:lpstr>
      <vt:lpstr>PowerPoint 프레젠테이션</vt:lpstr>
      <vt:lpstr>2. DSM webpages weakness analysis </vt:lpstr>
      <vt:lpstr>Purpose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 Projects</dc:title>
  <dc:creator>이재빈</dc:creator>
  <cp:lastModifiedBy>Jaeseok Lee</cp:lastModifiedBy>
  <cp:revision>32</cp:revision>
  <dcterms:created xsi:type="dcterms:W3CDTF">2017-09-11T07:46:41Z</dcterms:created>
  <dcterms:modified xsi:type="dcterms:W3CDTF">2017-09-15T07:31:35Z</dcterms:modified>
</cp:coreProperties>
</file>