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8" r:id="rId4"/>
    <p:sldId id="265" r:id="rId5"/>
    <p:sldId id="269" r:id="rId6"/>
    <p:sldId id="270" r:id="rId7"/>
    <p:sldId id="262" r:id="rId8"/>
    <p:sldId id="264" r:id="rId9"/>
    <p:sldId id="272" r:id="rId10"/>
    <p:sldId id="273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4942" autoAdjust="0"/>
  </p:normalViewPr>
  <p:slideViewPr>
    <p:cSldViewPr snapToGrid="0">
      <p:cViewPr varScale="1">
        <p:scale>
          <a:sx n="137" d="100"/>
          <a:sy n="137" d="100"/>
        </p:scale>
        <p:origin x="208" y="100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086DC-5CE8-40DF-92FD-E01723FD9F3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1066-5009-40D9-A2AA-5531185A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저는 동아리 </a:t>
            </a:r>
            <a:r>
              <a:rPr lang="en-US" altLang="ko-KR" dirty="0" smtClean="0"/>
              <a:t>Info</a:t>
            </a:r>
            <a:r>
              <a:rPr lang="ko-KR" altLang="en-US" dirty="0" smtClean="0"/>
              <a:t>의 부장을 맡고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정보보안과 반장 이재석이라고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저희 동아리는 올해 새로 만들어질 신생 동아리입니다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동아리명 </a:t>
            </a:r>
            <a:r>
              <a:rPr lang="en-US" altLang="ko-KR" dirty="0" smtClean="0"/>
              <a:t>Info</a:t>
            </a:r>
            <a:r>
              <a:rPr lang="ko-KR" altLang="en-US" dirty="0" smtClean="0"/>
              <a:t>의 의미는 다들 아시겠지만 정보라는 의미의 </a:t>
            </a:r>
            <a:r>
              <a:rPr lang="en-US" altLang="ko-KR" dirty="0" err="1" smtClean="0"/>
              <a:t>Infomation</a:t>
            </a:r>
            <a:r>
              <a:rPr lang="ko-KR" altLang="en-US" dirty="0" smtClean="0"/>
              <a:t>의 약자입니다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추가적인 문의는 페이스북에 </a:t>
            </a:r>
            <a:r>
              <a:rPr lang="en-US" altLang="ko-KR" dirty="0" smtClean="0"/>
              <a:t>DSM Club - Info</a:t>
            </a:r>
            <a:r>
              <a:rPr lang="ko-KR" altLang="en-US" dirty="0" smtClean="0"/>
              <a:t>를 검색하면 나오는 저희 동아리 페이지에 페이스북 메시지로 전달해 주시면 답변해드리도록 하겠습니다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Info</a:t>
            </a:r>
            <a:r>
              <a:rPr lang="ko-KR" altLang="en-US" dirty="0" smtClean="0"/>
              <a:t>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들어주셔서 감사합니다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동아리명을 </a:t>
            </a:r>
            <a:r>
              <a:rPr lang="en-US" altLang="ko-KR" dirty="0" smtClean="0"/>
              <a:t>Info</a:t>
            </a:r>
            <a:r>
              <a:rPr lang="ko-KR" altLang="en-US" dirty="0" smtClean="0"/>
              <a:t>라고 지은 이유는 저희 동아리의 주된 활동이 정보보안에 관한 학습이기 때문인데요</a:t>
            </a:r>
            <a:r>
              <a:rPr lang="en-US" altLang="ko-KR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동아리는 현재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정보보안과 학생 </a:t>
            </a:r>
            <a:r>
              <a:rPr lang="en-US" altLang="ko-KR" dirty="0" smtClean="0"/>
              <a:t>9</a:t>
            </a:r>
            <a:r>
              <a:rPr lang="ko-KR" altLang="en-US" dirty="0" smtClean="0"/>
              <a:t>명과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면접을 거쳐 선발한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신입생으로 이루어져 있습니다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즉 저희 동아리는 정보보안과 친구들이 정보보안을 함께 학습하기 위해 조직한 동아리라고 말씀드릴 수 있겠습니다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동아리는 두 가지 목표를 두고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첫번째는 모든 부원이 동아리 시간을 통해 얻어가는 것이 있도록 하는 것이고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두번째는 모든 부원이 동아리 시간을 기대하고 또 기다리게 하는 것입니다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저희 동아리의 활동 계획입니다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1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물론 변동사항이 있을 수 있겠지만 이 표에 따라 활동을 진행할 예정이고요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가능하면 매 시간 카페라던가 홈페이지에 기록을 남기며 진행할 생각입니다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표를 보시면 크게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학기에는 웹 프로그래밍 및 웹 보안 학습</a:t>
            </a:r>
            <a:r>
              <a:rPr lang="en-US" altLang="ko-KR" dirty="0" smtClean="0"/>
              <a:t>, 2</a:t>
            </a:r>
            <a:r>
              <a:rPr lang="ko-KR" altLang="en-US" dirty="0" smtClean="0"/>
              <a:t>학기에는 네트워크 프로그래밍 및 네트워크 보안 학습을 할 것이라고 설명드릴 수 있겠습니다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 동아리의 특징으로 계획하고 있는 것이 하나 있는데요</a:t>
            </a:r>
            <a:r>
              <a:rPr lang="en-US" altLang="ko-KR" dirty="0" smtClean="0"/>
              <a:t>,</a:t>
            </a:r>
            <a:r>
              <a:rPr lang="ko-KR" altLang="en-US" dirty="0" smtClean="0"/>
              <a:t>매주 동아리 시간의 첫 시간인 </a:t>
            </a:r>
            <a:r>
              <a:rPr lang="en-US" altLang="ko-KR" dirty="0" smtClean="0"/>
              <a:t>7</a:t>
            </a:r>
            <a:r>
              <a:rPr lang="ko-KR" altLang="en-US" dirty="0" smtClean="0"/>
              <a:t>교시를 나머지 세 시간과 분리시켜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분은 자유롭게 선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후배간 질문 답변을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독서를 해도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때는 동아리 회의를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어떤 때는 서로의 결과물을 평가해주는 시간으로 활용할 생각이고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분은 제가 주말이나 주중에 자료를 준비해와서 정보보안 또는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에 관련된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들면 암호나 방화벽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악성코드 등 여러가지 지식을 쌓는 시간으로 활용할 생각입니다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동아리에 대한 소개는 여기까지입니다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 개인적인 바람이 하나 있는데요</a:t>
            </a:r>
            <a:r>
              <a:rPr lang="en-US" altLang="ko-KR" dirty="0" smtClean="0"/>
              <a:t>. 6</a:t>
            </a:r>
            <a:r>
              <a:rPr lang="ko-KR" altLang="en-US" dirty="0" smtClean="0"/>
              <a:t>개월이 될 수도 있고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년이 될 수도 있지만 시간이 지난 뒤에 저와 함께하기로 선택한 모든 친구들이 </a:t>
            </a:r>
            <a:r>
              <a:rPr lang="en-US" altLang="ko-KR" dirty="0" smtClean="0"/>
              <a:t>Info</a:t>
            </a:r>
            <a:r>
              <a:rPr lang="ko-KR" altLang="en-US" dirty="0" smtClean="0"/>
              <a:t>의 부원이 되길 잘했다고 느끼게 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동아리를 이 바람에 따라서 운영할 것이고 동아리와 관련된 모든 일을 이 바람에 따라서 진행할 것입니다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066-5009-40D9-A2AA-5531185A7D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1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7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3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7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48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7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3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7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2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4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6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2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9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0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3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8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73B4-EE8D-4A36-8AE9-07EE702B9DFE}" type="datetimeFigureOut">
              <a:rPr lang="ko-KR" altLang="en-US" smtClean="0"/>
              <a:t>2017. 3. 16.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36C7-D229-407E-99C6-4DB1960A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4A29-02BB-46AB-A8CB-919EAC0F086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5639-D8BF-4788-A73A-9F5F84A6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acebook.com/DSMClubInf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45660" y="3106987"/>
            <a:ext cx="10300677" cy="1513467"/>
          </a:xfrm>
          <a:prstGeom prst="rect">
            <a:avLst/>
          </a:prstGeom>
          <a:effectLst>
            <a:outerShdw blurRad="50800" dist="1016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600" dirty="0" err="1" smtClean="0">
                <a:solidFill>
                  <a:schemeClr val="bg1"/>
                </a:solidFill>
                <a:latin typeface="Marske" panose="02000000000000000000" pitchFamily="2" charset="0"/>
                <a:ea typeface="210 맨발의청춘 L" panose="02020603020101020101" pitchFamily="18" charset="-127"/>
              </a:rPr>
              <a:t>INFOmation</a:t>
            </a:r>
            <a:endParaRPr lang="ko-KR" altLang="en-US" sz="16600" dirty="0">
              <a:solidFill>
                <a:schemeClr val="bg1"/>
              </a:solidFill>
              <a:latin typeface="Marske" panose="02000000000000000000" pitchFamily="2" charset="0"/>
              <a:ea typeface="210 맨발의청춘 L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97215" y="3106606"/>
            <a:ext cx="3997569" cy="1513467"/>
          </a:xfrm>
          <a:effectLst>
            <a:outerShdw blurRad="50800" dist="1016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altLang="ko-KR" sz="16600" dirty="0" smtClean="0">
                <a:solidFill>
                  <a:schemeClr val="bg1"/>
                </a:solidFill>
                <a:latin typeface="Marske" panose="02000000000000000000" pitchFamily="2" charset="0"/>
                <a:ea typeface="210 맨발의청춘 L" panose="02020603020101020101" pitchFamily="18" charset="-127"/>
              </a:rPr>
              <a:t>INFO</a:t>
            </a:r>
            <a:endParaRPr lang="ko-KR" altLang="en-US" sz="16600" dirty="0">
              <a:solidFill>
                <a:schemeClr val="bg1"/>
              </a:solidFill>
              <a:latin typeface="Marske" panose="02000000000000000000" pitchFamily="2" charset="0"/>
              <a:ea typeface="210 맨발의청춘 L" panose="02020603020101020101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459956" y="3110564"/>
            <a:ext cx="2088619" cy="1075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solidFill>
                  <a:schemeClr val="bg1">
                    <a:lumMod val="95000"/>
                  </a:schemeClr>
                </a:solidFill>
                <a:latin typeface="Marske" panose="02000000000000000000" pitchFamily="2" charset="0"/>
                <a:ea typeface="210 맨발의청춘 L" panose="02020603020101020101" pitchFamily="18" charset="-127"/>
              </a:rPr>
              <a:t>2017 new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8792" y="3449946"/>
            <a:ext cx="335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6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6016 -4.44444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411" y="769650"/>
            <a:ext cx="1200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문의</a:t>
            </a:r>
            <a:endParaRPr lang="ko-KR" altLang="en-US" sz="4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7820" y="2120211"/>
            <a:ext cx="9416360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페이스북 페이지</a:t>
            </a:r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DSM Club – Info ]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3"/>
              </a:rPr>
              <a:t>https://</a:t>
            </a:r>
            <a:r>
              <a:rPr lang="en-US" altLang="ko-KR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3"/>
              </a:rPr>
              <a:t>www.facebook.com/DSMClubInfo</a:t>
            </a:r>
            <a:endParaRPr lang="en-US" altLang="ko-KR" sz="32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</a:t>
            </a:r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페이스북 메시지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8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1917" y="3006179"/>
            <a:ext cx="2908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38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0814" y="2843453"/>
            <a:ext cx="32303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정보보안</a:t>
            </a:r>
            <a:endParaRPr lang="ko-KR" altLang="en-US" sz="6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3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335" y="769650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구성원</a:t>
            </a:r>
            <a:endParaRPr lang="ko-KR" altLang="en-US" sz="4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9445" y="2236738"/>
            <a:ext cx="97978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학년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명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정보보안과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강대한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김용현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손상우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안정민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유지현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이재빈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이재석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정필성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최혜성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학년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명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10101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김성훈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10103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박찬영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10104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신정희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10117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인상민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10304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박보현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0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5872" y="693908"/>
            <a:ext cx="3991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정보보안과</a:t>
            </a:r>
            <a:endParaRPr lang="en-US" altLang="ko-KR" sz="66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0814" y="2150081"/>
            <a:ext cx="32303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정보보안</a:t>
            </a:r>
            <a:endParaRPr lang="en-US" altLang="ko-KR" sz="66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105872" y="4381500"/>
            <a:ext cx="3997569" cy="2122866"/>
          </a:xfrm>
          <a:prstGeom prst="rect">
            <a:avLst/>
          </a:prstGeom>
          <a:effectLst>
            <a:outerShdw blurRad="50800" dist="1016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600" dirty="0" smtClean="0">
                <a:solidFill>
                  <a:schemeClr val="bg1"/>
                </a:solidFill>
                <a:latin typeface="Marske" panose="02000000000000000000" pitchFamily="2" charset="0"/>
                <a:ea typeface="210 맨발의청춘 L" panose="02020603020101020101" pitchFamily="18" charset="-127"/>
              </a:rPr>
              <a:t>INFO</a:t>
            </a:r>
            <a:endParaRPr lang="ko-KR" altLang="en-US" sz="16600" dirty="0">
              <a:solidFill>
                <a:schemeClr val="bg1"/>
              </a:solidFill>
              <a:latin typeface="Marske" panose="02000000000000000000" pitchFamily="2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6187" y="3390900"/>
            <a:ext cx="756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336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675" y="769650"/>
            <a:ext cx="1200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목표</a:t>
            </a:r>
            <a:endParaRPr lang="ko-KR" altLang="en-US" sz="4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3456" y="3699778"/>
            <a:ext cx="9199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모든 부원이 동아리 시간을 </a:t>
            </a:r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기대하고 기다리게 할 </a:t>
            </a:r>
            <a:r>
              <a:rPr lang="ko-KR" altLang="en-US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것</a:t>
            </a:r>
            <a:endParaRPr lang="en-US" altLang="ko-KR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3456" y="2507573"/>
            <a:ext cx="96199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모든 부원이 동아리 시간을 통해 얻어가는 것이 있을 것</a:t>
            </a:r>
            <a:endParaRPr lang="en-US" altLang="ko-KR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7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8777" y="2644170"/>
            <a:ext cx="45544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활동 계획</a:t>
            </a:r>
            <a:endParaRPr lang="ko-KR" altLang="en-US" sz="8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81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14" y="409575"/>
            <a:ext cx="59817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6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80" y="3128163"/>
            <a:ext cx="1297533" cy="1297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1116" y="4557832"/>
            <a:ext cx="157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네트워크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827" y="2157833"/>
            <a:ext cx="561641" cy="46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</a:t>
            </a:r>
          </a:p>
        </p:txBody>
      </p:sp>
      <p:pic>
        <p:nvPicPr>
          <p:cNvPr id="6" name="Picture 6" descr="web black and white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5" y="534734"/>
            <a:ext cx="1713506" cy="171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75074"/>
          <a:stretch/>
        </p:blipFill>
        <p:spPr bwMode="auto">
          <a:xfrm>
            <a:off x="2339800" y="653948"/>
            <a:ext cx="7512399" cy="18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60214" y="4950620"/>
            <a:ext cx="5981700" cy="956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60214" y="3128162"/>
            <a:ext cx="5981700" cy="1751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60214" y="653948"/>
            <a:ext cx="5981700" cy="2247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2" grpId="0" animBg="1"/>
      <p:bldP spid="2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75074"/>
          <a:stretch/>
        </p:blipFill>
        <p:spPr bwMode="auto">
          <a:xfrm>
            <a:off x="2339800" y="653948"/>
            <a:ext cx="7512399" cy="18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37067" y="339090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암호</a:t>
            </a:r>
            <a:endParaRPr lang="en-US" sz="11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7067" y="4191378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방화벽</a:t>
            </a:r>
            <a:endParaRPr lang="en-US" sz="11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6285" y="4191378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악성코드</a:t>
            </a:r>
            <a:endParaRPr lang="en-US" sz="11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6286" y="339874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인공지능</a:t>
            </a:r>
            <a:endParaRPr lang="en-US" sz="11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64194" y="4191378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패킷</a:t>
            </a:r>
            <a:endParaRPr lang="en-US" sz="11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4195" y="3398740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sz="11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0486" y="1566302"/>
            <a:ext cx="5201713" cy="335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5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448</Words>
  <Application>Microsoft Macintosh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210 맨발의청춘 L</vt:lpstr>
      <vt:lpstr>Calibri</vt:lpstr>
      <vt:lpstr>Calibri Light</vt:lpstr>
      <vt:lpstr>Marske</vt:lpstr>
      <vt:lpstr>맑은 고딕</vt:lpstr>
      <vt:lpstr>Arial</vt:lpstr>
      <vt:lpstr>Office 테마</vt:lpstr>
      <vt:lpstr>Custom Design</vt:lpstr>
      <vt:lpstr>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동아리 소개</dc:title>
  <dc:creator>LeeJS10118</dc:creator>
  <cp:lastModifiedBy>Microsoft Office 사용자</cp:lastModifiedBy>
  <cp:revision>39</cp:revision>
  <dcterms:created xsi:type="dcterms:W3CDTF">2017-03-08T13:16:25Z</dcterms:created>
  <dcterms:modified xsi:type="dcterms:W3CDTF">2017-03-16T07:12:50Z</dcterms:modified>
</cp:coreProperties>
</file>