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8" r:id="rId6"/>
    <p:sldId id="263" r:id="rId7"/>
    <p:sldId id="261" r:id="rId8"/>
    <p:sldId id="272" r:id="rId9"/>
    <p:sldId id="269" r:id="rId10"/>
    <p:sldId id="271" r:id="rId11"/>
    <p:sldId id="270" r:id="rId12"/>
    <p:sldId id="265" r:id="rId13"/>
    <p:sldId id="258" r:id="rId14"/>
    <p:sldId id="273" r:id="rId15"/>
    <p:sldId id="274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646464"/>
    <a:srgbClr val="262626"/>
    <a:srgbClr val="FFFFFF"/>
    <a:srgbClr val="000000"/>
    <a:srgbClr val="FA4A3C"/>
    <a:srgbClr val="FF3300"/>
    <a:srgbClr val="F4A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84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5D907-019E-4D07-90CC-A76DE7B5977D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3B995-661E-4CB3-9F78-590C2CD3A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2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학년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학기 때 부터 계속 생각해 왔던 것</a:t>
            </a:r>
            <a:endParaRPr lang="en-US" altLang="ko-KR" dirty="0" smtClean="0"/>
          </a:p>
          <a:p>
            <a:r>
              <a:rPr lang="ko-KR" altLang="en-US" dirty="0" smtClean="0"/>
              <a:t>우리나라 유일 정보보안과 </a:t>
            </a:r>
            <a:r>
              <a:rPr lang="ko-KR" altLang="en-US" dirty="0" err="1" smtClean="0"/>
              <a:t>마이스터고</a:t>
            </a:r>
            <a:endParaRPr lang="en-US" altLang="ko-KR" dirty="0" smtClean="0"/>
          </a:p>
          <a:p>
            <a:r>
              <a:rPr lang="ko-KR" altLang="en-US" dirty="0" smtClean="0"/>
              <a:t>원하는 공부 위해 학교에 왔고 여러분도 비슷할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smtClean="0"/>
              <a:t>그런 나에게 문제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학습에 필요한 정보가 부족</a:t>
            </a:r>
            <a:endParaRPr lang="en-US" altLang="ko-KR" dirty="0" smtClean="0"/>
          </a:p>
          <a:p>
            <a:r>
              <a:rPr lang="ko-KR" altLang="en-US" dirty="0" smtClean="0"/>
              <a:t>만약 인맥이나 영어를 </a:t>
            </a:r>
            <a:r>
              <a:rPr lang="ko-KR" altLang="en-US" dirty="0" err="1" smtClean="0"/>
              <a:t>잘햇다면</a:t>
            </a:r>
            <a:r>
              <a:rPr lang="ko-KR" altLang="en-US" dirty="0" smtClean="0"/>
              <a:t> 괜찮았을 것</a:t>
            </a:r>
            <a:endParaRPr lang="en-US" altLang="ko-KR" dirty="0" smtClean="0"/>
          </a:p>
          <a:p>
            <a:r>
              <a:rPr lang="ko-KR" altLang="en-US" dirty="0" smtClean="0"/>
              <a:t>하지만 </a:t>
            </a:r>
            <a:r>
              <a:rPr lang="ko-KR" altLang="en-US" dirty="0" err="1" smtClean="0"/>
              <a:t>안그래서</a:t>
            </a:r>
            <a:r>
              <a:rPr lang="ko-KR" altLang="en-US" dirty="0" smtClean="0"/>
              <a:t> 이 문제를 해결하려고 다짐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3B995-661E-4CB3-9F78-590C2CD3A9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63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3B995-661E-4CB3-9F78-590C2CD3A9B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872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1200" dirty="0" smtClean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3B995-661E-4CB3-9F78-590C2CD3A9B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70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9E7F-1A2D-4517-8ED9-3F027E382109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538B-128C-4128-B271-0CEE1C11E8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584" y="6286462"/>
            <a:ext cx="866457" cy="4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7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9E7F-1A2D-4517-8ED9-3F027E382109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538B-128C-4128-B271-0CEE1C11E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66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9E7F-1A2D-4517-8ED9-3F027E382109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538B-128C-4128-B271-0CEE1C11E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27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9E7F-1A2D-4517-8ED9-3F027E382109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538B-128C-4128-B271-0CEE1C11E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22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9E7F-1A2D-4517-8ED9-3F027E382109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538B-128C-4128-B271-0CEE1C11E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9E7F-1A2D-4517-8ED9-3F027E382109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538B-128C-4128-B271-0CEE1C11E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9E7F-1A2D-4517-8ED9-3F027E382109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538B-128C-4128-B271-0CEE1C11E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31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9E7F-1A2D-4517-8ED9-3F027E382109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538B-128C-4128-B271-0CEE1C11E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03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9E7F-1A2D-4517-8ED9-3F027E382109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538B-128C-4128-B271-0CEE1C11E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33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9E7F-1A2D-4517-8ED9-3F027E382109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538B-128C-4128-B271-0CEE1C11E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90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9E7F-1A2D-4517-8ED9-3F027E382109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538B-128C-4128-B271-0CEE1C11E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81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49E7F-1A2D-4517-8ED9-3F027E382109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8538B-128C-4128-B271-0CEE1C11E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2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882" y="2610716"/>
            <a:ext cx="3358236" cy="16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5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62" y="2750869"/>
            <a:ext cx="7153275" cy="13562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96" y="404615"/>
            <a:ext cx="215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2018 </a:t>
            </a:r>
            <a:r>
              <a:rPr lang="en-US" altLang="ko-KR" sz="3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INFO</a:t>
            </a:r>
            <a:endParaRPr lang="ko-KR" altLang="en-US" sz="32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7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27" y="1609053"/>
            <a:ext cx="9753747" cy="39300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26" y="1609053"/>
            <a:ext cx="9753748" cy="39300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216" y="1061493"/>
            <a:ext cx="6691567" cy="502515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034146" y="3379151"/>
            <a:ext cx="2792914" cy="20309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4096" y="404615"/>
            <a:ext cx="215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2018 </a:t>
            </a:r>
            <a:r>
              <a:rPr lang="en-US" altLang="ko-KR" sz="3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INFO</a:t>
            </a:r>
            <a:endParaRPr lang="ko-KR" altLang="en-US" sz="32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49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base p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137" y="3085713"/>
            <a:ext cx="3183026" cy="318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21943" y="1848147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보안 학습</a:t>
            </a:r>
            <a:endParaRPr lang="ko-KR" altLang="en-US" sz="28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3254" y="1848147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대회 출전</a:t>
            </a:r>
            <a:endParaRPr lang="ko-KR" altLang="en-US" sz="28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9375" y="1848147"/>
            <a:ext cx="2137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진행</a:t>
            </a:r>
            <a:endParaRPr lang="ko-KR" altLang="en-US" sz="28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7" name="구부러진 연결선 6"/>
          <p:cNvCxnSpPr>
            <a:stCxn id="3" idx="2"/>
            <a:endCxn id="8" idx="0"/>
          </p:cNvCxnSpPr>
          <p:nvPr/>
        </p:nvCxnSpPr>
        <p:spPr>
          <a:xfrm rot="16200000" flipH="1">
            <a:off x="3915952" y="2041349"/>
            <a:ext cx="1850030" cy="2510066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93024" y="4221397"/>
            <a:ext cx="3005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대덕 소프트웨어 </a:t>
            </a:r>
            <a:r>
              <a:rPr lang="ko-KR" altLang="en-US" sz="1600" dirty="0" err="1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마이스터</a:t>
            </a:r>
            <a:r>
              <a:rPr lang="ko-KR" altLang="en-US" sz="1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고등학교</a:t>
            </a:r>
            <a:endParaRPr lang="en-US" altLang="ko-KR" sz="1600" dirty="0" smtClean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4881" y="4559951"/>
            <a:ext cx="23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정보보안과 </a:t>
            </a:r>
            <a:r>
              <a:rPr lang="en-US" altLang="ko-KR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DB</a:t>
            </a:r>
            <a:endParaRPr lang="ko-KR" altLang="en-US" sz="28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1" name="구부러진 연결선 10"/>
          <p:cNvCxnSpPr>
            <a:stCxn id="4" idx="2"/>
            <a:endCxn id="8" idx="0"/>
          </p:cNvCxnSpPr>
          <p:nvPr/>
        </p:nvCxnSpPr>
        <p:spPr>
          <a:xfrm rot="16200000" flipH="1">
            <a:off x="5167810" y="3293207"/>
            <a:ext cx="1850030" cy="6350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>
            <a:stCxn id="5" idx="2"/>
            <a:endCxn id="8" idx="0"/>
          </p:cNvCxnSpPr>
          <p:nvPr/>
        </p:nvCxnSpPr>
        <p:spPr>
          <a:xfrm rot="5400000">
            <a:off x="6571954" y="1895413"/>
            <a:ext cx="1850030" cy="2801938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4096" y="404615"/>
            <a:ext cx="215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2018 </a:t>
            </a:r>
            <a:r>
              <a:rPr lang="en-US" altLang="ko-KR" sz="3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INFO</a:t>
            </a:r>
            <a:endParaRPr lang="ko-KR" altLang="en-US" sz="32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09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2990850"/>
            <a:ext cx="6096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8332" y="1329780"/>
            <a:ext cx="5277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보안이라는 주제를 </a:t>
            </a:r>
            <a:r>
              <a:rPr lang="ko-KR" altLang="en-US" sz="2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중심으로 프로젝트</a:t>
            </a:r>
            <a:r>
              <a:rPr lang="en-US" altLang="ko-KR" sz="2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대회 등</a:t>
            </a:r>
            <a:endParaRPr lang="en-US" altLang="ko-KR" sz="2200" dirty="0" smtClean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2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다양한 </a:t>
            </a:r>
            <a:r>
              <a:rPr lang="ko-KR" altLang="en-US" sz="2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방법으로</a:t>
            </a:r>
            <a:r>
              <a:rPr lang="ko-KR" altLang="en-US" sz="2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학습 및 연구</a:t>
            </a:r>
            <a:endParaRPr lang="ko-KR" altLang="en-US" sz="22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26526" y="1499056"/>
            <a:ext cx="48349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다양한 학습 </a:t>
            </a:r>
            <a:r>
              <a:rPr lang="ko-KR" altLang="en-US" sz="2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과정 및 결과와 과정에서 얻은</a:t>
            </a:r>
            <a:endParaRPr lang="en-US" altLang="ko-KR" sz="2200" dirty="0" smtClean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2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특이사항 또는 팁 등을 </a:t>
            </a:r>
            <a:r>
              <a:rPr lang="ko-KR" altLang="en-US" sz="2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수집</a:t>
            </a:r>
            <a:endParaRPr lang="en-US" altLang="ko-KR" sz="2200" dirty="0" smtClean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487" y="4845963"/>
            <a:ext cx="50850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수집한 데이터를 바탕으로 </a:t>
            </a:r>
            <a:r>
              <a:rPr lang="ko-KR" altLang="en-US" sz="2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후배들에게</a:t>
            </a:r>
            <a:endParaRPr lang="en-US" altLang="ko-KR" sz="2200" dirty="0" smtClean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2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효율적인 학습을</a:t>
            </a:r>
            <a:r>
              <a:rPr lang="en-US" altLang="ko-KR" sz="2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도와줄</a:t>
            </a:r>
            <a:r>
              <a:rPr lang="ko-KR" altLang="en-US" sz="2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 있는 시스템 구축</a:t>
            </a:r>
            <a:endParaRPr lang="en-US" altLang="ko-KR" sz="2200" dirty="0" smtClean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584" y="6286462"/>
            <a:ext cx="866457" cy="4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7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6" grpId="0" animBg="1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52335" y="1339937"/>
            <a:ext cx="2887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동아리 인원 현황</a:t>
            </a:r>
            <a:endParaRPr lang="ko-KR" altLang="en-US" sz="32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096" y="404615"/>
            <a:ext cx="215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2018 </a:t>
            </a:r>
            <a:r>
              <a:rPr lang="en-US" altLang="ko-KR" sz="3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INFO</a:t>
            </a:r>
            <a:endParaRPr lang="ko-KR" altLang="en-US" sz="32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898" y="2806606"/>
            <a:ext cx="3352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r>
              <a:rPr lang="ko-KR" altLang="en-US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학년 </a:t>
            </a:r>
            <a:r>
              <a:rPr lang="en-US" altLang="ko-KR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</a:t>
            </a:r>
            <a:r>
              <a:rPr lang="ko-KR" altLang="en-US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이재석</a:t>
            </a:r>
            <a:r>
              <a:rPr lang="en-US" altLang="ko-KR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800" dirty="0" err="1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이재빈</a:t>
            </a:r>
            <a:endParaRPr lang="ko-KR" altLang="en-US" sz="28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7283" y="3984671"/>
            <a:ext cx="4437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r>
              <a:rPr lang="ko-KR" altLang="en-US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학년 </a:t>
            </a:r>
            <a:r>
              <a:rPr lang="en-US" altLang="ko-KR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</a:t>
            </a:r>
            <a:r>
              <a:rPr lang="ko-KR" altLang="en-US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이지후</a:t>
            </a:r>
            <a:r>
              <a:rPr lang="en-US" altLang="ko-KR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박보현</a:t>
            </a:r>
            <a:r>
              <a:rPr lang="en-US" altLang="ko-KR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800" dirty="0" err="1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오인서</a:t>
            </a:r>
            <a:endParaRPr lang="ko-KR" altLang="en-US" sz="28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36438" y="5078757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r>
              <a:rPr lang="ko-KR" altLang="en-US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학년 </a:t>
            </a:r>
            <a:r>
              <a:rPr lang="en-US" altLang="ko-KR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</a:t>
            </a:r>
            <a:r>
              <a:rPr lang="ko-KR" altLang="en-US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없음</a:t>
            </a:r>
            <a:endParaRPr lang="ko-KR" altLang="en-US" sz="28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14935" y="2579557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정보보안과</a:t>
            </a:r>
            <a:endParaRPr lang="ko-KR" altLang="en-US" sz="1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0485" y="2579557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정보보안과</a:t>
            </a:r>
            <a:endParaRPr lang="ko-KR" altLang="en-US" sz="1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62746" y="3773031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정보보안과</a:t>
            </a:r>
            <a:endParaRPr lang="ko-KR" altLang="en-US" sz="1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0345" y="3773031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정보보안과</a:t>
            </a:r>
            <a:endParaRPr lang="ko-KR" altLang="en-US" sz="1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7944" y="3773031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정보보안과</a:t>
            </a:r>
            <a:endParaRPr lang="ko-KR" altLang="en-US" sz="1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40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79212" y="1339937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동아리원</a:t>
            </a:r>
            <a:r>
              <a:rPr lang="ko-KR" altLang="en-US" sz="3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모집 일정</a:t>
            </a:r>
            <a:endParaRPr lang="ko-KR" altLang="en-US" sz="32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096" y="404615"/>
            <a:ext cx="215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2018 </a:t>
            </a:r>
            <a:r>
              <a:rPr lang="en-US" altLang="ko-KR" sz="3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INFO</a:t>
            </a:r>
            <a:endParaRPr lang="ko-KR" altLang="en-US" sz="32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2683" y="2390296"/>
            <a:ext cx="55066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정보보안에 관심이 있는 학생</a:t>
            </a:r>
            <a:endParaRPr lang="en-US" altLang="ko-KR" sz="2400" dirty="0" smtClean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2400" dirty="0" err="1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대마고</a:t>
            </a:r>
            <a:r>
              <a:rPr lang="ko-KR" altLang="en-US" sz="24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보안과의 자산을 직접 쌓고 싶은 학생</a:t>
            </a:r>
            <a:endParaRPr lang="en-US" altLang="ko-KR" sz="2400" dirty="0" smtClean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열정적으로 공부할 수 있는 학생</a:t>
            </a:r>
            <a:endParaRPr lang="ko-KR" altLang="en-US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4078" y="4457911"/>
            <a:ext cx="2821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2018.3.12</a:t>
            </a:r>
            <a:r>
              <a:rPr lang="ko-KR" altLang="en-US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13:10</a:t>
            </a:r>
            <a:endParaRPr lang="ko-KR" altLang="en-US" sz="28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13012" y="5286203"/>
            <a:ext cx="47659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Facebook </a:t>
            </a:r>
            <a:r>
              <a:rPr lang="ko-KR" altLang="en-US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페이지 </a:t>
            </a:r>
            <a:r>
              <a:rPr lang="en-US" altLang="ko-KR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@</a:t>
            </a:r>
            <a:r>
              <a:rPr lang="en-US" altLang="ko-KR" sz="2800" dirty="0" err="1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infodsm</a:t>
            </a:r>
            <a:endParaRPr lang="en-US" altLang="ko-KR" sz="2800" dirty="0" smtClean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2800" dirty="0" err="1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페메로</a:t>
            </a:r>
            <a:r>
              <a:rPr lang="ko-KR" altLang="en-US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학번</a:t>
            </a:r>
            <a:r>
              <a:rPr lang="en-US" altLang="ko-KR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이름 보내주세요</a:t>
            </a:r>
            <a:r>
              <a:rPr lang="en-US" altLang="ko-KR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  <a:endParaRPr lang="ko-KR" altLang="en-US" sz="28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6947" y="3926873"/>
            <a:ext cx="3124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~ 2018.3.11</a:t>
            </a:r>
            <a:r>
              <a:rPr lang="ko-KR" altLang="en-US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20:00</a:t>
            </a:r>
            <a:endParaRPr lang="ko-KR" altLang="en-US" sz="28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49758" y="4007062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모집 </a:t>
            </a:r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49758" y="4535471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면접 예정 </a:t>
            </a:r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17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20097102">
            <a:off x="1317232" y="446751"/>
            <a:ext cx="168988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Q</a:t>
            </a:r>
            <a:endParaRPr lang="ko-KR" altLang="en-US" sz="200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554515">
            <a:off x="8174860" y="3199476"/>
            <a:ext cx="176683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0" dirty="0" smtClean="0">
                <a:solidFill>
                  <a:srgbClr val="FFFF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</a:t>
            </a:r>
            <a:endParaRPr lang="ko-KR" altLang="en-US" sz="20000" dirty="0">
              <a:solidFill>
                <a:srgbClr val="FFFF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0997" y="2228671"/>
            <a:ext cx="129875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0" dirty="0" smtClean="0">
                <a:solidFill>
                  <a:schemeClr val="accent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&amp;</a:t>
            </a:r>
            <a:endParaRPr lang="ko-KR" altLang="en-US" sz="15000" dirty="0">
              <a:solidFill>
                <a:schemeClr val="accent2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565151">
            <a:off x="5418012" y="2733496"/>
            <a:ext cx="129875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&amp;</a:t>
            </a:r>
            <a:endParaRPr lang="ko-KR" altLang="en-US" sz="15000" dirty="0">
              <a:solidFill>
                <a:schemeClr val="accent2">
                  <a:lumMod val="60000"/>
                  <a:lumOff val="40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 rot="21115496">
            <a:off x="5202524" y="1276172"/>
            <a:ext cx="129875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&amp;</a:t>
            </a:r>
            <a:endParaRPr lang="ko-KR" altLang="en-US" sz="15000" dirty="0">
              <a:solidFill>
                <a:schemeClr val="accent2">
                  <a:lumMod val="40000"/>
                  <a:lumOff val="60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 rot="19866927">
            <a:off x="4481715" y="2419170"/>
            <a:ext cx="129875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&amp;</a:t>
            </a:r>
            <a:endParaRPr lang="ko-KR" altLang="en-US" sz="15000" dirty="0">
              <a:solidFill>
                <a:schemeClr val="accent2">
                  <a:lumMod val="20000"/>
                  <a:lumOff val="80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24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6660" y="3013501"/>
            <a:ext cx="85186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정보보안에 관심있는 학생들이 모여 관련 학습 및 연구를 진행하고</a:t>
            </a:r>
            <a:endParaRPr lang="en-US" altLang="ko-KR" sz="2400" dirty="0" smtClean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각종 정보를 교류하는 대덕 소프트웨어 </a:t>
            </a:r>
            <a:r>
              <a:rPr lang="ko-KR" altLang="en-US" sz="2400" dirty="0" err="1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마이스터</a:t>
            </a:r>
            <a:r>
              <a:rPr lang="ko-KR" altLang="en-US" sz="24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고등학교 전공 동아리</a:t>
            </a:r>
            <a:endParaRPr lang="ko-KR" altLang="en-US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12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3224" y="2562271"/>
            <a:ext cx="4227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정보보안 관련 기초지식 학습</a:t>
            </a:r>
            <a:r>
              <a:rPr lang="ko-KR" altLang="en-US" sz="24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진행</a:t>
            </a:r>
            <a:endParaRPr lang="ko-KR" altLang="en-US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096" y="404615"/>
            <a:ext cx="215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2017 </a:t>
            </a:r>
            <a:r>
              <a:rPr lang="en-US" altLang="ko-KR" sz="3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INFO</a:t>
            </a:r>
            <a:endParaRPr lang="ko-KR" altLang="en-US" sz="32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55599" y="3174406"/>
            <a:ext cx="3469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웹 해킹 관련 </a:t>
            </a:r>
            <a:r>
              <a:rPr lang="ko-KR" altLang="en-US" sz="24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</a:t>
            </a:r>
            <a:r>
              <a:rPr lang="ko-KR" altLang="en-US" sz="24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진행</a:t>
            </a:r>
            <a:endParaRPr lang="ko-KR" altLang="en-US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9418" y="3615612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선후배 연계 </a:t>
            </a:r>
            <a: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언어 학습</a:t>
            </a:r>
            <a:endParaRPr lang="ko-KR" altLang="en-US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8217" y="4059692"/>
            <a:ext cx="359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HTML, CSS, JS 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등 웹 기반 지식 학습</a:t>
            </a:r>
            <a:endParaRPr lang="ko-KR" altLang="en-US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39190" y="4503772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시스코 네트워크 개념 학습</a:t>
            </a:r>
            <a:endParaRPr lang="ko-KR" altLang="en-US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18367" y="3921261"/>
            <a:ext cx="3143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LOS 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문제풀이 및 </a:t>
            </a:r>
            <a: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Write up 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작성</a:t>
            </a:r>
            <a:endParaRPr lang="ko-KR" altLang="en-US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24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761236" y="759788"/>
            <a:ext cx="6669527" cy="5338424"/>
            <a:chOff x="2724724" y="759789"/>
            <a:chExt cx="6669527" cy="5338424"/>
          </a:xfrm>
        </p:grpSpPr>
        <p:sp>
          <p:nvSpPr>
            <p:cNvPr id="15" name="직사각형 14"/>
            <p:cNvSpPr/>
            <p:nvPr/>
          </p:nvSpPr>
          <p:spPr>
            <a:xfrm>
              <a:off x="2724724" y="759789"/>
              <a:ext cx="6669527" cy="53384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lord of sql injection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1648" y="1047789"/>
              <a:ext cx="5058919" cy="2894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그룹 19"/>
          <p:cNvGrpSpPr/>
          <p:nvPr/>
        </p:nvGrpSpPr>
        <p:grpSpPr>
          <a:xfrm>
            <a:off x="2761236" y="759788"/>
            <a:ext cx="6669527" cy="5338424"/>
            <a:chOff x="2724724" y="759788"/>
            <a:chExt cx="6669527" cy="5338424"/>
          </a:xfrm>
        </p:grpSpPr>
        <p:sp>
          <p:nvSpPr>
            <p:cNvPr id="19" name="직사각형 18"/>
            <p:cNvSpPr/>
            <p:nvPr/>
          </p:nvSpPr>
          <p:spPr>
            <a:xfrm>
              <a:off x="2724724" y="759788"/>
              <a:ext cx="6669527" cy="5338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5849" y="1047788"/>
              <a:ext cx="5845663" cy="4678987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8" name="그룹 17"/>
          <p:cNvGrpSpPr/>
          <p:nvPr/>
        </p:nvGrpSpPr>
        <p:grpSpPr>
          <a:xfrm>
            <a:off x="2759963" y="471788"/>
            <a:ext cx="6670800" cy="288000"/>
            <a:chOff x="2723451" y="471788"/>
            <a:chExt cx="6670800" cy="288000"/>
          </a:xfrm>
        </p:grpSpPr>
        <p:sp>
          <p:nvSpPr>
            <p:cNvPr id="10" name="직사각형 9"/>
            <p:cNvSpPr/>
            <p:nvPr/>
          </p:nvSpPr>
          <p:spPr>
            <a:xfrm>
              <a:off x="2723451" y="471788"/>
              <a:ext cx="66708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321050" y="552788"/>
              <a:ext cx="126000" cy="126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3089849" y="552788"/>
              <a:ext cx="126000" cy="126000"/>
            </a:xfrm>
            <a:prstGeom prst="ellipse">
              <a:avLst/>
            </a:prstGeom>
            <a:solidFill>
              <a:srgbClr val="F4A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2858648" y="552788"/>
              <a:ext cx="126000" cy="126000"/>
            </a:xfrm>
            <a:prstGeom prst="ellipse">
              <a:avLst/>
            </a:prstGeom>
            <a:solidFill>
              <a:srgbClr val="FA4A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-1" y="0"/>
            <a:ext cx="271712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58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62" y="3044625"/>
            <a:ext cx="7153275" cy="13562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0811" y="2813547"/>
            <a:ext cx="4630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DSM </a:t>
            </a:r>
            <a:r>
              <a:rPr lang="en-US" altLang="ko-KR" sz="2400" dirty="0" err="1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Wargame</a:t>
            </a:r>
            <a:r>
              <a:rPr lang="en-US" altLang="ko-KR" sz="24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제작 프로젝트 </a:t>
            </a:r>
            <a:r>
              <a:rPr lang="ko-KR" altLang="en-US" sz="24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진행</a:t>
            </a:r>
            <a:endParaRPr lang="ko-KR" altLang="en-US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096" y="404615"/>
            <a:ext cx="215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2017 </a:t>
            </a:r>
            <a:r>
              <a:rPr lang="en-US" altLang="ko-KR" sz="3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INFO</a:t>
            </a:r>
            <a:endParaRPr lang="ko-KR" altLang="en-US" sz="32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3778" y="3796553"/>
            <a:ext cx="262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웹 서버 및 클라이언트 제작</a:t>
            </a:r>
            <a:endParaRPr lang="ko-KR" altLang="en-US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99299" y="4240633"/>
            <a:ext cx="3993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타 보안 동아리와 연계하여 </a:t>
            </a:r>
            <a: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CTF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문제 제작</a:t>
            </a:r>
            <a:endParaRPr lang="ko-KR" altLang="en-US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17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62" y="2750869"/>
            <a:ext cx="7153275" cy="13562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373659"/>
            <a:ext cx="8286750" cy="4110681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952625" y="1085659"/>
            <a:ext cx="8286750" cy="288000"/>
            <a:chOff x="1916113" y="1085658"/>
            <a:chExt cx="8286750" cy="288000"/>
          </a:xfrm>
        </p:grpSpPr>
        <p:sp>
          <p:nvSpPr>
            <p:cNvPr id="6" name="직사각형 5"/>
            <p:cNvSpPr/>
            <p:nvPr/>
          </p:nvSpPr>
          <p:spPr>
            <a:xfrm>
              <a:off x="1916113" y="1085658"/>
              <a:ext cx="828675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513712" y="1166658"/>
              <a:ext cx="125908" cy="126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282511" y="1166658"/>
              <a:ext cx="125908" cy="126000"/>
            </a:xfrm>
            <a:prstGeom prst="ellipse">
              <a:avLst/>
            </a:prstGeom>
            <a:solidFill>
              <a:srgbClr val="F4A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2051310" y="1166658"/>
              <a:ext cx="125908" cy="126000"/>
            </a:xfrm>
            <a:prstGeom prst="ellipse">
              <a:avLst/>
            </a:prstGeom>
            <a:solidFill>
              <a:srgbClr val="FA4A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-1" y="0"/>
            <a:ext cx="191611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8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01551" y="3013501"/>
            <a:ext cx="1588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2018</a:t>
            </a:r>
            <a:endParaRPr lang="ko-KR" altLang="en-US" sz="48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06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24795" y="3167390"/>
            <a:ext cx="15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학습 방법</a:t>
            </a:r>
            <a:endParaRPr lang="ko-KR" altLang="en-US" sz="28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096" y="404615"/>
            <a:ext cx="215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2018 </a:t>
            </a:r>
            <a:r>
              <a:rPr lang="en-US" altLang="ko-KR" sz="3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INFO</a:t>
            </a:r>
            <a:endParaRPr lang="ko-KR" altLang="en-US" sz="32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63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19476" y="3167390"/>
            <a:ext cx="2953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정보 보안 학습 방법</a:t>
            </a:r>
            <a:endParaRPr lang="ko-KR" altLang="en-US" sz="28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096" y="404615"/>
            <a:ext cx="215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2018 </a:t>
            </a:r>
            <a:r>
              <a:rPr lang="en-US" altLang="ko-KR" sz="32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INFO</a:t>
            </a:r>
            <a:endParaRPr lang="ko-KR" altLang="en-US" sz="32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26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260</Words>
  <Application>Microsoft Office PowerPoint</Application>
  <PresentationFormat>와이드스크린</PresentationFormat>
  <Paragraphs>69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12롯데마트드림Bold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대덕SW마이스터고</dc:creator>
  <cp:lastModifiedBy>Windows 사용자</cp:lastModifiedBy>
  <cp:revision>27</cp:revision>
  <dcterms:created xsi:type="dcterms:W3CDTF">2018-03-08T23:40:07Z</dcterms:created>
  <dcterms:modified xsi:type="dcterms:W3CDTF">2018-03-09T10:27:02Z</dcterms:modified>
</cp:coreProperties>
</file>