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789"/>
    <p:restoredTop sz="94632"/>
  </p:normalViewPr>
  <p:slideViewPr>
    <p:cSldViewPr snapToGrid="0" snapToObjects="1" showGuides="1">
      <p:cViewPr varScale="1">
        <p:scale>
          <a:sx n="95" d="100"/>
          <a:sy n="95" d="100"/>
        </p:scale>
        <p:origin x="192" y="1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BE00F-9DC8-344D-A02D-317764A75B2E}" type="datetimeFigureOut">
              <a:rPr kumimoji="1" lang="ko-KR" altLang="en-US" smtClean="0"/>
              <a:t>2018. 4. 13.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1E06-4938-5C4D-8F09-14C9CFA5BD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3511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BE00F-9DC8-344D-A02D-317764A75B2E}" type="datetimeFigureOut">
              <a:rPr kumimoji="1" lang="ko-KR" altLang="en-US" smtClean="0"/>
              <a:t>2018. 4. 13.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1E06-4938-5C4D-8F09-14C9CFA5BD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03643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BE00F-9DC8-344D-A02D-317764A75B2E}" type="datetimeFigureOut">
              <a:rPr kumimoji="1" lang="ko-KR" altLang="en-US" smtClean="0"/>
              <a:t>2018. 4. 13.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1E06-4938-5C4D-8F09-14C9CFA5BD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1433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BE00F-9DC8-344D-A02D-317764A75B2E}" type="datetimeFigureOut">
              <a:rPr kumimoji="1" lang="ko-KR" altLang="en-US" smtClean="0"/>
              <a:t>2018. 4. 13.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1E06-4938-5C4D-8F09-14C9CFA5BD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0780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BE00F-9DC8-344D-A02D-317764A75B2E}" type="datetimeFigureOut">
              <a:rPr kumimoji="1" lang="ko-KR" altLang="en-US" smtClean="0"/>
              <a:t>2018. 4. 13.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1E06-4938-5C4D-8F09-14C9CFA5BD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644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BE00F-9DC8-344D-A02D-317764A75B2E}" type="datetimeFigureOut">
              <a:rPr kumimoji="1" lang="ko-KR" altLang="en-US" smtClean="0"/>
              <a:t>2018. 4. 13.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1E06-4938-5C4D-8F09-14C9CFA5BD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5861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BE00F-9DC8-344D-A02D-317764A75B2E}" type="datetimeFigureOut">
              <a:rPr kumimoji="1" lang="ko-KR" altLang="en-US" smtClean="0"/>
              <a:t>2018. 4. 13.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1E06-4938-5C4D-8F09-14C9CFA5BD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9782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BE00F-9DC8-344D-A02D-317764A75B2E}" type="datetimeFigureOut">
              <a:rPr kumimoji="1" lang="ko-KR" altLang="en-US" smtClean="0"/>
              <a:t>2018. 4. 13.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1E06-4938-5C4D-8F09-14C9CFA5BD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2070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BE00F-9DC8-344D-A02D-317764A75B2E}" type="datetimeFigureOut">
              <a:rPr kumimoji="1" lang="ko-KR" altLang="en-US" smtClean="0"/>
              <a:t>2018. 4. 13.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1E06-4938-5C4D-8F09-14C9CFA5BD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90884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BE00F-9DC8-344D-A02D-317764A75B2E}" type="datetimeFigureOut">
              <a:rPr kumimoji="1" lang="ko-KR" altLang="en-US" smtClean="0"/>
              <a:t>2018. 4. 13.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1E06-4938-5C4D-8F09-14C9CFA5BD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7236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 클릭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BE00F-9DC8-344D-A02D-317764A75B2E}" type="datetimeFigureOut">
              <a:rPr kumimoji="1" lang="ko-KR" altLang="en-US" smtClean="0"/>
              <a:t>2018. 4. 13.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1E06-4938-5C4D-8F09-14C9CFA5BD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216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BE00F-9DC8-344D-A02D-317764A75B2E}" type="datetimeFigureOut">
              <a:rPr kumimoji="1" lang="ko-KR" altLang="en-US" smtClean="0"/>
              <a:t>2018. 4. 13.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11E06-4938-5C4D-8F09-14C9CFA5BD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02422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수행의 시작/종료 4">
            <a:extLst>
              <a:ext uri="{FF2B5EF4-FFF2-40B4-BE49-F238E27FC236}">
                <a16:creationId xmlns:a16="http://schemas.microsoft.com/office/drawing/2014/main" id="{9CA38A01-EB72-5C41-9B66-03D88E7765A2}"/>
              </a:ext>
            </a:extLst>
          </p:cNvPr>
          <p:cNvSpPr/>
          <p:nvPr/>
        </p:nvSpPr>
        <p:spPr>
          <a:xfrm>
            <a:off x="573740" y="1148920"/>
            <a:ext cx="2026024" cy="44823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dirty="0"/>
              <a:t>시작</a:t>
            </a:r>
            <a:endParaRPr kumimoji="1" lang="en-US" altLang="ko-KR" dirty="0"/>
          </a:p>
        </p:txBody>
      </p:sp>
      <p:sp>
        <p:nvSpPr>
          <p:cNvPr id="8" name="수동 입력 7">
            <a:extLst>
              <a:ext uri="{FF2B5EF4-FFF2-40B4-BE49-F238E27FC236}">
                <a16:creationId xmlns:a16="http://schemas.microsoft.com/office/drawing/2014/main" id="{7F8E697C-9E02-A54D-BAE0-7EAA2782BB0A}"/>
              </a:ext>
            </a:extLst>
          </p:cNvPr>
          <p:cNvSpPr/>
          <p:nvPr/>
        </p:nvSpPr>
        <p:spPr>
          <a:xfrm>
            <a:off x="7279343" y="1139955"/>
            <a:ext cx="2223247" cy="457200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숫자 </a:t>
            </a:r>
            <a:r>
              <a:rPr kumimoji="1" lang="en-US" altLang="ko-KR" dirty="0"/>
              <a:t>4</a:t>
            </a:r>
            <a:r>
              <a:rPr kumimoji="1" lang="ko-KR" altLang="en-US" dirty="0"/>
              <a:t>개 입력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0E281E4-D374-BB45-A70E-69D586425103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2599764" y="1373038"/>
            <a:ext cx="1017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처리 11">
            <a:extLst>
              <a:ext uri="{FF2B5EF4-FFF2-40B4-BE49-F238E27FC236}">
                <a16:creationId xmlns:a16="http://schemas.microsoft.com/office/drawing/2014/main" id="{9AE647C6-F945-9A45-9AC9-9A83604E6216}"/>
              </a:ext>
            </a:extLst>
          </p:cNvPr>
          <p:cNvSpPr/>
          <p:nvPr/>
        </p:nvSpPr>
        <p:spPr>
          <a:xfrm>
            <a:off x="3617260" y="1066714"/>
            <a:ext cx="2321857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난수</a:t>
            </a:r>
            <a:r>
              <a:rPr kumimoji="1" lang="ko-KR" altLang="en-US" dirty="0"/>
              <a:t> 정수 </a:t>
            </a:r>
            <a:r>
              <a:rPr kumimoji="1" lang="en-US" altLang="ko-KR" dirty="0"/>
              <a:t>4</a:t>
            </a:r>
            <a:r>
              <a:rPr kumimoji="1" lang="ko-KR" altLang="en-US" dirty="0"/>
              <a:t>개 저장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0829E10-723F-AF45-A69F-656CC8D57C95}"/>
              </a:ext>
            </a:extLst>
          </p:cNvPr>
          <p:cNvCxnSpPr>
            <a:stCxn id="12" idx="3"/>
            <a:endCxn id="8" idx="1"/>
          </p:cNvCxnSpPr>
          <p:nvPr/>
        </p:nvCxnSpPr>
        <p:spPr>
          <a:xfrm flipV="1">
            <a:off x="5939117" y="1368555"/>
            <a:ext cx="1340226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처리 16">
            <a:extLst>
              <a:ext uri="{FF2B5EF4-FFF2-40B4-BE49-F238E27FC236}">
                <a16:creationId xmlns:a16="http://schemas.microsoft.com/office/drawing/2014/main" id="{924B5FD7-C2AA-144E-93EC-32585ACD4FB2}"/>
              </a:ext>
            </a:extLst>
          </p:cNvPr>
          <p:cNvSpPr/>
          <p:nvPr/>
        </p:nvSpPr>
        <p:spPr>
          <a:xfrm>
            <a:off x="7135908" y="2684928"/>
            <a:ext cx="2510116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스트라이크</a:t>
            </a:r>
            <a:r>
              <a:rPr kumimoji="1" lang="en-US" altLang="ko-KR" dirty="0"/>
              <a:t>,</a:t>
            </a:r>
            <a:r>
              <a:rPr kumimoji="1" lang="ko-KR" altLang="en-US" dirty="0"/>
              <a:t> 볼 확인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0139F40-145E-E948-80B1-C5765C73394D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flipH="1">
            <a:off x="8390966" y="1597155"/>
            <a:ext cx="1" cy="1087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문서 20">
            <a:extLst>
              <a:ext uri="{FF2B5EF4-FFF2-40B4-BE49-F238E27FC236}">
                <a16:creationId xmlns:a16="http://schemas.microsoft.com/office/drawing/2014/main" id="{30BD2816-15EE-5B4D-B909-7A7F93284AF6}"/>
              </a:ext>
            </a:extLst>
          </p:cNvPr>
          <p:cNvSpPr/>
          <p:nvPr/>
        </p:nvSpPr>
        <p:spPr>
          <a:xfrm>
            <a:off x="7194178" y="5230906"/>
            <a:ext cx="2393576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스트라이크</a:t>
            </a:r>
            <a:r>
              <a:rPr kumimoji="1" lang="en-US" altLang="ko-KR" dirty="0"/>
              <a:t>,</a:t>
            </a:r>
            <a:r>
              <a:rPr kumimoji="1" lang="ko-KR" altLang="en-US" dirty="0"/>
              <a:t> 볼 출력</a:t>
            </a:r>
          </a:p>
        </p:txBody>
      </p:sp>
      <p:sp>
        <p:nvSpPr>
          <p:cNvPr id="22" name="판단 21">
            <a:extLst>
              <a:ext uri="{FF2B5EF4-FFF2-40B4-BE49-F238E27FC236}">
                <a16:creationId xmlns:a16="http://schemas.microsoft.com/office/drawing/2014/main" id="{3DE261AD-475D-5949-A91C-05EA4E14B8DA}"/>
              </a:ext>
            </a:extLst>
          </p:cNvPr>
          <p:cNvSpPr/>
          <p:nvPr/>
        </p:nvSpPr>
        <p:spPr>
          <a:xfrm>
            <a:off x="7135908" y="3724834"/>
            <a:ext cx="2510116" cy="88463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맞췄음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EFA354B-3227-C649-A3CC-C0593769A8AB}"/>
              </a:ext>
            </a:extLst>
          </p:cNvPr>
          <p:cNvCxnSpPr>
            <a:cxnSpLocks/>
            <a:endCxn id="38" idx="3"/>
          </p:cNvCxnSpPr>
          <p:nvPr/>
        </p:nvCxnSpPr>
        <p:spPr>
          <a:xfrm flipH="1" flipV="1">
            <a:off x="6010836" y="4167148"/>
            <a:ext cx="1353676" cy="5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수행의 시작/종료 24">
            <a:extLst>
              <a:ext uri="{FF2B5EF4-FFF2-40B4-BE49-F238E27FC236}">
                <a16:creationId xmlns:a16="http://schemas.microsoft.com/office/drawing/2014/main" id="{C84E93D6-DA8D-F343-903F-BB351294AAED}"/>
              </a:ext>
            </a:extLst>
          </p:cNvPr>
          <p:cNvSpPr/>
          <p:nvPr/>
        </p:nvSpPr>
        <p:spPr>
          <a:xfrm>
            <a:off x="573740" y="3943031"/>
            <a:ext cx="2026024" cy="44823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dirty="0"/>
              <a:t>끝</a:t>
            </a:r>
            <a:endParaRPr kumimoji="1" lang="en-US" altLang="ko-KR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5416D8B-D410-E54B-B30E-3E6C2D6AF6D0}"/>
              </a:ext>
            </a:extLst>
          </p:cNvPr>
          <p:cNvCxnSpPr>
            <a:stCxn id="22" idx="2"/>
            <a:endCxn id="21" idx="0"/>
          </p:cNvCxnSpPr>
          <p:nvPr/>
        </p:nvCxnSpPr>
        <p:spPr>
          <a:xfrm>
            <a:off x="8390966" y="4609465"/>
            <a:ext cx="0" cy="621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상자 28">
            <a:extLst>
              <a:ext uri="{FF2B5EF4-FFF2-40B4-BE49-F238E27FC236}">
                <a16:creationId xmlns:a16="http://schemas.microsoft.com/office/drawing/2014/main" id="{B17F5807-A194-5D48-96D9-685AF957E2DC}"/>
              </a:ext>
            </a:extLst>
          </p:cNvPr>
          <p:cNvSpPr txBox="1"/>
          <p:nvPr/>
        </p:nvSpPr>
        <p:spPr>
          <a:xfrm>
            <a:off x="6771705" y="383092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예</a:t>
            </a:r>
          </a:p>
        </p:txBody>
      </p:sp>
      <p:sp>
        <p:nvSpPr>
          <p:cNvPr id="30" name="텍스트상자 29">
            <a:extLst>
              <a:ext uri="{FF2B5EF4-FFF2-40B4-BE49-F238E27FC236}">
                <a16:creationId xmlns:a16="http://schemas.microsoft.com/office/drawing/2014/main" id="{ACE84BDC-AAEF-5745-A2C6-915916660716}"/>
              </a:ext>
            </a:extLst>
          </p:cNvPr>
          <p:cNvSpPr txBox="1"/>
          <p:nvPr/>
        </p:nvSpPr>
        <p:spPr>
          <a:xfrm>
            <a:off x="8390966" y="460392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아니오</a:t>
            </a:r>
          </a:p>
        </p:txBody>
      </p:sp>
      <p:cxnSp>
        <p:nvCxnSpPr>
          <p:cNvPr id="32" name="꺾인 연결선[E] 31">
            <a:extLst>
              <a:ext uri="{FF2B5EF4-FFF2-40B4-BE49-F238E27FC236}">
                <a16:creationId xmlns:a16="http://schemas.microsoft.com/office/drawing/2014/main" id="{E07392C4-1794-C34E-99C4-DA3B474B5B6A}"/>
              </a:ext>
            </a:extLst>
          </p:cNvPr>
          <p:cNvCxnSpPr>
            <a:cxnSpLocks/>
            <a:stCxn id="21" idx="3"/>
            <a:endCxn id="44" idx="2"/>
          </p:cNvCxnSpPr>
          <p:nvPr/>
        </p:nvCxnSpPr>
        <p:spPr>
          <a:xfrm flipV="1">
            <a:off x="9587754" y="3724834"/>
            <a:ext cx="1183342" cy="18123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41E0F19-E2EF-4344-A573-185D278AA059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8390966" y="3297576"/>
            <a:ext cx="0" cy="427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문서 37">
            <a:extLst>
              <a:ext uri="{FF2B5EF4-FFF2-40B4-BE49-F238E27FC236}">
                <a16:creationId xmlns:a16="http://schemas.microsoft.com/office/drawing/2014/main" id="{6D81B075-4AA9-1C4E-BB76-168433CAD5A4}"/>
              </a:ext>
            </a:extLst>
          </p:cNvPr>
          <p:cNvSpPr/>
          <p:nvPr/>
        </p:nvSpPr>
        <p:spPr>
          <a:xfrm>
            <a:off x="3617260" y="3860824"/>
            <a:ext cx="2393576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카운트 출력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7769ED7-E5EE-1846-96F3-99956906D44D}"/>
              </a:ext>
            </a:extLst>
          </p:cNvPr>
          <p:cNvCxnSpPr>
            <a:cxnSpLocks/>
            <a:stCxn id="38" idx="1"/>
            <a:endCxn id="25" idx="3"/>
          </p:cNvCxnSpPr>
          <p:nvPr/>
        </p:nvCxnSpPr>
        <p:spPr>
          <a:xfrm flipH="1">
            <a:off x="2599764" y="4167148"/>
            <a:ext cx="10174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처리 43">
            <a:extLst>
              <a:ext uri="{FF2B5EF4-FFF2-40B4-BE49-F238E27FC236}">
                <a16:creationId xmlns:a16="http://schemas.microsoft.com/office/drawing/2014/main" id="{21EDD8C3-AFD6-D949-8A6E-1888161CD0E1}"/>
              </a:ext>
            </a:extLst>
          </p:cNvPr>
          <p:cNvSpPr/>
          <p:nvPr/>
        </p:nvSpPr>
        <p:spPr>
          <a:xfrm>
            <a:off x="10018061" y="3177816"/>
            <a:ext cx="1506070" cy="5470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카운트</a:t>
            </a:r>
          </a:p>
        </p:txBody>
      </p: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625EDC63-8037-0F4D-9F48-AE6CEBC4DA06}"/>
              </a:ext>
            </a:extLst>
          </p:cNvPr>
          <p:cNvCxnSpPr>
            <a:cxnSpLocks/>
            <a:stCxn id="44" idx="0"/>
            <a:endCxn id="8" idx="3"/>
          </p:cNvCxnSpPr>
          <p:nvPr/>
        </p:nvCxnSpPr>
        <p:spPr>
          <a:xfrm rot="16200000" flipV="1">
            <a:off x="9232213" y="1638933"/>
            <a:ext cx="1809261" cy="12685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598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25</Words>
  <Application>Microsoft Macintosh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이재석</dc:creator>
  <cp:lastModifiedBy>이재석</cp:lastModifiedBy>
  <cp:revision>2</cp:revision>
  <dcterms:created xsi:type="dcterms:W3CDTF">2018-04-13T07:55:06Z</dcterms:created>
  <dcterms:modified xsi:type="dcterms:W3CDTF">2018-04-13T09:06:27Z</dcterms:modified>
</cp:coreProperties>
</file>