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8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212-113B-4043-BB63-2318A6A4098B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4168-02B5-49CA-9BCF-5BE23EB0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8197495">
            <a:off x="5706459" y="1629592"/>
            <a:ext cx="9468549" cy="566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27722" y="-392618"/>
            <a:ext cx="1723549" cy="3821618"/>
          </a:xfrm>
          <a:prstGeom prst="rect">
            <a:avLst/>
          </a:prstGeom>
          <a:noFill/>
          <a:effectLst>
            <a:outerShdw blurRad="25400" dist="101600" dir="2700000" algn="tl" rotWithShape="0">
              <a:schemeClr val="tx1">
                <a:lumMod val="65000"/>
                <a:lumOff val="35000"/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0" dirty="0" smtClean="0">
                <a:latin typeface="Marske" panose="02000000000000000000" pitchFamily="2" charset="0"/>
              </a:rPr>
              <a:t>o</a:t>
            </a:r>
            <a:endParaRPr lang="en-US" sz="24000" dirty="0">
              <a:latin typeface="Marske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9512" y="2488692"/>
            <a:ext cx="4524375" cy="1880616"/>
          </a:xfrm>
          <a:custGeom>
            <a:avLst/>
            <a:gdLst/>
            <a:ahLst/>
            <a:cxnLst/>
            <a:rect l="l" t="t" r="r" b="b"/>
            <a:pathLst>
              <a:path w="4524375" h="1880616">
                <a:moveTo>
                  <a:pt x="2485263" y="1127760"/>
                </a:moveTo>
                <a:cubicBezTo>
                  <a:pt x="2511679" y="1127760"/>
                  <a:pt x="2534031" y="1136904"/>
                  <a:pt x="2552319" y="1155192"/>
                </a:cubicBezTo>
                <a:cubicBezTo>
                  <a:pt x="2570607" y="1173480"/>
                  <a:pt x="2579751" y="1195832"/>
                  <a:pt x="2579751" y="1222248"/>
                </a:cubicBezTo>
                <a:lnTo>
                  <a:pt x="2579751" y="1786128"/>
                </a:lnTo>
                <a:cubicBezTo>
                  <a:pt x="2579751" y="1812544"/>
                  <a:pt x="2570607" y="1834896"/>
                  <a:pt x="2552319" y="1853184"/>
                </a:cubicBezTo>
                <a:cubicBezTo>
                  <a:pt x="2534031" y="1871472"/>
                  <a:pt x="2511679" y="1880616"/>
                  <a:pt x="2485263" y="1880616"/>
                </a:cubicBezTo>
                <a:cubicBezTo>
                  <a:pt x="2458847" y="1880616"/>
                  <a:pt x="2436495" y="1871472"/>
                  <a:pt x="2418207" y="1853184"/>
                </a:cubicBezTo>
                <a:cubicBezTo>
                  <a:pt x="2399919" y="1834896"/>
                  <a:pt x="2390775" y="1812544"/>
                  <a:pt x="2390775" y="1786128"/>
                </a:cubicBezTo>
                <a:lnTo>
                  <a:pt x="2390775" y="1222248"/>
                </a:lnTo>
                <a:cubicBezTo>
                  <a:pt x="2390775" y="1195832"/>
                  <a:pt x="2399919" y="1173480"/>
                  <a:pt x="2418207" y="1155192"/>
                </a:cubicBezTo>
                <a:cubicBezTo>
                  <a:pt x="2436495" y="1136904"/>
                  <a:pt x="2458847" y="1127760"/>
                  <a:pt x="2485263" y="1127760"/>
                </a:cubicBezTo>
                <a:close/>
                <a:moveTo>
                  <a:pt x="967836" y="286"/>
                </a:moveTo>
                <a:cubicBezTo>
                  <a:pt x="990378" y="603"/>
                  <a:pt x="1010539" y="9652"/>
                  <a:pt x="1028319" y="27432"/>
                </a:cubicBezTo>
                <a:lnTo>
                  <a:pt x="2156079" y="1155192"/>
                </a:lnTo>
                <a:cubicBezTo>
                  <a:pt x="2174367" y="1177544"/>
                  <a:pt x="2183511" y="1199896"/>
                  <a:pt x="2183511" y="1222248"/>
                </a:cubicBezTo>
                <a:lnTo>
                  <a:pt x="2183511" y="1786128"/>
                </a:lnTo>
                <a:cubicBezTo>
                  <a:pt x="2183511" y="1812544"/>
                  <a:pt x="2174367" y="1834896"/>
                  <a:pt x="2156079" y="1853184"/>
                </a:cubicBezTo>
                <a:cubicBezTo>
                  <a:pt x="2137791" y="1871472"/>
                  <a:pt x="2115439" y="1880616"/>
                  <a:pt x="2089023" y="1880616"/>
                </a:cubicBezTo>
                <a:cubicBezTo>
                  <a:pt x="2062607" y="1880616"/>
                  <a:pt x="2040255" y="1871472"/>
                  <a:pt x="2021967" y="1853184"/>
                </a:cubicBezTo>
                <a:cubicBezTo>
                  <a:pt x="2003679" y="1834896"/>
                  <a:pt x="1994535" y="1812544"/>
                  <a:pt x="1994535" y="1786128"/>
                </a:cubicBezTo>
                <a:lnTo>
                  <a:pt x="1994535" y="1261872"/>
                </a:lnTo>
                <a:lnTo>
                  <a:pt x="1055751" y="323088"/>
                </a:lnTo>
                <a:lnTo>
                  <a:pt x="1055751" y="1786128"/>
                </a:lnTo>
                <a:cubicBezTo>
                  <a:pt x="1055751" y="1812544"/>
                  <a:pt x="1046607" y="1834896"/>
                  <a:pt x="1028319" y="1853184"/>
                </a:cubicBezTo>
                <a:cubicBezTo>
                  <a:pt x="1010031" y="1871472"/>
                  <a:pt x="987679" y="1880616"/>
                  <a:pt x="961263" y="1880616"/>
                </a:cubicBezTo>
                <a:cubicBezTo>
                  <a:pt x="934847" y="1880616"/>
                  <a:pt x="912495" y="1871472"/>
                  <a:pt x="894207" y="1853184"/>
                </a:cubicBezTo>
                <a:cubicBezTo>
                  <a:pt x="875919" y="1834896"/>
                  <a:pt x="866775" y="1812544"/>
                  <a:pt x="866775" y="1786128"/>
                </a:cubicBezTo>
                <a:lnTo>
                  <a:pt x="866775" y="94488"/>
                </a:lnTo>
                <a:cubicBezTo>
                  <a:pt x="866775" y="76200"/>
                  <a:pt x="871855" y="58928"/>
                  <a:pt x="882015" y="42672"/>
                </a:cubicBezTo>
                <a:cubicBezTo>
                  <a:pt x="892175" y="26416"/>
                  <a:pt x="906399" y="15240"/>
                  <a:pt x="924687" y="9144"/>
                </a:cubicBezTo>
                <a:cubicBezTo>
                  <a:pt x="939927" y="3048"/>
                  <a:pt x="954310" y="96"/>
                  <a:pt x="967836" y="286"/>
                </a:cubicBezTo>
                <a:close/>
                <a:moveTo>
                  <a:pt x="4195191" y="0"/>
                </a:moveTo>
                <a:lnTo>
                  <a:pt x="4432935" y="0"/>
                </a:lnTo>
                <a:cubicBezTo>
                  <a:pt x="4459351" y="0"/>
                  <a:pt x="4481195" y="9144"/>
                  <a:pt x="4498467" y="27432"/>
                </a:cubicBezTo>
                <a:cubicBezTo>
                  <a:pt x="4515739" y="45720"/>
                  <a:pt x="4524375" y="68072"/>
                  <a:pt x="4524375" y="94488"/>
                </a:cubicBezTo>
                <a:cubicBezTo>
                  <a:pt x="4524375" y="120904"/>
                  <a:pt x="4515739" y="143256"/>
                  <a:pt x="4498467" y="161544"/>
                </a:cubicBezTo>
                <a:cubicBezTo>
                  <a:pt x="4481195" y="179832"/>
                  <a:pt x="4459351" y="188976"/>
                  <a:pt x="4432935" y="188976"/>
                </a:cubicBezTo>
                <a:lnTo>
                  <a:pt x="4234815" y="188976"/>
                </a:lnTo>
                <a:lnTo>
                  <a:pt x="4103751" y="323088"/>
                </a:lnTo>
                <a:lnTo>
                  <a:pt x="4103751" y="799891"/>
                </a:lnTo>
                <a:lnTo>
                  <a:pt x="3914775" y="1088223"/>
                </a:lnTo>
                <a:lnTo>
                  <a:pt x="3914775" y="283464"/>
                </a:lnTo>
                <a:cubicBezTo>
                  <a:pt x="3914775" y="257048"/>
                  <a:pt x="3923919" y="234696"/>
                  <a:pt x="3942207" y="216408"/>
                </a:cubicBezTo>
                <a:lnTo>
                  <a:pt x="4131183" y="27432"/>
                </a:lnTo>
                <a:cubicBezTo>
                  <a:pt x="4145407" y="9144"/>
                  <a:pt x="4166743" y="0"/>
                  <a:pt x="4195191" y="0"/>
                </a:cubicBezTo>
                <a:close/>
                <a:moveTo>
                  <a:pt x="2671191" y="0"/>
                </a:moveTo>
                <a:lnTo>
                  <a:pt x="3613023" y="0"/>
                </a:lnTo>
                <a:cubicBezTo>
                  <a:pt x="3639439" y="0"/>
                  <a:pt x="3661791" y="9144"/>
                  <a:pt x="3680079" y="27432"/>
                </a:cubicBezTo>
                <a:cubicBezTo>
                  <a:pt x="3698367" y="45720"/>
                  <a:pt x="3707511" y="68072"/>
                  <a:pt x="3707511" y="94488"/>
                </a:cubicBezTo>
                <a:cubicBezTo>
                  <a:pt x="3707511" y="120904"/>
                  <a:pt x="3698367" y="143256"/>
                  <a:pt x="3680079" y="161544"/>
                </a:cubicBezTo>
                <a:cubicBezTo>
                  <a:pt x="3661791" y="179832"/>
                  <a:pt x="3639439" y="188976"/>
                  <a:pt x="3613023" y="188976"/>
                </a:cubicBezTo>
                <a:lnTo>
                  <a:pt x="2710815" y="188976"/>
                </a:lnTo>
                <a:lnTo>
                  <a:pt x="2579751" y="323088"/>
                </a:lnTo>
                <a:lnTo>
                  <a:pt x="2579751" y="847344"/>
                </a:lnTo>
                <a:lnTo>
                  <a:pt x="3424047" y="847344"/>
                </a:lnTo>
                <a:cubicBezTo>
                  <a:pt x="3450463" y="847344"/>
                  <a:pt x="3472815" y="856488"/>
                  <a:pt x="3491103" y="874776"/>
                </a:cubicBezTo>
                <a:cubicBezTo>
                  <a:pt x="3509391" y="893064"/>
                  <a:pt x="3518535" y="915416"/>
                  <a:pt x="3518535" y="941832"/>
                </a:cubicBezTo>
                <a:cubicBezTo>
                  <a:pt x="3518535" y="968248"/>
                  <a:pt x="3509391" y="990092"/>
                  <a:pt x="3491103" y="1007364"/>
                </a:cubicBezTo>
                <a:cubicBezTo>
                  <a:pt x="3472815" y="1024636"/>
                  <a:pt x="3450463" y="1033272"/>
                  <a:pt x="3424047" y="1033272"/>
                </a:cubicBezTo>
                <a:lnTo>
                  <a:pt x="2485263" y="1033272"/>
                </a:lnTo>
                <a:cubicBezTo>
                  <a:pt x="2458847" y="1033272"/>
                  <a:pt x="2436495" y="1024636"/>
                  <a:pt x="2418207" y="1007364"/>
                </a:cubicBezTo>
                <a:cubicBezTo>
                  <a:pt x="2399919" y="990092"/>
                  <a:pt x="2390775" y="968248"/>
                  <a:pt x="2390775" y="941832"/>
                </a:cubicBezTo>
                <a:lnTo>
                  <a:pt x="2390775" y="283464"/>
                </a:lnTo>
                <a:cubicBezTo>
                  <a:pt x="2390775" y="257048"/>
                  <a:pt x="2399919" y="234696"/>
                  <a:pt x="2418207" y="216408"/>
                </a:cubicBezTo>
                <a:lnTo>
                  <a:pt x="2607183" y="27432"/>
                </a:lnTo>
                <a:cubicBezTo>
                  <a:pt x="2621407" y="9144"/>
                  <a:pt x="2642743" y="0"/>
                  <a:pt x="2671191" y="0"/>
                </a:cubicBezTo>
                <a:close/>
                <a:moveTo>
                  <a:pt x="2089023" y="0"/>
                </a:moveTo>
                <a:cubicBezTo>
                  <a:pt x="2115439" y="0"/>
                  <a:pt x="2137791" y="9144"/>
                  <a:pt x="2156079" y="27432"/>
                </a:cubicBezTo>
                <a:cubicBezTo>
                  <a:pt x="2174367" y="45720"/>
                  <a:pt x="2183511" y="68072"/>
                  <a:pt x="2183511" y="94488"/>
                </a:cubicBezTo>
                <a:lnTo>
                  <a:pt x="2183511" y="847344"/>
                </a:lnTo>
                <a:cubicBezTo>
                  <a:pt x="2183511" y="873760"/>
                  <a:pt x="2174367" y="896112"/>
                  <a:pt x="2156079" y="914400"/>
                </a:cubicBezTo>
                <a:cubicBezTo>
                  <a:pt x="2137791" y="932688"/>
                  <a:pt x="2115439" y="941832"/>
                  <a:pt x="2089023" y="941832"/>
                </a:cubicBezTo>
                <a:cubicBezTo>
                  <a:pt x="2062607" y="941832"/>
                  <a:pt x="2040255" y="932688"/>
                  <a:pt x="2021967" y="914400"/>
                </a:cubicBezTo>
                <a:cubicBezTo>
                  <a:pt x="2003679" y="896112"/>
                  <a:pt x="1994535" y="873760"/>
                  <a:pt x="1994535" y="847344"/>
                </a:cubicBezTo>
                <a:lnTo>
                  <a:pt x="1994535" y="94488"/>
                </a:lnTo>
                <a:cubicBezTo>
                  <a:pt x="1994535" y="68072"/>
                  <a:pt x="2003679" y="45720"/>
                  <a:pt x="2021967" y="27432"/>
                </a:cubicBezTo>
                <a:cubicBezTo>
                  <a:pt x="2040255" y="9144"/>
                  <a:pt x="2062607" y="0"/>
                  <a:pt x="2089023" y="0"/>
                </a:cubicBezTo>
                <a:close/>
                <a:moveTo>
                  <a:pt x="94917" y="0"/>
                </a:moveTo>
                <a:lnTo>
                  <a:pt x="566500" y="0"/>
                </a:lnTo>
                <a:cubicBezTo>
                  <a:pt x="593043" y="0"/>
                  <a:pt x="615498" y="9144"/>
                  <a:pt x="633865" y="27432"/>
                </a:cubicBezTo>
                <a:cubicBezTo>
                  <a:pt x="652233" y="45720"/>
                  <a:pt x="661416" y="68072"/>
                  <a:pt x="661416" y="94488"/>
                </a:cubicBezTo>
                <a:cubicBezTo>
                  <a:pt x="661416" y="120904"/>
                  <a:pt x="652153" y="143256"/>
                  <a:pt x="633627" y="161544"/>
                </a:cubicBezTo>
                <a:cubicBezTo>
                  <a:pt x="615101" y="179832"/>
                  <a:pt x="592455" y="188976"/>
                  <a:pt x="565690" y="188976"/>
                </a:cubicBezTo>
                <a:lnTo>
                  <a:pt x="423672" y="188976"/>
                </a:lnTo>
                <a:lnTo>
                  <a:pt x="423672" y="1691640"/>
                </a:lnTo>
                <a:lnTo>
                  <a:pt x="565690" y="1691640"/>
                </a:lnTo>
                <a:cubicBezTo>
                  <a:pt x="592455" y="1691640"/>
                  <a:pt x="615101" y="1700784"/>
                  <a:pt x="633627" y="1719072"/>
                </a:cubicBezTo>
                <a:cubicBezTo>
                  <a:pt x="652153" y="1737360"/>
                  <a:pt x="661416" y="1759712"/>
                  <a:pt x="661416" y="1786128"/>
                </a:cubicBezTo>
                <a:cubicBezTo>
                  <a:pt x="661416" y="1812544"/>
                  <a:pt x="652233" y="1834896"/>
                  <a:pt x="633865" y="1853184"/>
                </a:cubicBezTo>
                <a:cubicBezTo>
                  <a:pt x="615498" y="1871472"/>
                  <a:pt x="593043" y="1880616"/>
                  <a:pt x="566500" y="1880616"/>
                </a:cubicBezTo>
                <a:lnTo>
                  <a:pt x="94917" y="1880616"/>
                </a:lnTo>
                <a:cubicBezTo>
                  <a:pt x="68374" y="1880616"/>
                  <a:pt x="45919" y="1871472"/>
                  <a:pt x="27552" y="1853184"/>
                </a:cubicBezTo>
                <a:cubicBezTo>
                  <a:pt x="9184" y="1834896"/>
                  <a:pt x="0" y="1812544"/>
                  <a:pt x="0" y="1786128"/>
                </a:cubicBezTo>
                <a:cubicBezTo>
                  <a:pt x="0" y="1759712"/>
                  <a:pt x="9263" y="1737360"/>
                  <a:pt x="27790" y="1719072"/>
                </a:cubicBezTo>
                <a:cubicBezTo>
                  <a:pt x="46315" y="1700784"/>
                  <a:pt x="68961" y="1691640"/>
                  <a:pt x="95726" y="1691640"/>
                </a:cubicBezTo>
                <a:lnTo>
                  <a:pt x="237744" y="1691640"/>
                </a:lnTo>
                <a:lnTo>
                  <a:pt x="237744" y="188976"/>
                </a:lnTo>
                <a:lnTo>
                  <a:pt x="95726" y="188976"/>
                </a:lnTo>
                <a:cubicBezTo>
                  <a:pt x="68961" y="188976"/>
                  <a:pt x="46315" y="179832"/>
                  <a:pt x="27790" y="161544"/>
                </a:cubicBezTo>
                <a:cubicBezTo>
                  <a:pt x="9263" y="143256"/>
                  <a:pt x="0" y="120904"/>
                  <a:pt x="0" y="94488"/>
                </a:cubicBezTo>
                <a:cubicBezTo>
                  <a:pt x="0" y="68072"/>
                  <a:pt x="9184" y="45720"/>
                  <a:pt x="27552" y="27432"/>
                </a:cubicBezTo>
                <a:cubicBezTo>
                  <a:pt x="45919" y="9144"/>
                  <a:pt x="68374" y="0"/>
                  <a:pt x="949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" dist="101600" dir="2700000" algn="tl" rotWithShape="0">
              <a:schemeClr val="tx1">
                <a:lumMod val="65000"/>
                <a:lumOff val="35000"/>
                <a:alpha val="6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0" dirty="0">
              <a:solidFill>
                <a:schemeClr val="bg1"/>
              </a:solidFill>
              <a:latin typeface="Marske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8197495">
            <a:off x="6616565" y="-783010"/>
            <a:ext cx="2244995" cy="2975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Marske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Jaeseok Lee</dc:creator>
  <cp:lastModifiedBy>Jaeseok Lee</cp:lastModifiedBy>
  <cp:revision>5</cp:revision>
  <dcterms:created xsi:type="dcterms:W3CDTF">2017-03-05T05:51:42Z</dcterms:created>
  <dcterms:modified xsi:type="dcterms:W3CDTF">2017-03-05T06:34:36Z</dcterms:modified>
</cp:coreProperties>
</file>