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11555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91130"/>
            <a:ext cx="5829300" cy="402299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069268"/>
            <a:ext cx="5143500" cy="27898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15219"/>
            <a:ext cx="1478756" cy="97926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15219"/>
            <a:ext cx="4350544" cy="97926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880832"/>
            <a:ext cx="5915025" cy="48067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733035"/>
            <a:ext cx="5915025" cy="25277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076094"/>
            <a:ext cx="2914650" cy="73318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076094"/>
            <a:ext cx="2914650" cy="73318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15221"/>
            <a:ext cx="5915025" cy="22335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832682"/>
            <a:ext cx="2901255" cy="138825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220936"/>
            <a:ext cx="2901255" cy="6208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832682"/>
            <a:ext cx="2915543" cy="138825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220936"/>
            <a:ext cx="2915543" cy="6208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70361"/>
            <a:ext cx="2211884" cy="2696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663768"/>
            <a:ext cx="3471863" cy="82118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466624"/>
            <a:ext cx="2211884" cy="64223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70361"/>
            <a:ext cx="2211884" cy="2696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663768"/>
            <a:ext cx="3471863" cy="82118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466624"/>
            <a:ext cx="2211884" cy="64223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15221"/>
            <a:ext cx="5915025" cy="223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076094"/>
            <a:ext cx="5915025" cy="733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710158"/>
            <a:ext cx="1543050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DBBB-5EC2-4100-B62D-101822F565E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710158"/>
            <a:ext cx="2314575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710158"/>
            <a:ext cx="1543050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D173-7AEB-4B98-919F-10CA60CE0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1117600"/>
            <a:ext cx="685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4200" y="243840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/>
              <a:t>익명의 너구리</a:t>
            </a:r>
            <a:endParaRPr lang="ko-KR" altLang="en-US" sz="36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1840" y="2316480"/>
            <a:ext cx="195072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1840" y="3098800"/>
            <a:ext cx="195072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7735" y="3677920"/>
            <a:ext cx="195072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7735" y="4500880"/>
            <a:ext cx="195072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93172" y="2560320"/>
            <a:ext cx="107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12: 09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3171" y="3324870"/>
            <a:ext cx="107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12: 10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269091" y="3903990"/>
            <a:ext cx="107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12: 10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4106" y="4699020"/>
            <a:ext cx="1071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12: 10</a:t>
            </a:r>
            <a:endParaRPr lang="ko-KR" altLang="en-US" sz="11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10318750"/>
            <a:ext cx="685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158240" y="10610849"/>
            <a:ext cx="4251960" cy="677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1650" y="10668000"/>
            <a:ext cx="104775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99080" y="1442720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2018.07.31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" y="10569714"/>
            <a:ext cx="3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51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69160" y="3169920"/>
            <a:ext cx="2519680" cy="2418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684784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100m </a:t>
            </a:r>
            <a:r>
              <a:rPr lang="ko-KR" altLang="en-US" dirty="0" smtClean="0"/>
              <a:t>이내 사람들과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9190" y="7400052"/>
            <a:ext cx="203962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69160" y="3169920"/>
            <a:ext cx="2519680" cy="2418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684784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100m </a:t>
            </a:r>
            <a:r>
              <a:rPr lang="ko-KR" altLang="en-US" dirty="0" smtClean="0"/>
              <a:t>이내 사람들과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9190" y="7400052"/>
            <a:ext cx="203962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8040" y="3921760"/>
            <a:ext cx="520192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833120" y="6217920"/>
            <a:ext cx="522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2"/>
          </p:cNvCxnSpPr>
          <p:nvPr/>
        </p:nvCxnSpPr>
        <p:spPr>
          <a:xfrm flipH="1">
            <a:off x="3429000" y="6197600"/>
            <a:ext cx="508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8395" y="4932700"/>
            <a:ext cx="463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200m </a:t>
            </a:r>
            <a:r>
              <a:rPr lang="ko-KR" altLang="en-US" sz="2800" dirty="0" smtClean="0"/>
              <a:t>내의 사람들과 </a:t>
            </a:r>
            <a:r>
              <a:rPr lang="ko-KR" altLang="en-US" sz="2800" dirty="0" err="1" smtClean="0"/>
              <a:t>찾을래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4930" y="6436082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아니 </a:t>
            </a:r>
            <a:r>
              <a:rPr lang="ko-KR" altLang="en-US" dirty="0" err="1" smtClean="0"/>
              <a:t>그만찾자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7975" y="6457295"/>
            <a:ext cx="19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 찾아줘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36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2018-07-23T06:04:09Z</dcterms:created>
  <dcterms:modified xsi:type="dcterms:W3CDTF">2018-07-24T00:04:48Z</dcterms:modified>
</cp:coreProperties>
</file>