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C2B3C-7833-7D62-8336-328DCBBBD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6DAC0E-7389-5294-AE04-66A718E8B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DCF5F-E34E-E8CF-DDFE-F25135F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42C93-DD37-0285-DB65-405F1C68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C3FE-4C0D-67A8-6EC8-4101B994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2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0F7EE-0C16-D57C-6805-8913BD7D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83F1C-065C-1213-1051-3638D021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5A654-87E3-1A67-D515-29B6068A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C9728-1C8E-56AA-7272-7B1B98C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78E81-CBA2-3188-84C8-EC60D0EC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9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5F64C-F9EE-AB01-2A29-A78A90B15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B16831-559A-D0C3-412A-9D6F12834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7A806-91BB-9400-2F79-0BF6ED9F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0ABC2-872C-F046-1DF1-B7299222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CE066-75B9-7EEC-A3D3-08439A25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0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C849-3AE6-27DD-5BAB-15E90F82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90364-9467-2EFC-5B68-6050BD4A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1E91E-BF04-4C7D-51D3-F6971C54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BD300-5580-6D62-6FF9-88F84450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869B0-3750-BAD9-5D93-273B6ABF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3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4A102-0586-97CB-EE73-667830C8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32EE5-887C-B5CD-4835-3817A430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CBA7E-C35C-F7B3-9AE1-E9AA6176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92D76-A702-4095-D722-5CDBF2FA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29EFC-01CA-C53F-6E8C-6D4EEA87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0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F7544-9D3F-6AC4-3795-2D710FC4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EFFC8-2A3B-AE12-E7E8-F45DCC5BC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81C6CE-ED62-7AD3-01A4-D1DB2AF6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24D4D-1B13-D3F2-D110-F9F3C857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D9AEA8-6ADA-AB29-F825-FFB73211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5D0A1-620B-9159-95F2-87A96413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6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4F18D-C8F4-9833-E9D6-6497390D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A184E-144F-F622-BF1C-BBAE73E9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1D3A9-DBA6-5573-DA25-75F5A04F2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629FA-39DE-1F84-2BF7-6D21C4C41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88430D-6ACC-D188-D91E-CCE6F4833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955B2-8974-4CAA-7EDC-5CC1D087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B7F19F-30EA-2CBA-1CCC-3F671110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156E9A-ED3F-3F64-206C-1A6087FF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1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DA191-FC07-4144-84A7-1B5AADA3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E0AFA-BDC9-6D51-BB74-1587826D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65C2B5-A032-38A7-C456-E1005292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3AFD94-1FB8-BC85-FFE5-E5EB98C0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0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DBBFC-4C8F-D292-43B6-3C530ACD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30B5EE-5F31-3FF7-D850-947D991A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61DD1-66A8-40AE-B221-F6915EFF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DE1B-3632-C71B-4EC8-68DFE9CE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0C9E2-0D52-26B4-F63E-F483DAD0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84410-3790-7066-ADD4-4880D6B8E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53D32-8E83-83C1-1AAA-D1E48C4B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28AF4-05BC-B848-5832-12A21D95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AC881-0F25-BC43-365A-8C9CD89D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9031E-1383-0327-9FAF-BB59CA9B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43A4-5404-DE97-C6CD-D3D0DAAEE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174E7-86AC-B775-D95F-C8F323860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F8300-E9DD-5484-637F-F635E3DE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2B5BF-E102-E578-B0F5-15DB46D2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E8EC1-10AE-3D80-0DA6-B647F590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EA4D2-78BB-8A55-FC6D-166DBD9B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3A585-BD6D-FAAF-1116-41DA29EA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2B14D-4854-DBA3-B392-DCAE4588F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E3B96-834C-4FAF-8703-957F70C1D64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915B2D-2EF1-F3B1-F2AA-EB0091E94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32701-754B-EE68-89BB-C9AB75B8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5579-16B0-4B13-9AD4-C65FA8EBC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7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D3343-9086-1FC4-1100-307390983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1432"/>
            <a:ext cx="9144000" cy="919936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React Native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028" name="Picture 4" descr="React Native · Learn once, write anywhere">
            <a:extLst>
              <a:ext uri="{FF2B5EF4-FFF2-40B4-BE49-F238E27FC236}">
                <a16:creationId xmlns:a16="http://schemas.microsoft.com/office/drawing/2014/main" id="{585C8BA9-1228-5E21-3A90-10B72C9AB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416457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9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4C365-A47D-FA01-E06C-7FD36EAB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00" y="1749425"/>
            <a:ext cx="3708400" cy="930275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React Native?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050" name="Picture 2" descr="React Native를 소개합니다">
            <a:extLst>
              <a:ext uri="{FF2B5EF4-FFF2-40B4-BE49-F238E27FC236}">
                <a16:creationId xmlns:a16="http://schemas.microsoft.com/office/drawing/2014/main" id="{972E0A9A-BBF5-47AC-8048-84C8FDDE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54" y="2679700"/>
            <a:ext cx="5230091" cy="303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48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55386-9A86-6D4A-3D7D-5537D9C9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900" y="1556617"/>
            <a:ext cx="1092200" cy="678584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장점</a:t>
            </a:r>
          </a:p>
        </p:txBody>
      </p:sp>
      <p:pic>
        <p:nvPicPr>
          <p:cNvPr id="3074" name="Picture 2" descr="크로스플레이'로 플랫폼 경계 허문다 &lt; 리뷰&amp;분석 &lt; 기사본문 - 게임톡">
            <a:extLst>
              <a:ext uri="{FF2B5EF4-FFF2-40B4-BE49-F238E27FC236}">
                <a16:creationId xmlns:a16="http://schemas.microsoft.com/office/drawing/2014/main" id="{EDBE1C3C-1DFC-6EB5-C6A8-71376EB2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1" y="2733023"/>
            <a:ext cx="3116118" cy="17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xpo로 앱 만들어본 후기(vs vanilla react-native) | by Jung Han | podo_official |  Medium">
            <a:extLst>
              <a:ext uri="{FF2B5EF4-FFF2-40B4-BE49-F238E27FC236}">
                <a16:creationId xmlns:a16="http://schemas.microsoft.com/office/drawing/2014/main" id="{8E1952C6-B4E2-59B1-8E1E-5948B9428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19" y="2982745"/>
            <a:ext cx="2557318" cy="125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sual Studio Code - Microsoft Apps">
            <a:extLst>
              <a:ext uri="{FF2B5EF4-FFF2-40B4-BE49-F238E27FC236}">
                <a16:creationId xmlns:a16="http://schemas.microsoft.com/office/drawing/2014/main" id="{EDF818E1-0544-CEF5-8127-FA2CCC60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937" y="1726390"/>
            <a:ext cx="1123840" cy="112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avaScript - 나무위키">
            <a:extLst>
              <a:ext uri="{FF2B5EF4-FFF2-40B4-BE49-F238E27FC236}">
                <a16:creationId xmlns:a16="http://schemas.microsoft.com/office/drawing/2014/main" id="{DE9274A8-0732-51D8-889B-2D706699C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937" y="3109680"/>
            <a:ext cx="1123840" cy="112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act (software) - Wikipedia">
            <a:extLst>
              <a:ext uri="{FF2B5EF4-FFF2-40B4-BE49-F238E27FC236}">
                <a16:creationId xmlns:a16="http://schemas.microsoft.com/office/drawing/2014/main" id="{ADD3A066-BE69-40A7-0A8C-7315B8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938" y="4492970"/>
            <a:ext cx="1123839" cy="9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29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4C365-A47D-FA01-E06C-7FD36EAB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882" y="1730953"/>
            <a:ext cx="1660236" cy="930275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Expo?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098" name="Picture 2" descr="Expo SDK 48. Today we're announcing the release of… | by Brent Vatne |  Exposition">
            <a:extLst>
              <a:ext uri="{FF2B5EF4-FFF2-40B4-BE49-F238E27FC236}">
                <a16:creationId xmlns:a16="http://schemas.microsoft.com/office/drawing/2014/main" id="{4C6263C1-607D-F255-750D-01FADBDE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82" y="2661228"/>
            <a:ext cx="3590636" cy="21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55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4C365-A47D-FA01-E06C-7FD36EAB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650" y="474807"/>
            <a:ext cx="2298700" cy="930275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RN Logic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BC363-E6CA-BDD8-2B35-892733B9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18" y="1405082"/>
            <a:ext cx="8525164" cy="47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Pretendard</vt:lpstr>
      <vt:lpstr>맑은 고딕</vt:lpstr>
      <vt:lpstr>Arial</vt:lpstr>
      <vt:lpstr>Office 테마</vt:lpstr>
      <vt:lpstr>React Native</vt:lpstr>
      <vt:lpstr>React Native?</vt:lpstr>
      <vt:lpstr>장점</vt:lpstr>
      <vt:lpstr>Expo?</vt:lpstr>
      <vt:lpstr>RN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기준 육</dc:creator>
  <cp:lastModifiedBy>기준 육</cp:lastModifiedBy>
  <cp:revision>1</cp:revision>
  <dcterms:created xsi:type="dcterms:W3CDTF">2023-10-25T12:27:09Z</dcterms:created>
  <dcterms:modified xsi:type="dcterms:W3CDTF">2023-10-25T13:16:08Z</dcterms:modified>
</cp:coreProperties>
</file>