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볶음밥과 삶은 계란을 넣은 샐러드 그릇과 젓가락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연어 어묵, 샐러드, 후무스가 든 그릇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파슬리 버터, 구운 헤이즐넛, 파르메산 치즈를 올린 파파르델레 파스타 그릇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볶음밥과 삶은 계란을 넣은 샐러드 그릇과 젓가락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아보카도와 라임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연어 어묵, 샐러드, 후무스가 든 그릇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파슬리 버터, 구운 헤이즐넛, 파르메산 치즈를 올린 파파르델레 파스타 그릇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10/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10/25</a:t>
            </a:r>
          </a:p>
        </p:txBody>
      </p:sp>
      <p:sp>
        <p:nvSpPr>
          <p:cNvPr id="172" name="SafeAreaView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SafeAreaView</a:t>
            </a:r>
          </a:p>
        </p:txBody>
      </p:sp>
      <p:sp>
        <p:nvSpPr>
          <p:cNvPr id="173" name="정지관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정지관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215" name="3. react-native-safe-area-context"/>
          <p:cNvSpPr txBox="1"/>
          <p:nvPr/>
        </p:nvSpPr>
        <p:spPr>
          <a:xfrm>
            <a:off x="1738075" y="2980509"/>
            <a:ext cx="1112266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3. react-native-safe-area-context</a:t>
            </a:r>
          </a:p>
        </p:txBody>
      </p:sp>
      <p:pic>
        <p:nvPicPr>
          <p:cNvPr id="216" name="스크린샷 2023-10-25 오후 9.14.09.png" descr="스크린샷 2023-10-25 오후 9.1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845" y="4933111"/>
            <a:ext cx="18276310" cy="3849778"/>
          </a:xfrm>
          <a:prstGeom prst="rect">
            <a:avLst/>
          </a:prstGeom>
          <a:ln w="12700">
            <a:miter lim="400000"/>
          </a:ln>
        </p:spPr>
      </p:pic>
      <p:sp>
        <p:nvSpPr>
          <p:cNvPr id="217" name="React Native 의 SafeAreaView 를 보완하기 위한 라이브러리로,…"/>
          <p:cNvSpPr txBox="1"/>
          <p:nvPr/>
        </p:nvSpPr>
        <p:spPr>
          <a:xfrm>
            <a:off x="5807722" y="10107828"/>
            <a:ext cx="12768556" cy="1315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212529"/>
                </a:solidFill>
              </a:defRPr>
            </a:pPr>
            <a:r>
              <a:t>React Native 의 SafeAreaView 를 보완하기 위한 라이브러리로, </a:t>
            </a:r>
          </a:p>
          <a:p>
            <a:pPr algn="ctr"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212529"/>
                </a:solidFill>
              </a:defRPr>
            </a:pPr>
            <a:r>
              <a:t>SafeAreaView 의 높이 등과 같은 추가적인 값에 접근이 가능</a:t>
            </a:r>
          </a:p>
        </p:txBody>
      </p:sp>
      <p:sp>
        <p:nvSpPr>
          <p:cNvPr id="218" name="navigation 에서 지원해주는 컴포넌트를 이용"/>
          <p:cNvSpPr txBox="1"/>
          <p:nvPr/>
        </p:nvSpPr>
        <p:spPr>
          <a:xfrm>
            <a:off x="7836090" y="12152939"/>
            <a:ext cx="8711820" cy="7015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3800">
                <a:solidFill>
                  <a:srgbClr val="242424"/>
                </a:solidFill>
              </a:defRPr>
            </a:lvl1pPr>
          </a:lstStyle>
          <a:p>
            <a:pPr/>
            <a:r>
              <a:t>navigation 에서 지원해주는 컴포넌트를 이용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221" name="3. react-native-safe-area-context"/>
          <p:cNvSpPr txBox="1"/>
          <p:nvPr/>
        </p:nvSpPr>
        <p:spPr>
          <a:xfrm>
            <a:off x="1738075" y="2980509"/>
            <a:ext cx="11122661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3. react-native-safe-area-context</a:t>
            </a:r>
          </a:p>
        </p:txBody>
      </p:sp>
      <p:pic>
        <p:nvPicPr>
          <p:cNvPr id="222" name="스크린샷 2023-10-25 오후 10.18.38.png" descr="스크린샷 2023-10-25 오후 10.18.38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274524" y="3967001"/>
            <a:ext cx="15834952" cy="92928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라이브 코딩"/>
          <p:cNvSpPr txBox="1"/>
          <p:nvPr>
            <p:ph type="title"/>
          </p:nvPr>
        </p:nvSpPr>
        <p:spPr>
          <a:xfrm>
            <a:off x="9718608" y="6141418"/>
            <a:ext cx="4946784" cy="1433164"/>
          </a:xfrm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라이브 코딩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Thank you"/>
          <p:cNvSpPr txBox="1"/>
          <p:nvPr>
            <p:ph type="title"/>
          </p:nvPr>
        </p:nvSpPr>
        <p:spPr>
          <a:xfrm>
            <a:off x="9512455" y="6141418"/>
            <a:ext cx="5359090" cy="1433164"/>
          </a:xfrm>
          <a:prstGeom prst="rect">
            <a:avLst/>
          </a:prstGeom>
        </p:spPr>
        <p:txBody>
          <a:bodyPr/>
          <a:lstStyle/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Content</a:t>
            </a:r>
          </a:p>
        </p:txBody>
      </p:sp>
      <p:sp>
        <p:nvSpPr>
          <p:cNvPr id="176" name="적용 배경…"/>
          <p:cNvSpPr txBox="1"/>
          <p:nvPr/>
        </p:nvSpPr>
        <p:spPr>
          <a:xfrm>
            <a:off x="1169684" y="3216618"/>
            <a:ext cx="8241488" cy="467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적용 배경</a:t>
            </a:r>
          </a:p>
          <a:p>
            <a:pPr/>
            <a:r>
              <a:t>SafeAreaView란 무엇인가?</a:t>
            </a:r>
          </a:p>
          <a:p>
            <a:pPr/>
            <a:r>
              <a:t>SafeAreaView 어떻게 구현할까?</a:t>
            </a:r>
          </a:p>
          <a:p>
            <a:pPr/>
            <a:r>
              <a:t>라이브 코딩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적용 배경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적용 배경</a:t>
            </a:r>
          </a:p>
        </p:txBody>
      </p:sp>
      <p:pic>
        <p:nvPicPr>
          <p:cNvPr id="179" name="스크린샷 2023-10-25 오후 9.19.36.png" descr="스크린샷 2023-10-25 오후 9.19.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032728" y="1005404"/>
            <a:ext cx="5920062" cy="11705192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그림과 같이 아이폰 14에서 뷰가…"/>
          <p:cNvSpPr txBox="1"/>
          <p:nvPr/>
        </p:nvSpPr>
        <p:spPr>
          <a:xfrm>
            <a:off x="6569404" y="9116131"/>
            <a:ext cx="7816597" cy="213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그림과 같이 아이폰 14에서 뷰가</a:t>
            </a:r>
          </a:p>
          <a:p>
            <a:pPr/>
            <a:r>
              <a:t>노치와 아이폰 바에 의해 가려짐 </a:t>
            </a:r>
          </a:p>
        </p:txBody>
      </p:sp>
      <p:sp>
        <p:nvSpPr>
          <p:cNvPr id="181" name="타원형"/>
          <p:cNvSpPr/>
          <p:nvPr/>
        </p:nvSpPr>
        <p:spPr>
          <a:xfrm>
            <a:off x="18507430" y="1664380"/>
            <a:ext cx="970658" cy="807344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82" name="타원형"/>
          <p:cNvSpPr/>
          <p:nvPr/>
        </p:nvSpPr>
        <p:spPr>
          <a:xfrm>
            <a:off x="17923933" y="11147462"/>
            <a:ext cx="2045197" cy="1036142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2" grpId="1"/>
      <p:bldP build="whole" bldLvl="1" animBg="1" rev="0" advAuto="0" spid="181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afeAreaView란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SafeAreaView란?</a:t>
            </a:r>
          </a:p>
        </p:txBody>
      </p:sp>
      <p:sp>
        <p:nvSpPr>
          <p:cNvPr id="185" name="안전 영역 경계 안에서 컨텐츠를 렌더링"/>
          <p:cNvSpPr txBox="1"/>
          <p:nvPr/>
        </p:nvSpPr>
        <p:spPr>
          <a:xfrm>
            <a:off x="1279811" y="2850972"/>
            <a:ext cx="8296657" cy="749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200">
                <a:latin typeface="Heiti TC Light"/>
                <a:ea typeface="Heiti TC Light"/>
                <a:cs typeface="Heiti TC Light"/>
                <a:sym typeface="Heiti TC Light"/>
              </a:defRPr>
            </a:lvl1pPr>
          </a:lstStyle>
          <a:p>
            <a:pPr/>
            <a:r>
              <a:t> 안전 영역 경계 안에서 컨텐츠를 렌더링</a:t>
            </a:r>
          </a:p>
        </p:txBody>
      </p:sp>
      <p:pic>
        <p:nvPicPr>
          <p:cNvPr id="186" name="safeareaview.png" descr="safeareaview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69013" y="4169789"/>
            <a:ext cx="11645974" cy="84134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스크린샷 2023-10-25 오후 8.51.47.png" descr="스크린샷 2023-10-25 오후 8.5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67421" y="730516"/>
            <a:ext cx="11450468" cy="10386015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노치 혹은 아이폰 바에 의해 가려지거나 잘리는 현상을 방지할 수 있다"/>
          <p:cNvSpPr txBox="1"/>
          <p:nvPr/>
        </p:nvSpPr>
        <p:spPr>
          <a:xfrm>
            <a:off x="5654668" y="11876074"/>
            <a:ext cx="14515205" cy="7739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457200">
              <a:lnSpc>
                <a:spcPct val="100000"/>
              </a:lnSpc>
              <a:spcBef>
                <a:spcPts val="0"/>
              </a:spcBef>
              <a:defRPr sz="4200">
                <a:solidFill>
                  <a:srgbClr val="212529"/>
                </a:solidFill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pPr/>
            <a:r>
              <a:t>노치 혹은 아이폰 바에 의해 가려지거나 잘리는 현상을 방지할 수 있다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192" name="1. react-native-iphone-x-helper"/>
          <p:cNvSpPr txBox="1"/>
          <p:nvPr/>
        </p:nvSpPr>
        <p:spPr>
          <a:xfrm>
            <a:off x="1738075" y="2980509"/>
            <a:ext cx="10474453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1. react-native-iphone-x-helper</a:t>
            </a:r>
          </a:p>
        </p:txBody>
      </p:sp>
      <p:pic>
        <p:nvPicPr>
          <p:cNvPr id="193" name="스크린샷 2023-10-25 오후 9.08.32.png" descr="스크린샷 2023-10-25 오후 9.08.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72184" y="5375284"/>
            <a:ext cx="20839632" cy="2965432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스크린샷 2023-10-25 오후 9.09.45.png" descr="스크린샷 2023-10-25 오후 9.09.45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14326" y="5142640"/>
            <a:ext cx="19955348" cy="3430720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타원형"/>
          <p:cNvSpPr/>
          <p:nvPr/>
        </p:nvSpPr>
        <p:spPr>
          <a:xfrm>
            <a:off x="15194706" y="7249968"/>
            <a:ext cx="1294424" cy="1215505"/>
          </a:xfrm>
          <a:prstGeom prst="ellipse">
            <a:avLst/>
          </a:prstGeom>
          <a:ln w="635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96" name="라이브러리가 업데이트를 한지 오래되어 추후 발생할 문제에 대응하기 어려움"/>
          <p:cNvSpPr txBox="1"/>
          <p:nvPr/>
        </p:nvSpPr>
        <p:spPr>
          <a:xfrm>
            <a:off x="2935376" y="10098720"/>
            <a:ext cx="18513248" cy="8614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라이브러리가 업데이트를 한지 오래되어 추후 발생할 문제에 대응하기 어려움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3" grpId="1"/>
      <p:bldP build="whole" bldLvl="1" animBg="1" rev="0" advAuto="0" spid="194" grpId="2"/>
      <p:bldP build="whole" bldLvl="1" animBg="1" rev="0" advAuto="0" spid="196" grpId="4"/>
      <p:bldP build="whole" bldLvl="1" animBg="1" rev="0" advAuto="0" spid="195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199" name="2. react-native"/>
          <p:cNvSpPr txBox="1"/>
          <p:nvPr/>
        </p:nvSpPr>
        <p:spPr>
          <a:xfrm>
            <a:off x="1738075" y="2980509"/>
            <a:ext cx="4888549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2. react-native</a:t>
            </a:r>
          </a:p>
        </p:txBody>
      </p:sp>
      <p:pic>
        <p:nvPicPr>
          <p:cNvPr id="200" name="스크린샷 2023-10-25 오후 9.14.09.png" descr="스크린샷 2023-10-25 오후 9.14.0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53845" y="4933111"/>
            <a:ext cx="18276310" cy="38497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203" name="2. react-native"/>
          <p:cNvSpPr txBox="1"/>
          <p:nvPr/>
        </p:nvSpPr>
        <p:spPr>
          <a:xfrm>
            <a:off x="1738075" y="2980509"/>
            <a:ext cx="4888549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2. react-native</a:t>
            </a:r>
          </a:p>
        </p:txBody>
      </p:sp>
      <p:pic>
        <p:nvPicPr>
          <p:cNvPr id="204" name="스크린샷 2023-10-25 오후 9.52.10.png" descr="스크린샷 2023-10-25 오후 9.52.1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84404" y="4161871"/>
            <a:ext cx="13266213" cy="8429278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React Native 자체에서 지원해주는…"/>
          <p:cNvSpPr txBox="1"/>
          <p:nvPr/>
        </p:nvSpPr>
        <p:spPr>
          <a:xfrm>
            <a:off x="14640565" y="4467592"/>
            <a:ext cx="8856574" cy="21339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React Native 자체에서 지원해주는 </a:t>
            </a:r>
          </a:p>
          <a:p>
            <a:pPr/>
            <a:r>
              <a:rPr>
                <a:solidFill>
                  <a:srgbClr val="FF2F92"/>
                </a:solidFill>
              </a:rPr>
              <a:t>SafeAreaView</a:t>
            </a:r>
            <a:r>
              <a:t> 적용코드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afeAreaView 구현방법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443484" defTabSz="2365188">
              <a:defRPr spc="-164" sz="8245"/>
            </a:pPr>
            <a:r>
              <a:t>SafeAreaView 구현방법</a:t>
            </a:r>
          </a:p>
        </p:txBody>
      </p:sp>
      <p:sp>
        <p:nvSpPr>
          <p:cNvPr id="208" name="2. react-native"/>
          <p:cNvSpPr txBox="1"/>
          <p:nvPr/>
        </p:nvSpPr>
        <p:spPr>
          <a:xfrm>
            <a:off x="1738075" y="2980509"/>
            <a:ext cx="4888549" cy="9449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5500"/>
            </a:lvl1pPr>
          </a:lstStyle>
          <a:p>
            <a:pPr/>
            <a:r>
              <a:t>2. react-native</a:t>
            </a:r>
          </a:p>
        </p:txBody>
      </p:sp>
      <p:pic>
        <p:nvPicPr>
          <p:cNvPr id="209" name="스크린샷 2023-10-25 오후 10.04.35.png" descr="스크린샷 2023-10-25 오후 10.04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36133" y="6020910"/>
            <a:ext cx="14119462" cy="2571947"/>
          </a:xfrm>
          <a:prstGeom prst="rect">
            <a:avLst/>
          </a:prstGeom>
          <a:ln w="12700">
            <a:miter lim="400000"/>
          </a:ln>
        </p:spPr>
      </p:pic>
      <p:sp>
        <p:nvSpPr>
          <p:cNvPr id="210" name="한계"/>
          <p:cNvSpPr txBox="1"/>
          <p:nvPr/>
        </p:nvSpPr>
        <p:spPr>
          <a:xfrm>
            <a:off x="2319014" y="4859082"/>
            <a:ext cx="1168909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한계</a:t>
            </a:r>
          </a:p>
        </p:txBody>
      </p:sp>
      <p:pic>
        <p:nvPicPr>
          <p:cNvPr id="211" name="스크린샷 2023-10-25 오후 10.05.04.png" descr="스크린샷 2023-10-25 오후 10.05.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043110" y="3948768"/>
            <a:ext cx="9713469" cy="5818464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iOS의 낮은 버전 혹은 안드로이드 환경에서…"/>
          <p:cNvSpPr/>
          <p:nvPr/>
        </p:nvSpPr>
        <p:spPr>
          <a:xfrm>
            <a:off x="-38189" y="-23980"/>
            <a:ext cx="25021666" cy="13763960"/>
          </a:xfrm>
          <a:prstGeom prst="rect">
            <a:avLst/>
          </a:prstGeom>
          <a:solidFill>
            <a:srgbClr val="000000">
              <a:alpha val="43056"/>
            </a:srgb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b="1" sz="5400">
                <a:solidFill>
                  <a:srgbClr val="FFFFFF"/>
                </a:solidFill>
              </a:defRPr>
            </a:pPr>
            <a:r>
              <a:t>iOS의 낮은 버전 혹은 안드로이드 환경에서 </a:t>
            </a:r>
          </a:p>
          <a:p>
            <a:pPr algn="ctr" defTabSz="825500">
              <a:lnSpc>
                <a:spcPct val="100000"/>
              </a:lnSpc>
              <a:spcBef>
                <a:spcPts val="0"/>
              </a:spcBef>
              <a:defRPr b="1" sz="5400">
                <a:solidFill>
                  <a:srgbClr val="FFFFFF"/>
                </a:solidFill>
              </a:defRPr>
            </a:pPr>
            <a:r>
              <a:t>SafeAreaView를 필요로하는 경우 적용 불가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