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2" autoAdjust="0"/>
    <p:restoredTop sz="80000" autoAdjust="0"/>
  </p:normalViewPr>
  <p:slideViewPr>
    <p:cSldViewPr snapToGrid="0">
      <p:cViewPr varScale="1">
        <p:scale>
          <a:sx n="88" d="100"/>
          <a:sy n="88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39275-C5A8-4C6B-93C2-416DC5782C61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A0ED6-90E5-4398-B002-E4B08B0C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3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스플래시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이미지를 설정하기 위해서는 먼저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xcode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에 이미지 등록부터 해주어야 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아까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AppIcon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설정했던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Images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왼쪽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List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에서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우클릭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&gt;New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Imgae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 Set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눌러 새로운 이미지 셋을 추가해준다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거기에 아까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만들어둔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splash image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드래그해서 가져다 놓으면 준비는 끝이다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그 다음으로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스플래시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화면을 수정해주는 단계만 남았다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[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프로젝트명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]&gt;[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프로젝트명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]&gt;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LaunchScreen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경로로 들어가면 아래 사진과 같이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스플래시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화면을 수정할 수 있는 페이지가 나오게 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이곳에서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해야할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일은 크게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가지다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</a:p>
          <a:p>
            <a:pPr marL="228600" indent="-228600">
              <a:buAutoNum type="arabicParenR"/>
            </a:pP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이미지뷰를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만들어 아까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추가해두었던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splash image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추가하는 것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</a:p>
          <a:p>
            <a:pPr marL="228600" indent="-228600">
              <a:buAutoNum type="arabicParenR"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기종에 따라 화면 크기가 달라져도 이상하게 보이지 않도록 보정하는 작업</a:t>
            </a:r>
            <a:br>
              <a:rPr lang="ko-KR" altLang="en-US" dirty="0"/>
            </a:br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가장 먼저 기본값으로 설정된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스플래시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이미지 요소들을 삭제해준 뒤 우측 상단에 있는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"+"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버튼을 눌러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Image View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오브젝트를 선택해준다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Image View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아이폰 화면으로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드래그하면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추가할 수 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그 다음 추가한 이미지 뷰를 클릭하고 우측 설정창에서 아까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Images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에서 등록한 이미지 셋을 선택해 이미지를 불러온다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불러온 이미지를 스마트폰 화면에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꽉차도록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늘려 주면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단계는 끝이다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위 삽입한 이미지에 연두색과 파란색으로 표시한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2~3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번 단계를 보자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우선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View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Content Mode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Aspect Fill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로 수정한 뒤 옆 탭으로 이동해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Autoresizing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항목을 수정해주면 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Autoresizing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은 기본값으로 여백과 왼쪽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상단의 거리를 유지하도록 되어있는데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기존 설정을 해제하고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이미지 내부 사이즈가 화면 크기에 맞춰 바뀌도록 설정해주면 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마지막으로 화면 하단 아이폰 아이콘을 눌러 서로 다른 모델에서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스플레시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이미지가 어떻게 보일지 판단하면서 세부 조정을 커스텀 해주면 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A0ED6-90E5-4398-B002-E4B08B0CE5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6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스플래시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스크린을 적용하는 것은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xcode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만으로 구현할 수 있지만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이렇게만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설정해놓으면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앱 로딩이 끝나자마자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splash screen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 사라지고 앱에 랜딩되기 때문에 의도적으로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splash screen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노출 시간을 늘리는 선택을 할 수도 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이때 사용하는 것이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react-native-splash-screen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이라는 라이브러리이다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npm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i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 react-native-splash-screen --save (or yarn add react-native-splash-screen)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를 통해 패키지를 설치하고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cd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ios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 &amp;&amp; pod install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통해 종속성을 설치한다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그 다음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AppDelegate.m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파일에 아래 코드를 추가하면 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이렇게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설정만하면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아무리 시간이 지나도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splash screen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 사라지지 않기 때문에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react native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Root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컴포넌트에서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hide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함수를 실행해야 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A0ED6-90E5-4398-B002-E4B08B0CE5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9A67B-795A-8836-E531-6218388CC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1EFFEC-A9CA-62DF-9D87-A33244D61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61408-EEB0-CF65-079B-10BF217A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B61CA-79E9-61CA-ED29-DA289C76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4294F-07D8-8D48-FCC9-68BE6E86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5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1CA4F-30B7-0842-8545-CCD5E2BA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01806-8E14-548A-F1D4-139E63BDF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A362C-CE52-6B33-7154-11E3F007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9D02E-A61C-2801-FE49-B708A126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15F04-466C-0CA0-9424-95E5073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3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822C82-355D-DE0C-C03B-3E7A6CA1E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E443B-8ABA-C6A1-E86E-1FEE5B05B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B7C6A-0801-1CF5-3AA0-B008A70E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725A0-4487-49E9-41A8-17E3486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6DA19-7C8F-1A35-FE78-03863158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2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153C1-A9C5-6FA5-0DD7-4A542CF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BC45F-7D1F-C7AF-AD38-593AC541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28015-2364-842C-A959-51A6795D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FABD1-E1FC-5263-231E-8BA447C6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19D4E-CD8D-CFD9-8C4A-FDBB683F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DA04A-0F29-8E32-A017-4F33A085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5A142-D556-276E-8210-757B4EEE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B612A-ECB3-BB10-198D-CB848A1B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19153-CE0D-6E29-3828-D3E9A941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3250F-769D-3734-6ABA-5FB5357D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3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62F83-7A65-4E3E-5328-9E0E4E21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3CF81-AE72-54BA-F0CA-4587AE81E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8173A-848F-021C-2F94-81734B31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0F7B5-66B8-88EC-7493-E0C1FD87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67F16-4B03-326C-7068-4593928B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7BDF0-B5BC-28F5-192A-DA4125B8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CFA26-273D-485B-94AC-508F0F1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59C92-0BF2-CDA8-4021-905AACB3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BD057-F157-1B78-9928-C7AF73626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272E2B-F84F-EC67-366C-D4B3716A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503742-97E2-316F-9D4F-A1305BE35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E1A604-A46C-76FE-8DE4-A238BFA1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E6781F-24BC-6766-CF97-77E97E82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A76F86-7FC8-B528-E420-453226D3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2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67686-E4A4-CEC0-41A2-9FA35D1A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77B088-4005-B575-989B-453E416E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976DFC-BD96-74B6-2257-18016B9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B8A973-A449-41E0-0B42-DD944432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6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83CA88-FFC6-4901-2D9F-6C2BC6FC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1BC5C8-5AAE-0C18-1EBC-010EAA0B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56893-32DB-D6B0-9FBF-C5C097B0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E8830-F017-D738-2C33-BF83A6DE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142DC-1DD9-B1D9-AC63-051BFAAA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8D57FC-4E64-8306-1AAB-D6A4AFEA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5254C-4708-1B6B-4851-326734CF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C8710-D3E7-1666-881D-88F2DA86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1F1BF-BE8A-5FCF-A8E8-B2159301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F87ED-8331-C54C-5AD5-F3742DA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813A52-520D-3CA1-C8F8-9B9AD50EF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39717-3C9B-C07F-3A35-F3F76C81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67415-D38F-5860-D447-98E9056D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9CB65-4293-86CF-3E34-65F60102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B7B3F-3524-9CBE-4967-3D42E623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EBB367-B48D-D30B-55FF-658A6A50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7B215-7856-6EEE-B945-C8376C1D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91946-8C54-CC30-4F15-CCDDD9F5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1A81-0188-42C6-BC69-C107F238AF7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8A526-02DD-DA06-2F65-EB8E850A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FF297-0415-E248-14B7-5AAEED321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7A55-0C7E-4531-B3A7-CB252E94A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1E3DF05-995A-09AB-79BE-8395F25C4D4E}"/>
              </a:ext>
            </a:extLst>
          </p:cNvPr>
          <p:cNvSpPr>
            <a:spLocks noGrp="1"/>
          </p:cNvSpPr>
          <p:nvPr/>
        </p:nvSpPr>
        <p:spPr>
          <a:xfrm>
            <a:off x="1524000" y="3759993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RN Splash Screen</a:t>
            </a:r>
            <a:endParaRPr lang="ko-KR" altLang="en-US" dirty="0"/>
          </a:p>
        </p:txBody>
      </p:sp>
      <p:pic>
        <p:nvPicPr>
          <p:cNvPr id="5" name="Picture 4" descr="React Native · Learn once, write anywhere">
            <a:extLst>
              <a:ext uri="{FF2B5EF4-FFF2-40B4-BE49-F238E27FC236}">
                <a16:creationId xmlns:a16="http://schemas.microsoft.com/office/drawing/2014/main" id="{618A06E9-D7B7-D050-746E-33381E3F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20741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30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A42D7D-DB89-79D8-A02B-823E405A78D4}"/>
              </a:ext>
            </a:extLst>
          </p:cNvPr>
          <p:cNvSpPr txBox="1"/>
          <p:nvPr/>
        </p:nvSpPr>
        <p:spPr>
          <a:xfrm>
            <a:off x="1959298" y="2273300"/>
            <a:ext cx="8273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앱이 시작될 때 띄우는 화면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보통 데이터를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로딩하는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동안 빈 화면을 보여주지 않기 위해 띄운다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55915C6-E18B-361E-F7C7-CED9D4FB4FD8}"/>
              </a:ext>
            </a:extLst>
          </p:cNvPr>
          <p:cNvSpPr txBox="1">
            <a:spLocks/>
          </p:cNvSpPr>
          <p:nvPr/>
        </p:nvSpPr>
        <p:spPr>
          <a:xfrm>
            <a:off x="1524000" y="1602740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Splash Screen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2A767A-2AB5-C45D-7EB6-9214C2A21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3258403"/>
            <a:ext cx="5257800" cy="26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6425889-CE4E-0F2E-65A4-F192699D190C}"/>
              </a:ext>
            </a:extLst>
          </p:cNvPr>
          <p:cNvSpPr txBox="1">
            <a:spLocks/>
          </p:cNvSpPr>
          <p:nvPr/>
        </p:nvSpPr>
        <p:spPr>
          <a:xfrm>
            <a:off x="1524000" y="243839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적용 방법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76B32F-4DEA-52F5-0847-9125D56C7020}"/>
              </a:ext>
            </a:extLst>
          </p:cNvPr>
          <p:cNvCxnSpPr>
            <a:cxnSpLocks/>
          </p:cNvCxnSpPr>
          <p:nvPr/>
        </p:nvCxnSpPr>
        <p:spPr>
          <a:xfrm>
            <a:off x="6095998" y="3298371"/>
            <a:ext cx="0" cy="34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E378FF-4781-8E51-330F-F987CE8CD6B1}"/>
              </a:ext>
            </a:extLst>
          </p:cNvPr>
          <p:cNvSpPr txBox="1"/>
          <p:nvPr/>
        </p:nvSpPr>
        <p:spPr>
          <a:xfrm>
            <a:off x="1357706" y="1862027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Imageset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D6F88C-6D90-D689-3D16-7DEF33A3C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17" y="1134427"/>
            <a:ext cx="4433364" cy="19168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BF1B85-F58F-5811-6F63-A69684ED1B8C}"/>
              </a:ext>
            </a:extLst>
          </p:cNvPr>
          <p:cNvSpPr txBox="1"/>
          <p:nvPr/>
        </p:nvSpPr>
        <p:spPr>
          <a:xfrm>
            <a:off x="7165780" y="50920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ios</a:t>
            </a:r>
            <a:r>
              <a:rPr lang="en-US" altLang="ko-KR" sz="2400" dirty="0"/>
              <a:t> </a:t>
            </a:r>
            <a:r>
              <a:rPr lang="ko-KR" altLang="en-US" sz="2400" dirty="0"/>
              <a:t>기준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547663-1FD2-F2FF-F672-356B4653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28" y="3941880"/>
            <a:ext cx="4091941" cy="25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50618B-4F48-2403-C900-917B94CFAEEE}"/>
              </a:ext>
            </a:extLst>
          </p:cNvPr>
          <p:cNvSpPr txBox="1"/>
          <p:nvPr/>
        </p:nvSpPr>
        <p:spPr>
          <a:xfrm>
            <a:off x="1295990" y="4962972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뷰 추가</a:t>
            </a:r>
            <a:r>
              <a:rPr lang="en-US" altLang="ko-KR" sz="2400" dirty="0"/>
              <a:t> &amp; </a:t>
            </a:r>
            <a:r>
              <a:rPr lang="ko-KR" altLang="en-US" sz="2400" dirty="0"/>
              <a:t>설정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5D34FE-D42A-E77C-9BDA-EDB60C10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39" y="4136987"/>
            <a:ext cx="3437164" cy="82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2916D2-8979-1BEA-D3B6-D9A203BD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563" y="5193804"/>
            <a:ext cx="3231515" cy="8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98FAAD-EAAD-3DB9-D1B2-9134B1D0EECE}"/>
              </a:ext>
            </a:extLst>
          </p:cNvPr>
          <p:cNvSpPr txBox="1"/>
          <p:nvPr/>
        </p:nvSpPr>
        <p:spPr>
          <a:xfrm>
            <a:off x="112565" y="6550223"/>
            <a:ext cx="1196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 출처 </a:t>
            </a:r>
            <a:r>
              <a:rPr lang="en-US" altLang="ko-KR" sz="1400" dirty="0"/>
              <a:t>: https://velog.io/@2ast/React-Native-ios-app-icon%EA%B3%BC-splash-screen-%EC%A0%81%EC%9A%A9%ED%95%98%EA%B8%B0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43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B6D3B7-7267-0F3D-0C01-77EF61E22416}"/>
              </a:ext>
            </a:extLst>
          </p:cNvPr>
          <p:cNvSpPr txBox="1">
            <a:spLocks/>
          </p:cNvSpPr>
          <p:nvPr/>
        </p:nvSpPr>
        <p:spPr>
          <a:xfrm>
            <a:off x="1524000" y="243839"/>
            <a:ext cx="9144000" cy="89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 시간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CC6CD-6B5E-B2D2-482D-63792E78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00" y="1134427"/>
            <a:ext cx="5587000" cy="3150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D547D0-8EC8-3C70-EB01-2FD58BBBF570}"/>
              </a:ext>
            </a:extLst>
          </p:cNvPr>
          <p:cNvSpPr txBox="1"/>
          <p:nvPr/>
        </p:nvSpPr>
        <p:spPr>
          <a:xfrm>
            <a:off x="2404016" y="4285419"/>
            <a:ext cx="17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AppDelegate.m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DDB9CC-B2F5-0596-088D-841A74C8A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64" y="1314315"/>
            <a:ext cx="4058216" cy="2791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27A46A-15C3-C2D8-2DF4-547812811B96}"/>
              </a:ext>
            </a:extLst>
          </p:cNvPr>
          <p:cNvSpPr txBox="1"/>
          <p:nvPr/>
        </p:nvSpPr>
        <p:spPr>
          <a:xfrm>
            <a:off x="8375044" y="428541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72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와이드스크린</PresentationFormat>
  <Paragraphs>37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기준 육</dc:creator>
  <cp:lastModifiedBy>기준 육</cp:lastModifiedBy>
  <cp:revision>1</cp:revision>
  <dcterms:created xsi:type="dcterms:W3CDTF">2023-12-14T13:29:50Z</dcterms:created>
  <dcterms:modified xsi:type="dcterms:W3CDTF">2023-12-14T13:29:50Z</dcterms:modified>
</cp:coreProperties>
</file>