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 </a:t>
            </a:r>
          </a:p>
          <a:p>
            <a:pPr/>
            <a:r>
              <a:t> 형태로 쌓아두기에 이전 화면으로 되돌아 갈 수 있으며 탐색 히스토리를 유지하는 특징을 가지고 있습니다. 그렇기에 주로 탐색이 많은 애플리케이션에 적합합니다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</a:t>
            </a:r>
          </a:p>
          <a:p>
            <a:pPr/>
            <a:r>
              <a:t>메뉴화면에서 탭을 선택하면 해당 화면으로 전환되는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슬라이딩 형태로 화면을 전환하는 네비게이션 컴포넌트입니다.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돌 사이로 자라는 야생 식물의 모습을 근접 촬영한 사진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화산암 사이로 자라는 야생 식물을 근접 촬영한 사진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푸른 암벽으로 둘러싸인 폭포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푸른 언덕 풍경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이끼에 덮인 돌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avigator"/>
          <p:cNvSpPr txBox="1"/>
          <p:nvPr>
            <p:ph type="ctrTitle"/>
          </p:nvPr>
        </p:nvSpPr>
        <p:spPr>
          <a:xfrm>
            <a:off x="1219196" y="1354337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Navigator</a:t>
            </a:r>
          </a:p>
        </p:txBody>
      </p:sp>
      <p:sp>
        <p:nvSpPr>
          <p:cNvPr id="152" name="2107 김정현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2107 김정현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끝"/>
          <p:cNvSpPr txBox="1"/>
          <p:nvPr>
            <p:ph type="title"/>
          </p:nvPr>
        </p:nvSpPr>
        <p:spPr>
          <a:xfrm>
            <a:off x="11660386" y="6141418"/>
            <a:ext cx="1063228" cy="1433164"/>
          </a:xfrm>
          <a:prstGeom prst="rect">
            <a:avLst/>
          </a:prstGeom>
        </p:spPr>
        <p:txBody>
          <a:bodyPr/>
          <a:lstStyle/>
          <a:p>
            <a:pPr/>
            <a:r>
              <a:t>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웹이랑 어떻게 다를까?"/>
          <p:cNvSpPr txBox="1"/>
          <p:nvPr/>
        </p:nvSpPr>
        <p:spPr>
          <a:xfrm>
            <a:off x="7462234" y="5846598"/>
            <a:ext cx="9459532" cy="146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/>
            </a:lvl1pPr>
          </a:lstStyle>
          <a:p>
            <a:pPr/>
            <a:r>
              <a:t>웹이랑 어떻게 다를까?</a:t>
            </a:r>
          </a:p>
        </p:txBody>
      </p:sp>
      <p:sp>
        <p:nvSpPr>
          <p:cNvPr id="155" name="WHY ?"/>
          <p:cNvSpPr txBox="1"/>
          <p:nvPr/>
        </p:nvSpPr>
        <p:spPr>
          <a:xfrm>
            <a:off x="818348" y="468315"/>
            <a:ext cx="4660596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/>
            </a:lvl1pPr>
          </a:lstStyle>
          <a:p>
            <a:pPr/>
            <a:r>
              <a:t>WHY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3 종류"/>
          <p:cNvSpPr txBox="1"/>
          <p:nvPr/>
        </p:nvSpPr>
        <p:spPr>
          <a:xfrm>
            <a:off x="596423" y="407173"/>
            <a:ext cx="3773730" cy="197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/>
            </a:lvl1pPr>
          </a:lstStyle>
          <a:p>
            <a:pPr/>
            <a:r>
              <a:t>3 종류</a:t>
            </a:r>
          </a:p>
        </p:txBody>
      </p:sp>
      <p:sp>
        <p:nvSpPr>
          <p:cNvPr id="158" name="Tab Navigation"/>
          <p:cNvSpPr txBox="1"/>
          <p:nvPr/>
        </p:nvSpPr>
        <p:spPr>
          <a:xfrm>
            <a:off x="8923395" y="6314122"/>
            <a:ext cx="7427913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/>
            </a:lvl1pPr>
          </a:lstStyle>
          <a:p>
            <a:pPr/>
            <a:r>
              <a:t>Tab Navigation</a:t>
            </a:r>
          </a:p>
        </p:txBody>
      </p:sp>
      <p:sp>
        <p:nvSpPr>
          <p:cNvPr id="159" name="Stack Navigation"/>
          <p:cNvSpPr txBox="1"/>
          <p:nvPr/>
        </p:nvSpPr>
        <p:spPr>
          <a:xfrm>
            <a:off x="8384724" y="2681226"/>
            <a:ext cx="850525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/>
            </a:lvl1pPr>
          </a:lstStyle>
          <a:p>
            <a:pPr/>
            <a:r>
              <a:t>Stack Navigation</a:t>
            </a:r>
          </a:p>
        </p:txBody>
      </p:sp>
      <p:sp>
        <p:nvSpPr>
          <p:cNvPr id="160" name="Drawer Navigation"/>
          <p:cNvSpPr txBox="1"/>
          <p:nvPr/>
        </p:nvSpPr>
        <p:spPr>
          <a:xfrm>
            <a:off x="7986389" y="9947018"/>
            <a:ext cx="930192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/>
            </a:lvl1pPr>
          </a:lstStyle>
          <a:p>
            <a:pPr/>
            <a:r>
              <a:t>Drawer Navigation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ack Navig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 Navigation</a:t>
            </a:r>
          </a:p>
        </p:txBody>
      </p:sp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1502" y="3169706"/>
            <a:ext cx="16560996" cy="10413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6162" y="-52271"/>
            <a:ext cx="20230177" cy="13619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ab Navig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 Navigation</a:t>
            </a:r>
          </a:p>
        </p:txBody>
      </p:sp>
      <p:pic>
        <p:nvPicPr>
          <p:cNvPr id="17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3048" y="3708657"/>
            <a:ext cx="15237904" cy="7891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8006" y="0"/>
            <a:ext cx="14527988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Drawer Navig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Drawer Navigator</a:t>
            </a:r>
          </a:p>
        </p:txBody>
      </p:sp>
      <p:pic>
        <p:nvPicPr>
          <p:cNvPr id="17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5600" y="3100253"/>
            <a:ext cx="13512801" cy="995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rawer Navig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Drawer Navigator</a:t>
            </a:r>
          </a:p>
        </p:txBody>
      </p:sp>
      <p:pic>
        <p:nvPicPr>
          <p:cNvPr id="18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7121" y="2400693"/>
            <a:ext cx="12752070" cy="11500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