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딥링크란 모바일 환경에 놓인 유저가 웹사이트 혹은 다른 앱에서 URL을 클릭했을 때 사용자를 특정 앱으로 이동시켜서 원하는 화면을 보여주거나, 사용자 액션을 유도해요.</a:t>
            </a:r>
          </a:p>
          <a:p>
            <a:pPr/>
            <a:r>
              <a:t>이거 많이 보셨죠? 이제 광고 나올때 앱 다운로드를 시키려고 할때 위와 같이 클릭해서 특정 </a:t>
            </a:r>
          </a:p>
          <a:p>
            <a:pPr/>
            <a:r>
              <a:t>앱으로 이동시키거나, 물건을 사기 위해 현재 앱에서 쿠팡으로 이동시킴으로 써 매끄러운 유저 경험을 경험시 켜줍니다.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유형에는 총 3가지가 있다.</a:t>
            </a:r>
          </a:p>
          <a:p>
            <a:pPr/>
          </a:p>
          <a:p>
            <a:pPr/>
            <a:r>
              <a:t>URI Scheme(Custom scheme)은 맨 초기에 쓰던걸로 저런식으로 앱 각자의 scheme을 사용하여 URI를 지정해 주었으나 서로 다른 앱에서 같은 스킴을 사용할 수 있다는 문제가 있어서 보안에 취약합니다. 그래서 요것도 market 이라는 스킴을 공유해서 생기는 문제입니다. and는 저런식으로 선택을 할 수 있지만 ios는 마지막에 깔린 앱을 기준으로 이동됩니다.</a:t>
            </a:r>
          </a:p>
          <a:p>
            <a:pPr/>
          </a:p>
          <a:p>
            <a:pPr/>
            <a:r>
              <a:t>위의 중복되는 스킴을 방지하기 위해서 ios와 and는 각각 App Link, Universal Link를 만들어서 사용하고 있습니다.</a:t>
            </a:r>
          </a:p>
          <a:p>
            <a:pPr/>
          </a:p>
          <a:p>
            <a:pPr/>
            <a:r>
              <a:t>하지만 사용자의 액션으로만 작동해요. 스크립트로 클릭을 유발하면 앱으로 이동하지 않고, 그대로 웹 브라우저에서 링크가 열려서 여전히 커스텀 스킴 URL과 함께 사용되고 있어요.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-날먹-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ep Lin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Link</a:t>
            </a:r>
          </a:p>
        </p:txBody>
      </p:sp>
      <p:sp>
        <p:nvSpPr>
          <p:cNvPr id="152" name="2107 김정현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2107 김정현</a:t>
            </a:r>
          </a:p>
        </p:txBody>
      </p:sp>
      <p:sp>
        <p:nvSpPr>
          <p:cNvPr id="153" name="11/08"/>
          <p:cNvSpPr txBox="1"/>
          <p:nvPr/>
        </p:nvSpPr>
        <p:spPr>
          <a:xfrm>
            <a:off x="1354666" y="11753322"/>
            <a:ext cx="167304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11/08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epLink??"/>
          <p:cNvSpPr txBox="1"/>
          <p:nvPr/>
        </p:nvSpPr>
        <p:spPr>
          <a:xfrm>
            <a:off x="8135111" y="5933216"/>
            <a:ext cx="811377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DeepLink??</a:t>
            </a: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01" y="-224981"/>
            <a:ext cx="24715614" cy="14165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딥링크 유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딥링크 유형</a:t>
            </a:r>
          </a:p>
        </p:txBody>
      </p:sp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2963" y="5055352"/>
            <a:ext cx="18498074" cy="6642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102" y="3796464"/>
            <a:ext cx="23941796" cy="9160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65807" y="80774"/>
            <a:ext cx="24715614" cy="1416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62" grpId="1"/>
      <p:bldP build="whole" bldLvl="1" animBg="1" rev="0" advAuto="0" spid="16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019" y="2184816"/>
            <a:ext cx="22651962" cy="9346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ttps://reactnavigation.org/docs/deep-linking/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https://reactnavigation.org/docs/deep-linking/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감사합니다"/>
          <p:cNvSpPr txBox="1"/>
          <p:nvPr>
            <p:ph type="title"/>
          </p:nvPr>
        </p:nvSpPr>
        <p:spPr>
          <a:xfrm>
            <a:off x="9747949" y="6141418"/>
            <a:ext cx="4888101" cy="1433164"/>
          </a:xfrm>
          <a:prstGeom prst="rect">
            <a:avLst/>
          </a:prstGeom>
        </p:spPr>
        <p:txBody>
          <a:bodyPr/>
          <a:lstStyle/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