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63" autoAdjust="0"/>
  </p:normalViewPr>
  <p:slideViewPr>
    <p:cSldViewPr snapToGrid="0">
      <p:cViewPr>
        <p:scale>
          <a:sx n="50" d="100"/>
          <a:sy n="50" d="100"/>
        </p:scale>
        <p:origin x="43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8601-4F20-4D47-B8F1-59BB2DCDA9F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A253-DA7A-4AE7-BFDF-1B86775E3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7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시작하겠습니다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9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 Native</a:t>
            </a:r>
            <a:r>
              <a:rPr lang="ko-KR" altLang="en-US" dirty="0"/>
              <a:t>에선 스타일을 스타일 객체를 통해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스타일 객체에 들어가는 속성을 스타일 속성이라고 하며</a:t>
            </a:r>
            <a:r>
              <a:rPr lang="en-US" altLang="ko-KR" dirty="0"/>
              <a:t>, </a:t>
            </a:r>
            <a:r>
              <a:rPr lang="ko-KR" altLang="en-US" dirty="0"/>
              <a:t>요가 엔진이 지정한 이름만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카멜 케이스를 이용하기 때문에 작성시 화면에 띄워진 </a:t>
            </a:r>
            <a:r>
              <a:rPr lang="en-US" altLang="ko-KR" dirty="0"/>
              <a:t>camelCase</a:t>
            </a:r>
            <a:r>
              <a:rPr lang="ko-KR" altLang="en-US" dirty="0"/>
              <a:t>와 같이 작성해야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요가 엔진이란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네이티브에서 </a:t>
            </a:r>
            <a:r>
              <a:rPr lang="en-US" altLang="ko-KR" dirty="0"/>
              <a:t>CSS</a:t>
            </a:r>
            <a:r>
              <a:rPr lang="ko-KR" altLang="en-US" dirty="0"/>
              <a:t>를 사용하기 위해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네이티브가 개발한 엔진으로</a:t>
            </a:r>
            <a:r>
              <a:rPr lang="en-US" altLang="ko-KR" dirty="0"/>
              <a:t>, CSS</a:t>
            </a:r>
            <a:r>
              <a:rPr lang="ko-KR" altLang="en-US" dirty="0"/>
              <a:t>와 비슷하게 동작하지만 </a:t>
            </a:r>
            <a:r>
              <a:rPr lang="en-US" altLang="ko-KR" dirty="0" err="1"/>
              <a:t>FlexBox</a:t>
            </a:r>
            <a:r>
              <a:rPr lang="en-US" altLang="ko-KR" dirty="0"/>
              <a:t> </a:t>
            </a:r>
            <a:r>
              <a:rPr lang="ko-KR" altLang="en-US" dirty="0"/>
              <a:t>레이아웃에서 차이가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이전에 말했던 </a:t>
            </a:r>
            <a:r>
              <a:rPr lang="en-US" altLang="ko-KR" dirty="0"/>
              <a:t>camelCase</a:t>
            </a:r>
            <a:r>
              <a:rPr lang="ko-KR" altLang="en-US" dirty="0"/>
              <a:t>의 사용 이유가 요가 엔진의 이름 지정 방식이 카멜 케이스이기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스타일 객체를 이용해 스타일링을 하는 방법은 두 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하나는 스타일 객체를 직접 </a:t>
            </a:r>
            <a:r>
              <a:rPr lang="en-US" altLang="ko-KR" dirty="0"/>
              <a:t>style </a:t>
            </a:r>
            <a:r>
              <a:rPr lang="ko-KR" altLang="en-US" dirty="0"/>
              <a:t>속성에 입력하는 것이고</a:t>
            </a:r>
            <a:r>
              <a:rPr lang="en-US" altLang="ko-KR" dirty="0"/>
              <a:t>, </a:t>
            </a:r>
            <a:r>
              <a:rPr lang="ko-KR" altLang="en-US" dirty="0"/>
              <a:t>나머지 하나는 </a:t>
            </a:r>
            <a:r>
              <a:rPr lang="en-US" altLang="ko-KR" dirty="0" err="1"/>
              <a:t>StyleSheet</a:t>
            </a:r>
            <a:r>
              <a:rPr lang="en-US" altLang="ko-KR" dirty="0"/>
              <a:t> API</a:t>
            </a:r>
            <a:r>
              <a:rPr lang="ko-KR" altLang="en-US" dirty="0"/>
              <a:t>를 이용하는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8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스타일 객체를 </a:t>
            </a:r>
            <a:r>
              <a:rPr lang="en-US" altLang="ko-KR" dirty="0"/>
              <a:t>Style </a:t>
            </a:r>
            <a:r>
              <a:rPr lang="ko-KR" altLang="en-US" dirty="0"/>
              <a:t>속성에 설정하는 방식은 일반적인 </a:t>
            </a:r>
            <a:r>
              <a:rPr lang="en-US" altLang="ko-KR" dirty="0"/>
              <a:t>JSX </a:t>
            </a:r>
            <a:r>
              <a:rPr lang="ko-KR" altLang="en-US" dirty="0"/>
              <a:t>코드 에서도 사용 가능한 방식으로</a:t>
            </a:r>
            <a:r>
              <a:rPr lang="en-US" altLang="ko-KR" dirty="0"/>
              <a:t>, style</a:t>
            </a:r>
            <a:r>
              <a:rPr lang="ko-KR" altLang="en-US" dirty="0"/>
              <a:t>속성에 직접 객체를 작성하는 방식으로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0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StyleSheet</a:t>
            </a:r>
            <a:r>
              <a:rPr lang="en-US" altLang="ko-KR" dirty="0"/>
              <a:t> API</a:t>
            </a:r>
            <a:r>
              <a:rPr lang="ko-KR" altLang="en-US" dirty="0"/>
              <a:t>를 사용하는 방식은 </a:t>
            </a:r>
            <a:r>
              <a:rPr lang="en-US" altLang="ko-KR" dirty="0" err="1"/>
              <a:t>Stylesheet.create</a:t>
            </a:r>
            <a:r>
              <a:rPr lang="en-US" altLang="ko-KR" dirty="0"/>
              <a:t> </a:t>
            </a:r>
            <a:r>
              <a:rPr lang="ko-KR" altLang="en-US" dirty="0"/>
              <a:t>함수를 사용해 객체를 외부에서 생성하고</a:t>
            </a:r>
            <a:r>
              <a:rPr lang="en-US" altLang="ko-KR" dirty="0"/>
              <a:t>, </a:t>
            </a:r>
            <a:r>
              <a:rPr lang="ko-KR" altLang="en-US" dirty="0"/>
              <a:t>해당 객체의 값을 </a:t>
            </a:r>
            <a:r>
              <a:rPr lang="en-US" altLang="ko-KR" dirty="0"/>
              <a:t>style </a:t>
            </a:r>
            <a:r>
              <a:rPr lang="ko-KR" altLang="en-US" dirty="0"/>
              <a:t>속성에 넣는 방식으로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외부에서 생성하는 것을 제외하면 외관상의 큰 차이점은 </a:t>
            </a:r>
            <a:r>
              <a:rPr lang="ko-KR" altLang="en-US" dirty="0" err="1"/>
              <a:t>없어보입니다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8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두 방식에는 차이점이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컴포넌트들은 상황에 따라 </a:t>
            </a:r>
            <a:r>
              <a:rPr lang="ko-KR" altLang="en-US" dirty="0" err="1"/>
              <a:t>재렌더링</a:t>
            </a:r>
            <a:r>
              <a:rPr lang="ko-KR" altLang="en-US" dirty="0"/>
              <a:t> 되는 경우가 잦은데</a:t>
            </a:r>
            <a:r>
              <a:rPr lang="en-US" altLang="ko-KR" dirty="0"/>
              <a:t>, </a:t>
            </a:r>
            <a:r>
              <a:rPr lang="ko-KR" altLang="en-US" dirty="0"/>
              <a:t>이 상황에서 인라인 스타일 방식은 </a:t>
            </a:r>
            <a:r>
              <a:rPr lang="en-US" altLang="ko-KR" dirty="0"/>
              <a:t>UI</a:t>
            </a:r>
            <a:r>
              <a:rPr lang="ko-KR" altLang="en-US" dirty="0"/>
              <a:t>스레드로 </a:t>
            </a:r>
            <a:r>
              <a:rPr lang="ko-KR" altLang="en-US" dirty="0" err="1"/>
              <a:t>브릿지를</a:t>
            </a:r>
            <a:r>
              <a:rPr lang="ko-KR" altLang="en-US" dirty="0"/>
              <a:t> 경유하기 때문에</a:t>
            </a:r>
            <a:r>
              <a:rPr lang="en-US" altLang="ko-KR" dirty="0"/>
              <a:t>, </a:t>
            </a:r>
            <a:r>
              <a:rPr lang="ko-KR" altLang="en-US" dirty="0"/>
              <a:t>컴포넌트 로직에 의해 </a:t>
            </a:r>
            <a:r>
              <a:rPr lang="ko-KR" altLang="en-US" dirty="0" err="1"/>
              <a:t>재렌더링되지</a:t>
            </a:r>
            <a:r>
              <a:rPr lang="ko-KR" altLang="en-US" dirty="0"/>
              <a:t> 않을 </a:t>
            </a:r>
            <a:r>
              <a:rPr lang="ko-KR" altLang="en-US" dirty="0" err="1"/>
              <a:t>떈</a:t>
            </a:r>
            <a:r>
              <a:rPr lang="ko-KR" altLang="en-US" dirty="0"/>
              <a:t> 디스플레이 속도가 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반면에 </a:t>
            </a:r>
            <a:r>
              <a:rPr lang="en-US" altLang="ko-KR" dirty="0" err="1"/>
              <a:t>StyleSheet</a:t>
            </a:r>
            <a:r>
              <a:rPr lang="en-US" altLang="ko-KR" dirty="0"/>
              <a:t> API </a:t>
            </a:r>
            <a:r>
              <a:rPr lang="ko-KR" altLang="en-US" dirty="0"/>
              <a:t>방식은 </a:t>
            </a:r>
            <a:r>
              <a:rPr lang="en-US" altLang="ko-KR" dirty="0"/>
              <a:t>UI</a:t>
            </a:r>
            <a:r>
              <a:rPr lang="ko-KR" altLang="en-US" dirty="0"/>
              <a:t> 스레드에서 캐시되기 때문에 디스플레이 속도가 빨라집니다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이유로 동적인 스타일 객체는 인라인 스타일</a:t>
            </a:r>
            <a:r>
              <a:rPr lang="en-US" altLang="ko-KR" dirty="0"/>
              <a:t>, </a:t>
            </a:r>
            <a:r>
              <a:rPr lang="ko-KR" altLang="en-US" dirty="0"/>
              <a:t>정적인 스타일 객체는 </a:t>
            </a:r>
            <a:r>
              <a:rPr lang="en-US" altLang="ko-KR" dirty="0" err="1"/>
              <a:t>StyleSheet</a:t>
            </a:r>
            <a:r>
              <a:rPr lang="en-US" altLang="ko-KR" dirty="0"/>
              <a:t> API</a:t>
            </a:r>
            <a:r>
              <a:rPr lang="ko-KR" altLang="en-US" dirty="0"/>
              <a:t>를 사용하는 경우가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당연한 차이점이지만</a:t>
            </a:r>
            <a:r>
              <a:rPr lang="en-US" altLang="ko-KR" dirty="0"/>
              <a:t>, </a:t>
            </a:r>
            <a:r>
              <a:rPr lang="en-US" altLang="ko-KR" dirty="0" err="1"/>
              <a:t>StyleSheet</a:t>
            </a:r>
            <a:r>
              <a:rPr lang="en-US" altLang="ko-KR" dirty="0"/>
              <a:t> API</a:t>
            </a:r>
            <a:r>
              <a:rPr lang="ko-KR" altLang="en-US" dirty="0"/>
              <a:t>로 생성한 코드들은 재활용이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반복적으로 쓰이는 스타일들도 </a:t>
            </a:r>
            <a:r>
              <a:rPr lang="en-US" altLang="ko-KR" dirty="0" err="1"/>
              <a:t>StyleSheet</a:t>
            </a:r>
            <a:r>
              <a:rPr lang="en-US" altLang="ko-KR" dirty="0"/>
              <a:t> API</a:t>
            </a:r>
            <a:r>
              <a:rPr lang="ko-KR" altLang="en-US" dirty="0"/>
              <a:t>로 생성하는 경우가 많습니다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2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React Native </a:t>
            </a:r>
            <a:r>
              <a:rPr lang="ko-KR" altLang="en-US" dirty="0"/>
              <a:t>스타일링에는 특이한 점이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기본적으로 </a:t>
            </a:r>
            <a:r>
              <a:rPr lang="en-US" altLang="ko-KR" dirty="0" err="1"/>
              <a:t>FlexBox</a:t>
            </a:r>
            <a:r>
              <a:rPr lang="ko-KR" altLang="en-US" dirty="0"/>
              <a:t>가 적용되어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</a:t>
            </a:r>
            <a:r>
              <a:rPr lang="en-US" altLang="ko-KR" dirty="0"/>
              <a:t>display: flex</a:t>
            </a:r>
            <a:r>
              <a:rPr lang="ko-KR" altLang="en-US" dirty="0"/>
              <a:t>를 따로 선언할 필요가 없으며</a:t>
            </a:r>
            <a:r>
              <a:rPr lang="en-US" altLang="ko-KR" dirty="0"/>
              <a:t>, flex </a:t>
            </a:r>
            <a:r>
              <a:rPr lang="ko-KR" altLang="en-US" dirty="0"/>
              <a:t>속성에 정수 값을 넣어 </a:t>
            </a:r>
            <a:r>
              <a:rPr lang="en-US" altLang="ko-KR" dirty="0" err="1"/>
              <a:t>FlexBox</a:t>
            </a:r>
            <a:r>
              <a:rPr lang="ko-KR" altLang="en-US" dirty="0"/>
              <a:t>의 크기를 화면 비율에 맞게 </a:t>
            </a:r>
            <a:r>
              <a:rPr lang="ko-KR" altLang="en-US" dirty="0" err="1"/>
              <a:t>조절하는것만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다음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5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 마치겠습니다</a:t>
            </a:r>
            <a:r>
              <a:rPr lang="en-US" altLang="ko-KR" dirty="0"/>
              <a:t>,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A253-DA7A-4AE7-BFDF-1B86775E3F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8083E-03EF-C43A-C843-E807F1D9A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4C3AF-AEC7-E5B4-89AA-B7F871665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8A6A5-D133-7BCC-ADE7-9E362843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765B0-EB00-4DB6-A9C0-AF2BE5ED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A305E-F173-5C35-E470-D16A3680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7779-1349-F670-96FE-1B1D6AB3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E01AC-AF5A-5D43-B98F-8AE1D074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1AC9F-402E-ECD5-1984-868FACAA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6698B-A134-E3B1-3228-996EDA7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D2263-4AB8-0F62-03DB-E60D2DC7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C5D80D-0E9E-28DD-F096-50C64EEA2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23251-7511-50E7-F1EE-1BD606A3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B63DA-D94E-3B52-E563-0D6FA390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E23F0-0D13-426A-D294-05DD4EF0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E8C81-4DB6-6795-B303-B3281CDE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A0E3-EACB-0D3C-3A1A-A043B4B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A6E59-1CA7-134A-E168-B776EDE6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DEB63-17EE-DF96-E2B4-08FA812D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CBC5B-20D7-1E78-309E-87FFD9FF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84952-B6F9-670D-63D0-BD5374AE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8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825C8-95FD-DC8E-AAD5-D41224A7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2E951-76C0-06C3-51A8-8EB48541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8578-9F39-B11B-B1AC-31772787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16848-0933-B158-64E4-94A62803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E5F49-592C-6F21-55AA-18F77DE3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D7D46-ABBD-32C6-65B6-B3BCAED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004FC-F0E6-085F-F26E-8F9934F9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3FBB6-BFE9-964A-BC6C-2235B932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07D1A-592B-3422-653D-7F057E45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2DED7-DB2E-01EE-0B1B-B018574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0023C-D308-A8E8-DA7C-20803091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5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0F85-4551-8A74-2457-DCF7FA4E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B965B-4FFA-6380-9C0E-EA9335FD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3E4A5-9653-17FC-88C2-33D4FF82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B1186-738A-47ED-5945-731BB787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82891C-8D1B-EB46-B350-DB623D44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4F25EF-2DBC-B483-3894-44A8F2C4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966733-C325-17D0-782F-2D480DD3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17EA0D-7BCB-BBFF-3C49-8CC054C7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7FA8C-45EB-44BD-F62F-2999E732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1D7AA-0DE4-1079-E4CA-A6DD4BBB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879B8B-BE3B-765A-E118-25F592CF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27D68-60BE-6A49-631D-4ABCB723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3DA54-F6BD-D945-054A-11EA610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5367D3-52B0-3DCC-440E-BF90B388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F47AF8-50B3-09B0-F619-16C0F0FA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1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BE7A-84BE-B4C0-7665-28B4863A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55A5E-A953-F8CB-9265-A4784ED5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82F89-A1E2-0E3E-A0F1-196F552A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3BB3C-B9ED-B105-8F83-F76EF5D4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12EDE-20F9-1B66-924B-773FDB86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5C87C-CFE5-7AAA-E7BE-02CFF91C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18812-D909-5498-4E5B-343D85ED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3402DA-72B8-B61D-BF4E-0F85E1879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43DA9-1547-9F3C-CF57-F3B08AE3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972B2-048B-BDD9-6CD2-F6B728F8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EDBFB-7120-1D21-6442-39A4C884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9BF48-88E3-127A-46FE-B20CAF73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5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D0DD3-ACC0-2ECD-E9EC-588FAB7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900E3-277E-CA03-9998-3658A29F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9030E-44A8-7B60-0E53-8CD8B767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68CB-B858-4231-BCD8-B0C159D70CA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794A5-D105-E56B-E1E4-8C486E761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19ED7-6F6A-06F8-D11B-47B38D0E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6251-A4F4-4199-A8F6-40828FAF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9AD3-2D3A-A63A-3103-665D8D5B8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89058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 Styling</a:t>
            </a:r>
            <a:endParaRPr lang="ko-KR" altLang="en-US" dirty="0"/>
          </a:p>
        </p:txBody>
      </p:sp>
      <p:pic>
        <p:nvPicPr>
          <p:cNvPr id="4" name="Picture 4" descr="React Native · Learn once, write anywhere">
            <a:extLst>
              <a:ext uri="{FF2B5EF4-FFF2-40B4-BE49-F238E27FC236}">
                <a16:creationId xmlns:a16="http://schemas.microsoft.com/office/drawing/2014/main" id="{2FC6CE48-56E6-C9A8-0AAE-32FFD908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87642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94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E5708B-3723-2B76-7104-7E4690A0C31E}"/>
              </a:ext>
            </a:extLst>
          </p:cNvPr>
          <p:cNvSpPr txBox="1">
            <a:spLocks/>
          </p:cNvSpPr>
          <p:nvPr/>
        </p:nvSpPr>
        <p:spPr>
          <a:xfrm>
            <a:off x="1524000" y="275844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 Properties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6C108-9CA4-EEE5-DD51-94802FEB7162}"/>
              </a:ext>
            </a:extLst>
          </p:cNvPr>
          <p:cNvSpPr txBox="1"/>
          <p:nvPr/>
        </p:nvSpPr>
        <p:spPr>
          <a:xfrm>
            <a:off x="3690534" y="3429000"/>
            <a:ext cx="48109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 객체가 가진 속성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camelCase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이용하여 작성한다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8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D82DCB-16F6-5D37-61B8-DF55BE8AB810}"/>
              </a:ext>
            </a:extLst>
          </p:cNvPr>
          <p:cNvSpPr txBox="1">
            <a:spLocks/>
          </p:cNvSpPr>
          <p:nvPr/>
        </p:nvSpPr>
        <p:spPr>
          <a:xfrm>
            <a:off x="1524000" y="275844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Yoga Engine?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947EB-55EE-EE64-640C-00FB516337AB}"/>
              </a:ext>
            </a:extLst>
          </p:cNvPr>
          <p:cNvSpPr txBox="1"/>
          <p:nvPr/>
        </p:nvSpPr>
        <p:spPr>
          <a:xfrm>
            <a:off x="3308217" y="3429000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리액트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네이티브가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C++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개발한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엔진</a:t>
            </a:r>
          </a:p>
        </p:txBody>
      </p:sp>
    </p:spTree>
    <p:extLst>
      <p:ext uri="{BB962C8B-B14F-4D97-AF65-F5344CB8AC3E}">
        <p14:creationId xmlns:p14="http://schemas.microsoft.com/office/powerpoint/2010/main" val="14069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34CC43-B378-CA2F-258C-555ED077644F}"/>
              </a:ext>
            </a:extLst>
          </p:cNvPr>
          <p:cNvSpPr txBox="1">
            <a:spLocks/>
          </p:cNvSpPr>
          <p:nvPr/>
        </p:nvSpPr>
        <p:spPr>
          <a:xfrm>
            <a:off x="1524000" y="275844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스타일링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A079C-315D-8EF5-AC43-162FA9A7DC55}"/>
              </a:ext>
            </a:extLst>
          </p:cNvPr>
          <p:cNvSpPr txBox="1"/>
          <p:nvPr/>
        </p:nvSpPr>
        <p:spPr>
          <a:xfrm>
            <a:off x="3502982" y="342900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 객체를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속성에 설정한다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StyleSheet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EF7F7-7C07-D67E-93BC-9D1C8DDB17A3}"/>
              </a:ext>
            </a:extLst>
          </p:cNvPr>
          <p:cNvSpPr txBox="1"/>
          <p:nvPr/>
        </p:nvSpPr>
        <p:spPr>
          <a:xfrm>
            <a:off x="3048000" y="3167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 객체를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속성에 설정한다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75FD2-C995-B1AC-4534-271C33BA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794456"/>
            <a:ext cx="11601450" cy="5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7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F8A3C-DD22-77EE-6E5D-4D0B5AAC31B3}"/>
              </a:ext>
            </a:extLst>
          </p:cNvPr>
          <p:cNvSpPr txBox="1"/>
          <p:nvPr/>
        </p:nvSpPr>
        <p:spPr>
          <a:xfrm>
            <a:off x="3695700" y="767090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StyleSheet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사용한다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0F7C0D-3B61-0655-ADA8-E8BB8E24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55" y="1371092"/>
            <a:ext cx="6078290" cy="4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10EF23-2E0D-3F5F-E265-D57F1017BD34}"/>
              </a:ext>
            </a:extLst>
          </p:cNvPr>
          <p:cNvSpPr txBox="1">
            <a:spLocks/>
          </p:cNvSpPr>
          <p:nvPr/>
        </p:nvSpPr>
        <p:spPr>
          <a:xfrm>
            <a:off x="1524000" y="147950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 방식의 차이점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DC211-6E55-4CEC-6CFB-23560F6CB276}"/>
              </a:ext>
            </a:extLst>
          </p:cNvPr>
          <p:cNvSpPr txBox="1"/>
          <p:nvPr/>
        </p:nvSpPr>
        <p:spPr>
          <a:xfrm>
            <a:off x="1" y="237008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컴포넌트가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재렌더링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될 때가 존재한다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때 인라인 스타일 방식은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스레드에서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스레드로 넘어간다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이로 인해 컴포넌트가 바뀌지 않으면 앱 디스플레이 속도가 떨어진다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반면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StyleSheet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방식은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스레드에서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캐시되어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디스플레이 속도가 빨라진다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이로 인해 동적인 스타일 객체는 인라인 스타일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정적인 스타일 객체는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StyleSheet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3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D0383DF-5C5D-95C1-CF90-C897F6B7B6BF}"/>
              </a:ext>
            </a:extLst>
          </p:cNvPr>
          <p:cNvSpPr txBox="1">
            <a:spLocks/>
          </p:cNvSpPr>
          <p:nvPr/>
        </p:nvSpPr>
        <p:spPr>
          <a:xfrm>
            <a:off x="1524000" y="147950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특이한 점</a:t>
            </a:r>
          </a:p>
        </p:txBody>
      </p:sp>
      <p:pic>
        <p:nvPicPr>
          <p:cNvPr id="1026" name="Picture 2" descr="번역] A Complete Guide to Flexbox">
            <a:extLst>
              <a:ext uri="{FF2B5EF4-FFF2-40B4-BE49-F238E27FC236}">
                <a16:creationId xmlns:a16="http://schemas.microsoft.com/office/drawing/2014/main" id="{80A17009-7C80-A63D-0991-50001A11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23" y="2433638"/>
            <a:ext cx="7554554" cy="34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1FA665-2043-3142-57A6-CB0CE55E9FD2}"/>
              </a:ext>
            </a:extLst>
          </p:cNvPr>
          <p:cNvSpPr txBox="1"/>
          <p:nvPr/>
        </p:nvSpPr>
        <p:spPr>
          <a:xfrm>
            <a:off x="5214188" y="316739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120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448</Words>
  <Application>Microsoft Office PowerPoint</Application>
  <PresentationFormat>와이드스크린</PresentationFormat>
  <Paragraphs>55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</vt:lpstr>
      <vt:lpstr>맑은 고딕</vt:lpstr>
      <vt:lpstr>Arial</vt:lpstr>
      <vt:lpstr>Office 테마</vt:lpstr>
      <vt:lpstr>RN Styling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 Styling</dc:title>
  <dc:creator>기준 육</dc:creator>
  <cp:lastModifiedBy>기준 육</cp:lastModifiedBy>
  <cp:revision>2</cp:revision>
  <dcterms:created xsi:type="dcterms:W3CDTF">2023-11-02T10:25:14Z</dcterms:created>
  <dcterms:modified xsi:type="dcterms:W3CDTF">2023-11-02T11:27:38Z</dcterms:modified>
</cp:coreProperties>
</file>