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돌 사이로 자라는 야생 식물의 모습을 근접 촬영한 사진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어두운 구름 아래 흙길을 전경으로 두고 형성된 커다란 바위의 대형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화산암 사이로 자라는 야생 식물을 근접 촬영한 사진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푸른 암벽으로 둘러싸인 폭포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푸른 언덕 풍경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이끼에 덮인 돌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1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어두운 구름 아래 흙길을 전경으로 두고 형성된 커다란 바위의 대형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crollVie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ScrollView</a:t>
            </a:r>
          </a:p>
        </p:txBody>
      </p:sp>
      <p:sp>
        <p:nvSpPr>
          <p:cNvPr id="152" name="2107 김정현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2107 김정현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croll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ScrollView</a:t>
            </a:r>
          </a:p>
        </p:txBody>
      </p:sp>
      <p:sp>
        <p:nvSpPr>
          <p:cNvPr id="155" name="말그대로 스크롤 할 수 있음 ㅇㅇ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말그대로 스크롤 할 수 있음 ㅇㅇ</a:t>
            </a:r>
          </a:p>
          <a:p>
            <a:pPr/>
            <a:r>
              <a:t>근데 화면을 한번에 렌더링 할려고 함</a:t>
            </a:r>
          </a:p>
          <a:p>
            <a:pPr/>
            <a:r>
              <a:t>그래서 데이터 많으면 느려짐</a:t>
            </a:r>
          </a:p>
        </p:txBody>
      </p:sp>
      <p:pic>
        <p:nvPicPr>
          <p:cNvPr id="15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31490" y="1057884"/>
            <a:ext cx="9426631" cy="11987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3485" y="864408"/>
            <a:ext cx="11202470" cy="11987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lat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FlatList</a:t>
            </a:r>
          </a:p>
        </p:txBody>
      </p:sp>
      <p:sp>
        <p:nvSpPr>
          <p:cNvPr id="160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data와 randeritem을 이용하여 표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data와 randeritem을 이용하여 표현</a:t>
            </a:r>
          </a:p>
          <a:p>
            <a:pPr/>
            <a:r>
              <a:t>JS map이랑 비슷함</a:t>
            </a:r>
          </a:p>
        </p:txBody>
      </p:sp>
      <p:pic>
        <p:nvPicPr>
          <p:cNvPr id="16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99044" y="2239457"/>
            <a:ext cx="5366273" cy="9864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3869" y="3185756"/>
            <a:ext cx="22756262" cy="8719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0958" y="2307521"/>
            <a:ext cx="19249248" cy="9100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  <p:bldP build="whole" bldLvl="1" animBg="1" rev="0" advAuto="0" spid="16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ection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SectionList </a:t>
            </a:r>
          </a:p>
        </p:txBody>
      </p:sp>
      <p:sp>
        <p:nvSpPr>
          <p:cNvPr id="167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FlatList에서 타이틀있음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FlatList에서 타이틀있음</a:t>
            </a:r>
          </a:p>
        </p:txBody>
      </p:sp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22500" y="2862447"/>
            <a:ext cx="4673601" cy="929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5592" y="1785684"/>
            <a:ext cx="14570295" cy="10976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시연"/>
          <p:cNvSpPr txBox="1"/>
          <p:nvPr>
            <p:ph type="title"/>
          </p:nvPr>
        </p:nvSpPr>
        <p:spPr>
          <a:xfrm>
            <a:off x="11112500" y="6141418"/>
            <a:ext cx="2159000" cy="1433164"/>
          </a:xfrm>
          <a:prstGeom prst="rect">
            <a:avLst/>
          </a:prstGeom>
        </p:spPr>
        <p:txBody>
          <a:bodyPr/>
          <a:lstStyle/>
          <a:p>
            <a:pPr/>
            <a:r>
              <a:t>시연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inish"/>
          <p:cNvSpPr txBox="1"/>
          <p:nvPr>
            <p:ph type="title"/>
          </p:nvPr>
        </p:nvSpPr>
        <p:spPr>
          <a:xfrm>
            <a:off x="10491533" y="6141418"/>
            <a:ext cx="3400935" cy="1433164"/>
          </a:xfrm>
          <a:prstGeom prst="rect">
            <a:avLst/>
          </a:prstGeom>
        </p:spPr>
        <p:txBody>
          <a:bodyPr/>
          <a:lstStyle/>
          <a:p>
            <a:pPr/>
            <a:r>
              <a:t>Finish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