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10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10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10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11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2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3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볶음밥과 삶은 계란을 넣은 샐러드 그릇과 젓가락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연어 어묵, 샐러드, 후무스가 든 그릇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파슬리 버터, 구운 헤이즐넛, 파르메산 치즈를 올린 파파르델레 파스타 그릇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볶음밥과 삶은 계란을 넣은 샐러드 그릇과 젓가락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파슬리 버터, 구운 헤이즐넛, 파르메산 치즈를 올린 파파르델레 파스타 그릇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작은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72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7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큰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2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9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11/16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3600"/>
            </a:lvl1pPr>
          </a:lstStyle>
          <a:p>
            <a:pPr/>
            <a:r>
              <a:t>11/16</a:t>
            </a:r>
          </a:p>
        </p:txBody>
      </p:sp>
      <p:sp>
        <p:nvSpPr>
          <p:cNvPr id="172" name="React Native with Webview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 Native with Webview</a:t>
            </a:r>
          </a:p>
        </p:txBody>
      </p:sp>
      <p:sp>
        <p:nvSpPr>
          <p:cNvPr id="173" name="정지관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정지관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목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목차</a:t>
            </a:r>
          </a:p>
        </p:txBody>
      </p:sp>
      <p:sp>
        <p:nvSpPr>
          <p:cNvPr id="176" name="웹뷰란 무엇인가?…"/>
          <p:cNvSpPr txBox="1"/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웹뷰란 무엇인가?</a:t>
            </a:r>
          </a:p>
          <a:p>
            <a:pPr/>
            <a:r>
              <a:t>웹뷰의 장단점</a:t>
            </a:r>
          </a:p>
          <a:p>
            <a:pPr/>
            <a:r>
              <a:t>React Native에서 웹뷰는 어떻게 띄우는가?</a:t>
            </a:r>
          </a:p>
          <a:p>
            <a:pPr/>
            <a:r>
              <a:t>시연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웹뷰란 무엇인가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웹뷰란 무엇인가?</a:t>
            </a:r>
          </a:p>
        </p:txBody>
      </p:sp>
      <p:sp>
        <p:nvSpPr>
          <p:cNvPr id="179" name="모바일 앱 어플리케이션의 일부 부분 및 페이지를 웹 어플리케이션 및 웹페이지로 제공하는 기능"/>
          <p:cNvSpPr txBox="1"/>
          <p:nvPr/>
        </p:nvSpPr>
        <p:spPr>
          <a:xfrm>
            <a:off x="1344051" y="6427265"/>
            <a:ext cx="22712783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모바일 앱 어플리케이션의 일부 부분 및 페이지를 웹 어플리케이션 및 웹페이지로 제공하는 기능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62401" y="392652"/>
            <a:ext cx="12859198" cy="129306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웹뷰의 장단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웹뷰의 장단점</a:t>
            </a:r>
          </a:p>
        </p:txBody>
      </p:sp>
      <p:sp>
        <p:nvSpPr>
          <p:cNvPr id="184" name="배포가 쉽고 빠르다…"/>
          <p:cNvSpPr txBox="1"/>
          <p:nvPr>
            <p:ph type="body" sz="half" idx="1"/>
          </p:nvPr>
        </p:nvSpPr>
        <p:spPr>
          <a:xfrm>
            <a:off x="1206500" y="4248504"/>
            <a:ext cx="21971000" cy="3651050"/>
          </a:xfrm>
          <a:prstGeom prst="rect">
            <a:avLst/>
          </a:prstGeom>
        </p:spPr>
        <p:txBody>
          <a:bodyPr/>
          <a:lstStyle/>
          <a:p>
            <a:pPr/>
            <a:r>
              <a:t>배포가 쉽고 빠르다</a:t>
            </a:r>
          </a:p>
          <a:p>
            <a:pPr/>
            <a:r>
              <a:t>개발 속도가 빠르다</a:t>
            </a:r>
          </a:p>
        </p:txBody>
      </p:sp>
      <p:sp>
        <p:nvSpPr>
          <p:cNvPr id="185" name="장점"/>
          <p:cNvSpPr txBox="1"/>
          <p:nvPr/>
        </p:nvSpPr>
        <p:spPr>
          <a:xfrm>
            <a:off x="1223231" y="3108528"/>
            <a:ext cx="1322706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장점</a:t>
            </a:r>
          </a:p>
        </p:txBody>
      </p:sp>
      <p:sp>
        <p:nvSpPr>
          <p:cNvPr id="186" name="단점"/>
          <p:cNvSpPr txBox="1"/>
          <p:nvPr/>
        </p:nvSpPr>
        <p:spPr>
          <a:xfrm>
            <a:off x="1223231" y="8356709"/>
            <a:ext cx="1322706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단점</a:t>
            </a:r>
          </a:p>
        </p:txBody>
      </p:sp>
      <p:sp>
        <p:nvSpPr>
          <p:cNvPr id="187" name="사용자의 입장에서 깜빡임 현상 때문에 끊긴다는 느낌을 받을 수 있음…"/>
          <p:cNvSpPr txBox="1"/>
          <p:nvPr/>
        </p:nvSpPr>
        <p:spPr>
          <a:xfrm>
            <a:off x="1206500" y="9496685"/>
            <a:ext cx="21971000" cy="3537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>
              <a:buSzPct val="123000"/>
              <a:buChar char="•"/>
            </a:pPr>
            <a:r>
              <a:t>사용자의 입장에서 깜빡임 현상 때문에 끊긴다는 느낌을 받을 수 있음</a:t>
            </a:r>
          </a:p>
          <a:p>
            <a:pPr marL="609600" indent="-609600">
              <a:buSzPct val="123000"/>
              <a:buChar char="•"/>
            </a:pPr>
            <a:r>
              <a:t>Native API를 직접 가져다가 쓸 수 없으며 직접 기기와 연동이 어렵다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act Native에서 웹뷰는 어떻게 띄우는가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React Native에서 웹뷰는 어떻게 띄우는가?</a:t>
            </a:r>
          </a:p>
        </p:txBody>
      </p:sp>
      <p:sp>
        <p:nvSpPr>
          <p:cNvPr id="190" name="설치"/>
          <p:cNvSpPr txBox="1"/>
          <p:nvPr>
            <p:ph type="body" idx="21"/>
          </p:nvPr>
        </p:nvSpPr>
        <p:spPr>
          <a:xfrm>
            <a:off x="1206500" y="3754322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설치</a:t>
            </a:r>
          </a:p>
        </p:txBody>
      </p:sp>
      <p:sp>
        <p:nvSpPr>
          <p:cNvPr id="191" name="yarn add react-native-webview"/>
          <p:cNvSpPr txBox="1"/>
          <p:nvPr/>
        </p:nvSpPr>
        <p:spPr>
          <a:xfrm>
            <a:off x="1374081" y="5012365"/>
            <a:ext cx="8535315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yarn add react-native-webview</a:t>
            </a:r>
          </a:p>
        </p:txBody>
      </p:sp>
      <p:sp>
        <p:nvSpPr>
          <p:cNvPr id="192" name="사용"/>
          <p:cNvSpPr txBox="1"/>
          <p:nvPr/>
        </p:nvSpPr>
        <p:spPr>
          <a:xfrm>
            <a:off x="1206500" y="6600817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사용</a:t>
            </a:r>
          </a:p>
        </p:txBody>
      </p:sp>
      <p:pic>
        <p:nvPicPr>
          <p:cNvPr id="193" name="스크린샷 2023-11-16 오후 9.46.39.png" descr="스크린샷 2023-11-16 오후 9.46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2630" y="7881334"/>
            <a:ext cx="17171694" cy="4334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적용 예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적용 예시</a:t>
            </a:r>
          </a:p>
        </p:txBody>
      </p:sp>
      <p:pic>
        <p:nvPicPr>
          <p:cNvPr id="196" name="스크린샷 2023-11-16 오후 10.32.21.png" descr="스크린샷 2023-11-16 오후 10.32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029" y="4061228"/>
            <a:ext cx="13668432" cy="55935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스크린샷 2023-11-16 오후 10.32.37.png" descr="스크린샷 2023-11-16 오후 10.32.3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45818" y="1450850"/>
            <a:ext cx="7535496" cy="10814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HE END"/>
          <p:cNvSpPr txBox="1"/>
          <p:nvPr>
            <p:ph type="title"/>
          </p:nvPr>
        </p:nvSpPr>
        <p:spPr>
          <a:xfrm>
            <a:off x="9314480" y="6141418"/>
            <a:ext cx="21971001" cy="1433164"/>
          </a:xfrm>
          <a:prstGeom prst="rect">
            <a:avLst/>
          </a:prstGeom>
        </p:spPr>
        <p:txBody>
          <a:bodyPr/>
          <a:lstStyle>
            <a:lvl1pPr defTabSz="2121354">
              <a:defRPr spc="-174" sz="8700"/>
            </a:lvl1pPr>
          </a:lstStyle>
          <a:p>
            <a:pPr/>
            <a:r>
              <a:t>THE 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