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C070F-79B2-8F1A-E62E-C438F0888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50C5A4-F2D8-2AE8-0E27-818E16F5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BECCA-C40F-4F28-3923-899173C7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3D59-B16D-4953-ACAF-345B74A8792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CA923-64E2-57D3-6B58-A288C12A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C925F-DE71-9BD4-0E00-0B2F89FA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21C3-4031-4E44-99AA-36568729E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2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FBE7D-60CF-F777-EDB3-5909D9C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D3ECE-E605-41C1-659B-27182734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942CE-7DDD-F306-CD4B-FCB6F9FC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3D59-B16D-4953-ACAF-345B74A8792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AB38B-5762-4F0B-DD10-4BF0B490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FEC02-010D-EBFD-9B3A-76CC3A65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21C3-4031-4E44-99AA-36568729E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7F482A-484C-4C1C-9FAB-2D022A9C0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616CF2-0F5F-CC41-EBBC-B9545CA5E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F88F3-DE5B-C5A3-03C1-B9266D07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3D59-B16D-4953-ACAF-345B74A8792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21A10-FF98-47C5-4764-A767FD05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F5F17-D897-74BC-E61C-4F881F02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21C3-4031-4E44-99AA-36568729E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07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AC57-22D4-4608-54F5-99F3AF94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03B1B-C933-174C-5E17-FB896EE9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9FE84-DDE5-9B8B-2291-3DA61086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3D59-B16D-4953-ACAF-345B74A8792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447DF-FE60-DC17-07C0-42EB3DA1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9B21D-9432-6FB3-73D2-9A80ACB8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21C3-4031-4E44-99AA-36568729E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1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AD6F9-8D52-0CFD-434B-3CB2D225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BE45F1-E05C-9206-7F99-FA32A6928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B734B-E685-70B7-1045-8DE93AB3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3D59-B16D-4953-ACAF-345B74A8792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E12C0-9469-778C-04AA-3EB05A67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70815-3663-E9CB-EB96-53D4EECB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21C3-4031-4E44-99AA-36568729E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7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DA8BF-597C-DFA8-08F4-E827C0EB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07B7C-7C3F-E745-BB4F-5A2DC2DA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2E47A-D733-C9D1-D501-1FB57AB8E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2BCBD-C417-41CE-2F17-961A7E7C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3D59-B16D-4953-ACAF-345B74A8792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D2451A-32D7-4FEA-2023-63EADDD8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D3AD7-B6C9-6285-053C-90D9832B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21C3-4031-4E44-99AA-36568729E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3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A7288-AC44-E3DE-44D7-0D9E1C8D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B0AFF-CF7E-E636-D5FF-55314A68B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4011E0-0D4C-D47C-DE00-0CFE96041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AA7959-74DE-AC6E-2BBE-BF599CA76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F11CCB-5BC4-2AA4-7453-DDE946A5D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A82B8C-970F-8F6B-EB60-175DF1AC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3D59-B16D-4953-ACAF-345B74A8792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D73A5F-657F-017D-50F9-1CC59790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232E7B-71DE-A3CA-5338-630E2774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21C3-4031-4E44-99AA-36568729E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9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8C3E5-483C-5C56-A1AD-92FB7799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4AAD4D-10C0-1960-0CB1-3815AC59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3D59-B16D-4953-ACAF-345B74A8792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1E38FA-C467-5657-852D-CE6C8245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19BABB-D537-AC6C-C68D-1E74EEA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21C3-4031-4E44-99AA-36568729E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3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9E7D4-E334-2A03-0159-5EF841BC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3D59-B16D-4953-ACAF-345B74A8792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DFB9E2-C9F4-6824-D179-D865C969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AB0441-9E71-6FF0-E7EA-D2ABD426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21C3-4031-4E44-99AA-36568729E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2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36C75-DE64-9048-1ABE-4D1EF777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29D44-F2ED-C8C0-B659-23FF97C2D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54A962-911C-F39F-8049-38E989C88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4427AD-F651-9D5F-05CA-0D8E5BF2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3D59-B16D-4953-ACAF-345B74A8792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8FF41-A100-6ACC-F8BF-842A7E65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FE68E-28B5-6211-1EDB-F22FD26D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21C3-4031-4E44-99AA-36568729E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4B876-98FF-3B36-0DA7-C7F93819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D831B1-0242-D039-06F3-C8821E6F2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117B36-6E6F-F326-68CA-71C2726DC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3E20E9-A268-7FB4-2490-42DB3B1C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3D59-B16D-4953-ACAF-345B74A8792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AD4C7B-54E2-EA2D-3D26-1F5E39A9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7B349-B6AE-1584-BA8B-4EEA4CA9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21C3-4031-4E44-99AA-36568729E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5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0F65C2-A740-5D07-B427-50148A2F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A0556-1C54-4C1F-F294-8EDBA9C59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55B3D-00F5-92BF-D63E-5D4D19343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93D59-B16D-4953-ACAF-345B74A8792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FB68F-CF08-8BF5-104A-B372177DD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770E5-E209-CDE1-40AF-669193B86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621C3-4031-4E44-99AA-36568729E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4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20E9AD3-2D3A-A63A-3103-665D8D5B870A}"/>
              </a:ext>
            </a:extLst>
          </p:cNvPr>
          <p:cNvSpPr>
            <a:spLocks noGrp="1"/>
          </p:cNvSpPr>
          <p:nvPr/>
        </p:nvSpPr>
        <p:spPr>
          <a:xfrm>
            <a:off x="1524000" y="3759993"/>
            <a:ext cx="9144000" cy="8905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RN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AsyncStorage</a:t>
            </a:r>
            <a:endParaRPr lang="ko-KR" altLang="en-US" dirty="0"/>
          </a:p>
        </p:txBody>
      </p:sp>
      <p:pic>
        <p:nvPicPr>
          <p:cNvPr id="5" name="Picture 4" descr="React Native · Learn once, write anywhere">
            <a:extLst>
              <a:ext uri="{FF2B5EF4-FFF2-40B4-BE49-F238E27FC236}">
                <a16:creationId xmlns:a16="http://schemas.microsoft.com/office/drawing/2014/main" id="{2FC6CE48-56E6-C9A8-0AAE-32FFD9080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220741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83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"/>
    </mc:Choice>
    <mc:Fallback xmlns="">
      <p:transition spd="slow" advTm="41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6231B3-9B60-E686-794C-C5995B826E46}"/>
              </a:ext>
            </a:extLst>
          </p:cNvPr>
          <p:cNvSpPr txBox="1"/>
          <p:nvPr/>
        </p:nvSpPr>
        <p:spPr>
          <a:xfrm>
            <a:off x="3913355" y="3429000"/>
            <a:ext cx="4365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웹의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localstorage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비슷한 기술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Key-value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형태로 값을 저장한다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F4FD676-A3BD-F898-658D-177FD31D283F}"/>
              </a:ext>
            </a:extLst>
          </p:cNvPr>
          <p:cNvSpPr txBox="1">
            <a:spLocks/>
          </p:cNvSpPr>
          <p:nvPr/>
        </p:nvSpPr>
        <p:spPr>
          <a:xfrm>
            <a:off x="1524000" y="2758440"/>
            <a:ext cx="9144000" cy="890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Async Storage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09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39BCB15-C1A0-EAD9-7FA0-CD7C863A6BE4}"/>
              </a:ext>
            </a:extLst>
          </p:cNvPr>
          <p:cNvSpPr txBox="1">
            <a:spLocks/>
          </p:cNvSpPr>
          <p:nvPr/>
        </p:nvSpPr>
        <p:spPr>
          <a:xfrm>
            <a:off x="1524000" y="243839"/>
            <a:ext cx="9144000" cy="890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295501-5439-A895-C953-88958A67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978" y="1134427"/>
            <a:ext cx="7466043" cy="516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9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0297E6-A3B7-A32B-6892-6B0EEEAA4E75}"/>
              </a:ext>
            </a:extLst>
          </p:cNvPr>
          <p:cNvSpPr txBox="1"/>
          <p:nvPr/>
        </p:nvSpPr>
        <p:spPr>
          <a:xfrm>
            <a:off x="4600250" y="3069767"/>
            <a:ext cx="299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문자열로만 저장된다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A63192-301A-2305-36D3-E25B7E9B3284}"/>
              </a:ext>
            </a:extLst>
          </p:cNvPr>
          <p:cNvSpPr txBox="1">
            <a:spLocks/>
          </p:cNvSpPr>
          <p:nvPr/>
        </p:nvSpPr>
        <p:spPr>
          <a:xfrm>
            <a:off x="1524000" y="934095"/>
            <a:ext cx="9144000" cy="979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BF2D6-6344-EB4A-BCFF-136BF9B88795}"/>
              </a:ext>
            </a:extLst>
          </p:cNvPr>
          <p:cNvSpPr txBox="1"/>
          <p:nvPr/>
        </p:nvSpPr>
        <p:spPr>
          <a:xfrm>
            <a:off x="3616795" y="3502875"/>
            <a:ext cx="4958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데이터가 많아질수록 속도가 느려진다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28A1A-33B2-52C1-CB43-8F08354DB802}"/>
              </a:ext>
            </a:extLst>
          </p:cNvPr>
          <p:cNvSpPr txBox="1"/>
          <p:nvPr/>
        </p:nvSpPr>
        <p:spPr>
          <a:xfrm>
            <a:off x="3309936" y="2063338"/>
            <a:ext cx="55721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localstorage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랑 단점이 사실상 같다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83ADC-E035-D257-9583-98CA7CF54785}"/>
              </a:ext>
            </a:extLst>
          </p:cNvPr>
          <p:cNvSpPr txBox="1"/>
          <p:nvPr/>
        </p:nvSpPr>
        <p:spPr>
          <a:xfrm>
            <a:off x="4869541" y="3926032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보안에 취약하다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084F1-5803-7826-8F7D-5C53C74B0990}"/>
              </a:ext>
            </a:extLst>
          </p:cNvPr>
          <p:cNvSpPr txBox="1"/>
          <p:nvPr/>
        </p:nvSpPr>
        <p:spPr>
          <a:xfrm>
            <a:off x="2229410" y="4379025"/>
            <a:ext cx="773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라이브러리를 설치하고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import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하는 방식으로 사용해야 한다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큰 단점은 아니지만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코드가 늘어나고 귀찮다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769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Pretendard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기준 육</dc:creator>
  <cp:lastModifiedBy>기준 육</cp:lastModifiedBy>
  <cp:revision>1</cp:revision>
  <dcterms:created xsi:type="dcterms:W3CDTF">2023-11-26T13:19:48Z</dcterms:created>
  <dcterms:modified xsi:type="dcterms:W3CDTF">2023-11-26T13:26:16Z</dcterms:modified>
</cp:coreProperties>
</file>