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1086-41DC-4ACE-9FB6-78D66CC3E678}" type="datetimeFigureOut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E319-EA58-474C-829E-54DDF970C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43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1086-41DC-4ACE-9FB6-78D66CC3E678}" type="datetimeFigureOut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E319-EA58-474C-829E-54DDF970C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43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1086-41DC-4ACE-9FB6-78D66CC3E678}" type="datetimeFigureOut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E319-EA58-474C-829E-54DDF970C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30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1086-41DC-4ACE-9FB6-78D66CC3E678}" type="datetimeFigureOut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E319-EA58-474C-829E-54DDF970C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52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1086-41DC-4ACE-9FB6-78D66CC3E678}" type="datetimeFigureOut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E319-EA58-474C-829E-54DDF970C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47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1086-41DC-4ACE-9FB6-78D66CC3E678}" type="datetimeFigureOut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E319-EA58-474C-829E-54DDF970C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92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1086-41DC-4ACE-9FB6-78D66CC3E678}" type="datetimeFigureOut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E319-EA58-474C-829E-54DDF970C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9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1086-41DC-4ACE-9FB6-78D66CC3E678}" type="datetimeFigureOut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E319-EA58-474C-829E-54DDF970C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10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1086-41DC-4ACE-9FB6-78D66CC3E678}" type="datetimeFigureOut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E319-EA58-474C-829E-54DDF970C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14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1086-41DC-4ACE-9FB6-78D66CC3E678}" type="datetimeFigureOut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E319-EA58-474C-829E-54DDF970C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107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1086-41DC-4ACE-9FB6-78D66CC3E678}" type="datetimeFigureOut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E319-EA58-474C-829E-54DDF970C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2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f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086-41DC-4ACE-9FB6-78D66CC3E678}" type="datetimeFigureOut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9E319-EA58-474C-829E-54DDF970C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83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5878" y="2236861"/>
            <a:ext cx="89514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/>
              <a:t>BOOKTOPIA</a:t>
            </a:r>
            <a:endParaRPr lang="ko-KR" altLang="en-US" sz="9600"/>
          </a:p>
        </p:txBody>
      </p:sp>
      <p:sp>
        <p:nvSpPr>
          <p:cNvPr id="5" name="TextBox 4"/>
          <p:cNvSpPr txBox="1"/>
          <p:nvPr/>
        </p:nvSpPr>
        <p:spPr>
          <a:xfrm>
            <a:off x="6990704" y="6181273"/>
            <a:ext cx="4887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시나브로 </a:t>
            </a:r>
            <a:r>
              <a:rPr lang="en-US" altLang="ko-KR" sz="2400" dirty="0" smtClean="0"/>
              <a:t>_ </a:t>
            </a:r>
            <a:r>
              <a:rPr lang="ko-KR" altLang="en-US" sz="2400" smtClean="0"/>
              <a:t>강석진</a:t>
            </a:r>
            <a:r>
              <a:rPr lang="en-US" altLang="ko-KR" sz="2400" dirty="0" smtClean="0"/>
              <a:t>, </a:t>
            </a:r>
            <a:r>
              <a:rPr lang="ko-KR" altLang="en-US" sz="2400" smtClean="0"/>
              <a:t>박해빈</a:t>
            </a:r>
            <a:r>
              <a:rPr lang="en-US" altLang="ko-KR" sz="2400" dirty="0" smtClean="0"/>
              <a:t>, </a:t>
            </a:r>
            <a:r>
              <a:rPr lang="ko-KR" altLang="en-US" sz="2400" smtClean="0"/>
              <a:t>정민지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804645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189" y="448574"/>
            <a:ext cx="3554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/>
              <a:t>1. </a:t>
            </a:r>
            <a:r>
              <a:rPr lang="ko-KR" altLang="en-US" sz="4800" smtClean="0"/>
              <a:t>개발 동기</a:t>
            </a:r>
            <a:endParaRPr lang="ko-KR" altLang="en-US" sz="4800"/>
          </a:p>
        </p:txBody>
      </p:sp>
      <p:sp>
        <p:nvSpPr>
          <p:cNvPr id="3" name="TextBox 2"/>
          <p:cNvSpPr txBox="1"/>
          <p:nvPr/>
        </p:nvSpPr>
        <p:spPr>
          <a:xfrm>
            <a:off x="388189" y="2269668"/>
            <a:ext cx="1052724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 smtClean="0"/>
              <a:t>도서부 관련 공지사항을 반마다 돌아다니면서 알려주는 일이 비효율적임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 smtClean="0"/>
              <a:t>학생들이 도서 반납 일자를 까먹어서 연체가 자주 됨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 smtClean="0"/>
              <a:t>학생들이 독서교육지원시스템을 잘 활용하지 않음 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smtClean="0"/>
              <a:t>    -&gt; </a:t>
            </a:r>
            <a:r>
              <a:rPr lang="ko-KR" altLang="en-US" sz="2400" smtClean="0"/>
              <a:t>사이트 이용이 불편하다고 함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224903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189" y="448574"/>
            <a:ext cx="3554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/>
              <a:t>2. </a:t>
            </a:r>
            <a:r>
              <a:rPr lang="ko-KR" altLang="en-US" sz="4800" smtClean="0"/>
              <a:t>개발 환경</a:t>
            </a:r>
            <a:endParaRPr lang="ko-KR" altLang="en-US" sz="4800"/>
          </a:p>
        </p:txBody>
      </p:sp>
      <p:sp>
        <p:nvSpPr>
          <p:cNvPr id="3" name="TextBox 2"/>
          <p:cNvSpPr txBox="1"/>
          <p:nvPr/>
        </p:nvSpPr>
        <p:spPr>
          <a:xfrm>
            <a:off x="388189" y="1932317"/>
            <a:ext cx="45000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 smtClean="0"/>
              <a:t>개발 도구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endParaRPr lang="en-US" altLang="ko-KR" sz="2400" dirty="0" smtClean="0"/>
          </a:p>
          <a:p>
            <a:r>
              <a:rPr lang="en-US" altLang="ko-KR" sz="2400" dirty="0"/>
              <a:t>  </a:t>
            </a:r>
            <a:r>
              <a:rPr lang="en-US" altLang="ko-KR" sz="2400" dirty="0" smtClean="0"/>
              <a:t>  ATOM, Chrome </a:t>
            </a:r>
            <a:r>
              <a:rPr lang="ko-KR" altLang="en-US" sz="2400" smtClean="0"/>
              <a:t>개발자 도구</a:t>
            </a:r>
            <a:endParaRPr lang="en-US" altLang="ko-KR" sz="2400" dirty="0" smtClean="0"/>
          </a:p>
          <a:p>
            <a:endParaRPr lang="en-US" altLang="ko-K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79993" y="4154723"/>
            <a:ext cx="39575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2. </a:t>
            </a:r>
            <a:r>
              <a:rPr lang="ko-KR" altLang="en-US" sz="2400" smtClean="0"/>
              <a:t>사용 언어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HTML, CSS, JAVASCRIPT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7859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5788" y="2933309"/>
            <a:ext cx="3554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/>
              <a:t>3. </a:t>
            </a:r>
            <a:r>
              <a:rPr lang="ko-KR" altLang="en-US" sz="4800" smtClean="0"/>
              <a:t>기능 소개</a:t>
            </a:r>
            <a:endParaRPr lang="ko-KR" altLang="en-US" sz="4800"/>
          </a:p>
        </p:txBody>
      </p:sp>
    </p:spTree>
    <p:extLst>
      <p:ext uri="{BB962C8B-B14F-4D97-AF65-F5344CB8AC3E}">
        <p14:creationId xmlns:p14="http://schemas.microsoft.com/office/powerpoint/2010/main" val="54537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8120" y="1994461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56"/>
            <a:ext cx="12192000" cy="6861356"/>
          </a:xfrm>
          <a:prstGeom prst="rect">
            <a:avLst/>
          </a:prstGeom>
        </p:spPr>
      </p:pic>
      <p:sp>
        <p:nvSpPr>
          <p:cNvPr id="5" name="타원형 설명선 4"/>
          <p:cNvSpPr/>
          <p:nvPr/>
        </p:nvSpPr>
        <p:spPr>
          <a:xfrm>
            <a:off x="2723704" y="769344"/>
            <a:ext cx="2973008" cy="785136"/>
          </a:xfrm>
          <a:prstGeom prst="wedgeEllipseCallout">
            <a:avLst>
              <a:gd name="adj1" fmla="val -41703"/>
              <a:gd name="adj2" fmla="val -569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도서검색 </a:t>
            </a:r>
            <a:r>
              <a:rPr lang="en-US" altLang="ko-KR" sz="1400" dirty="0" smtClean="0">
                <a:solidFill>
                  <a:schemeClr val="tx1"/>
                </a:solidFill>
              </a:rPr>
              <a:t>_ </a:t>
            </a:r>
            <a:r>
              <a:rPr lang="ko-KR" altLang="en-US" sz="1400" smtClean="0">
                <a:solidFill>
                  <a:schemeClr val="tx1"/>
                </a:solidFill>
              </a:rPr>
              <a:t>도서를 검색하면 도서 목록이 화면에 나타남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타원형 설명선 5"/>
          <p:cNvSpPr/>
          <p:nvPr/>
        </p:nvSpPr>
        <p:spPr>
          <a:xfrm>
            <a:off x="8420415" y="540744"/>
            <a:ext cx="2438803" cy="711984"/>
          </a:xfrm>
          <a:prstGeom prst="wedgeEllipseCallout">
            <a:avLst>
              <a:gd name="adj1" fmla="val 45320"/>
              <a:gd name="adj2" fmla="val -461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_ </a:t>
            </a:r>
            <a:r>
              <a:rPr lang="ko-KR" altLang="en-US" sz="1400" smtClean="0">
                <a:solidFill>
                  <a:schemeClr val="tx1"/>
                </a:solidFill>
              </a:rPr>
              <a:t>주어진 </a:t>
            </a:r>
            <a:r>
              <a:rPr lang="en-US" altLang="ko-KR" sz="1400" dirty="0" smtClean="0">
                <a:solidFill>
                  <a:schemeClr val="tx1"/>
                </a:solidFill>
              </a:rPr>
              <a:t>ID</a:t>
            </a:r>
            <a:r>
              <a:rPr lang="ko-KR" altLang="en-US" sz="1400" smtClean="0">
                <a:solidFill>
                  <a:schemeClr val="tx1"/>
                </a:solidFill>
              </a:rPr>
              <a:t>와 </a:t>
            </a:r>
            <a:r>
              <a:rPr lang="en-US" altLang="ko-KR" sz="1400" dirty="0" smtClean="0">
                <a:solidFill>
                  <a:schemeClr val="tx1"/>
                </a:solidFill>
              </a:rPr>
              <a:t>PW</a:t>
            </a:r>
            <a:r>
              <a:rPr lang="ko-KR" altLang="en-US" sz="1400" smtClean="0">
                <a:solidFill>
                  <a:schemeClr val="tx1"/>
                </a:solidFill>
              </a:rPr>
              <a:t>를 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타원형 설명선 7"/>
          <p:cNvSpPr/>
          <p:nvPr/>
        </p:nvSpPr>
        <p:spPr>
          <a:xfrm>
            <a:off x="9802993" y="4874914"/>
            <a:ext cx="2364219" cy="654450"/>
          </a:xfrm>
          <a:prstGeom prst="wedgeEllipseCallout">
            <a:avLst>
              <a:gd name="adj1" fmla="val -16442"/>
              <a:gd name="adj2" fmla="val -863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건의함 </a:t>
            </a:r>
            <a:r>
              <a:rPr lang="en-US" altLang="ko-KR" sz="1400" dirty="0" smtClean="0">
                <a:solidFill>
                  <a:schemeClr val="tx1"/>
                </a:solidFill>
              </a:rPr>
              <a:t>_ </a:t>
            </a:r>
            <a:r>
              <a:rPr lang="ko-KR" altLang="en-US" sz="1400" smtClean="0">
                <a:solidFill>
                  <a:schemeClr val="tx1"/>
                </a:solidFill>
              </a:rPr>
              <a:t>도서부에 건의 사항을 제출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타원형 설명선 9"/>
          <p:cNvSpPr/>
          <p:nvPr/>
        </p:nvSpPr>
        <p:spPr>
          <a:xfrm>
            <a:off x="7532578" y="4856734"/>
            <a:ext cx="2245628" cy="690810"/>
          </a:xfrm>
          <a:prstGeom prst="wedgeEllipseCallout">
            <a:avLst>
              <a:gd name="adj1" fmla="val -30693"/>
              <a:gd name="adj2" fmla="val -812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도서행사 </a:t>
            </a:r>
            <a:r>
              <a:rPr lang="en-US" altLang="ko-KR" sz="1400" dirty="0" smtClean="0">
                <a:solidFill>
                  <a:schemeClr val="tx1"/>
                </a:solidFill>
              </a:rPr>
              <a:t>_ </a:t>
            </a:r>
            <a:r>
              <a:rPr lang="ko-KR" altLang="en-US" sz="1400" smtClean="0">
                <a:solidFill>
                  <a:schemeClr val="tx1"/>
                </a:solidFill>
              </a:rPr>
              <a:t>도서관 행사를 알려줌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타원형 설명선 11"/>
          <p:cNvSpPr/>
          <p:nvPr/>
        </p:nvSpPr>
        <p:spPr>
          <a:xfrm>
            <a:off x="174298" y="4864312"/>
            <a:ext cx="2397838" cy="704088"/>
          </a:xfrm>
          <a:prstGeom prst="wedgeEllipseCallout">
            <a:avLst>
              <a:gd name="adj1" fmla="val 6077"/>
              <a:gd name="adj2" fmla="val -873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공지사항 </a:t>
            </a:r>
            <a:r>
              <a:rPr lang="en-US" altLang="ko-KR" sz="1400" dirty="0" smtClean="0">
                <a:solidFill>
                  <a:schemeClr val="tx1"/>
                </a:solidFill>
              </a:rPr>
              <a:t>_ </a:t>
            </a:r>
            <a:r>
              <a:rPr lang="ko-KR" altLang="en-US" sz="1400" smtClean="0">
                <a:solidFill>
                  <a:schemeClr val="tx1"/>
                </a:solidFill>
              </a:rPr>
              <a:t>도서관 공지사항을 탑재함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타원형 설명선 12"/>
          <p:cNvSpPr/>
          <p:nvPr/>
        </p:nvSpPr>
        <p:spPr>
          <a:xfrm>
            <a:off x="5044228" y="4887970"/>
            <a:ext cx="2320185" cy="765620"/>
          </a:xfrm>
          <a:prstGeom prst="wedgeEllipseCallout">
            <a:avLst>
              <a:gd name="adj1" fmla="val -13809"/>
              <a:gd name="adj2" fmla="val -873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도서신문 </a:t>
            </a:r>
            <a:r>
              <a:rPr lang="en-US" altLang="ko-KR" sz="1400" dirty="0" smtClean="0">
                <a:solidFill>
                  <a:schemeClr val="tx1"/>
                </a:solidFill>
              </a:rPr>
              <a:t>_ </a:t>
            </a:r>
            <a:r>
              <a:rPr lang="ko-KR" altLang="en-US" sz="1400" smtClean="0">
                <a:solidFill>
                  <a:schemeClr val="tx1"/>
                </a:solidFill>
              </a:rPr>
              <a:t>도서 신문을 읽을 수 있음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타원형 설명선 13"/>
          <p:cNvSpPr/>
          <p:nvPr/>
        </p:nvSpPr>
        <p:spPr>
          <a:xfrm>
            <a:off x="2639661" y="4887970"/>
            <a:ext cx="2217351" cy="628338"/>
          </a:xfrm>
          <a:prstGeom prst="wedgeEllipseCallout">
            <a:avLst>
              <a:gd name="adj1" fmla="val -3679"/>
              <a:gd name="adj2" fmla="val -849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도서신청 </a:t>
            </a:r>
            <a:r>
              <a:rPr lang="en-US" altLang="ko-KR" sz="1400" dirty="0" smtClean="0">
                <a:solidFill>
                  <a:schemeClr val="tx1"/>
                </a:solidFill>
              </a:rPr>
              <a:t>_ </a:t>
            </a:r>
            <a:r>
              <a:rPr lang="ko-KR" altLang="en-US" sz="1400" smtClean="0">
                <a:solidFill>
                  <a:schemeClr val="tx1"/>
                </a:solidFill>
              </a:rPr>
              <a:t>도서신청 하여 제출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19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111</Words>
  <Application>Microsoft Office PowerPoint</Application>
  <PresentationFormat>와이드스크린</PresentationFormat>
  <Paragraphs>26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정민지</dc:creator>
  <cp:lastModifiedBy>정민지</cp:lastModifiedBy>
  <cp:revision>6</cp:revision>
  <dcterms:created xsi:type="dcterms:W3CDTF">2016-12-22T23:02:26Z</dcterms:created>
  <dcterms:modified xsi:type="dcterms:W3CDTF">2016-12-22T23:28:32Z</dcterms:modified>
</cp:coreProperties>
</file>