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70" r:id="rId9"/>
    <p:sldId id="264" r:id="rId10"/>
    <p:sldId id="265" r:id="rId11"/>
    <p:sldId id="267" r:id="rId12"/>
    <p:sldId id="268" r:id="rId13"/>
    <p:sldId id="271" r:id="rId14"/>
    <p:sldId id="273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4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4A070-7B1A-448B-8349-3F060AC2EFF6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04B8D-C63E-4D87-A85F-51C066C9F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기존의 </a:t>
            </a:r>
            <a:r>
              <a:rPr lang="en-US" altLang="ko-KR" sz="1200" dirty="0" smtClean="0"/>
              <a:t>DOM</a:t>
            </a:r>
            <a:r>
              <a:rPr lang="ko-KR" altLang="en-US" sz="1200" dirty="0" smtClean="0"/>
              <a:t>은 동적 </a:t>
            </a:r>
            <a:r>
              <a:rPr lang="en-US" altLang="ko-KR" sz="1200" dirty="0" smtClean="0"/>
              <a:t>UI </a:t>
            </a:r>
            <a:r>
              <a:rPr lang="ko-KR" altLang="en-US" sz="1200" dirty="0" smtClean="0"/>
              <a:t>에 적합하지 않음</a:t>
            </a:r>
            <a:endParaRPr lang="en-US" altLang="ko-KR" sz="1200" dirty="0" smtClean="0"/>
          </a:p>
          <a:p>
            <a:r>
              <a:rPr lang="en-US" altLang="ko-KR" sz="1200" dirty="0" smtClean="0"/>
              <a:t>reflow, repaint </a:t>
            </a:r>
            <a:r>
              <a:rPr lang="ko-KR" altLang="en-US" sz="1200" dirty="0" smtClean="0"/>
              <a:t>등으로 인한 성능저하</a:t>
            </a:r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4B8D-C63E-4D87-A85F-51C066C9F4E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96A-8F4A-48E5-AA01-6CF96D85C920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A116-A70B-443A-B618-683FD7E5B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96A-8F4A-48E5-AA01-6CF96D85C920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A116-A70B-443A-B618-683FD7E5B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96A-8F4A-48E5-AA01-6CF96D85C920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A116-A70B-443A-B618-683FD7E5B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96A-8F4A-48E5-AA01-6CF96D85C920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A116-A70B-443A-B618-683FD7E5B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96A-8F4A-48E5-AA01-6CF96D85C920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A116-A70B-443A-B618-683FD7E5B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96A-8F4A-48E5-AA01-6CF96D85C920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A116-A70B-443A-B618-683FD7E5B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96A-8F4A-48E5-AA01-6CF96D85C920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A116-A70B-443A-B618-683FD7E5B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96A-8F4A-48E5-AA01-6CF96D85C920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A116-A70B-443A-B618-683FD7E5B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96A-8F4A-48E5-AA01-6CF96D85C920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A116-A70B-443A-B618-683FD7E5B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96A-8F4A-48E5-AA01-6CF96D85C920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A116-A70B-443A-B618-683FD7E5B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96A-8F4A-48E5-AA01-6CF96D85C920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A116-A70B-443A-B618-683FD7E5B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A296A-8F4A-48E5-AA01-6CF96D85C920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A116-A70B-443A-B618-683FD7E5B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taggon/reactjs-55995670" TargetMode="External"/><Relationship Id="rId3" Type="http://schemas.openxmlformats.org/officeDocument/2006/relationships/hyperlink" Target="https://facebook.github.io/react/tutorial/tutorial.html" TargetMode="External"/><Relationship Id="rId7" Type="http://schemas.openxmlformats.org/officeDocument/2006/relationships/hyperlink" Target="https://yahooeng.tumblr.com/post/152078809581/refactoring-components-for-redux-performance" TargetMode="External"/><Relationship Id="rId2" Type="http://schemas.openxmlformats.org/officeDocument/2006/relationships/hyperlink" Target="https://nodejs.org/k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ketea.co.uk/2014/03/05/building-robust-web-apps-with-react-part-1.html" TargetMode="External"/><Relationship Id="rId5" Type="http://schemas.openxmlformats.org/officeDocument/2006/relationships/hyperlink" Target="http://cwdoh.com/workshop/2014/06/14/understanding-rendering-performance-matters-in-chrome/" TargetMode="External"/><Relationship Id="rId4" Type="http://schemas.openxmlformats.org/officeDocument/2006/relationships/hyperlink" Target="https://velopert.com/775" TargetMode="External"/><Relationship Id="rId9" Type="http://schemas.openxmlformats.org/officeDocument/2006/relationships/hyperlink" Target="https://www.hyperwallet.com/resources/fintech-payout-innovation/reacting-creating-user-interfaces-facebooks-framewor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act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react component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80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548680"/>
            <a:ext cx="6890043" cy="5301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의 장점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2852936"/>
            <a:ext cx="29738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 smtClean="0">
                <a:solidFill>
                  <a:srgbClr val="FF0000"/>
                </a:solidFill>
              </a:rPr>
              <a:t>단방향</a:t>
            </a:r>
            <a:r>
              <a:rPr lang="ko-KR" altLang="en-US" sz="2500" dirty="0" smtClean="0"/>
              <a:t> 데이터 흐름</a:t>
            </a:r>
            <a:endParaRPr lang="ko-KR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가상 DOM JSX 문법 단방향 데이터 흐름&#10;• 데이터는 상위 컴포넌트에서 하위 컴포넌트로만 흐름&#10;• 상위에서 전달받은 값(props)은 수정 불가(immutable)&#10;• 상위 컴포넌트는 하위 컴포넌트의 이벤트를 전달받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7"/>
            <a:ext cx="8496944" cy="63793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9698" name="Picture 2" descr="react flow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8711595" cy="532859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259632" y="2348880"/>
            <a:ext cx="6628738" cy="138807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 smtClean="0"/>
              <a:t>데이터의 흐름을 쉽게 파악할 수 있음</a:t>
            </a:r>
            <a:endParaRPr lang="en-US" altLang="ko-KR" sz="30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3000" b="1" dirty="0" smtClean="0"/>
              <a:t>개발비용 증가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참고링크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Node.js </a:t>
            </a:r>
            <a:r>
              <a:rPr lang="ko-KR" altLang="en-US" sz="1400" dirty="0" smtClean="0"/>
              <a:t>설명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2"/>
              </a:rPr>
              <a:t>https://nodejs.org/ko/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React </a:t>
            </a:r>
            <a:r>
              <a:rPr lang="ko-KR" altLang="en-US" sz="1400" dirty="0" smtClean="0"/>
              <a:t>의 정의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3"/>
              </a:rPr>
              <a:t>https://facebook.github.io/react/tutorial/tutorial.html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React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장점 </a:t>
            </a:r>
            <a:r>
              <a:rPr lang="en-US" altLang="ko-KR" sz="1400" dirty="0" smtClean="0"/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 </a:t>
            </a:r>
            <a:r>
              <a:rPr lang="en-US" altLang="ko-KR" sz="1400" dirty="0" smtClean="0">
                <a:hlinkClick r:id="rId4"/>
              </a:rPr>
              <a:t>https://velopert.com/775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hlinkClick r:id="rId5"/>
              </a:rPr>
              <a:t>http://cwdoh.com/workshop/2014/06/14/understanding-rendering-performance-matters-in-chrome/</a:t>
            </a:r>
            <a:r>
              <a:rPr lang="en-US" altLang="ko-KR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React</a:t>
            </a:r>
            <a:r>
              <a:rPr lang="ko-KR" altLang="en-US" sz="1400" dirty="0" smtClean="0"/>
              <a:t>의 장점 </a:t>
            </a:r>
            <a:r>
              <a:rPr lang="en-US" altLang="ko-KR" sz="1400" dirty="0" smtClean="0"/>
              <a:t>2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hlinkClick r:id="rId6"/>
              </a:rPr>
              <a:t>http://maketea.co.uk/2014/03/05/building-robust-web-apps-with-react-part-1.html</a:t>
            </a:r>
            <a:r>
              <a:rPr lang="en-US" altLang="ko-KR" sz="14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hlinkClick r:id="rId7"/>
              </a:rPr>
              <a:t>https://yahooeng.tumblr.com/post/152078809581/refactoring-components-for-redux-performance</a:t>
            </a:r>
            <a:r>
              <a:rPr lang="en-US" altLang="ko-KR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React</a:t>
            </a:r>
            <a:r>
              <a:rPr lang="ko-KR" altLang="en-US" sz="1400" dirty="0" smtClean="0"/>
              <a:t>의 장점 </a:t>
            </a:r>
            <a:r>
              <a:rPr lang="en-US" altLang="ko-KR" sz="1400" dirty="0" smtClean="0"/>
              <a:t>3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hlinkClick r:id="rId8"/>
              </a:rPr>
              <a:t>https://www.slideshare.net/taggon/reactjs-55995670</a:t>
            </a:r>
            <a:r>
              <a:rPr lang="en-US" altLang="ko-KR" sz="14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hlinkClick r:id="rId9"/>
              </a:rPr>
              <a:t>https://www.hyperwallet.com/resources/fintech-payout-innovation/reacting-creating-user-interfaces-facebooks-framework/</a:t>
            </a:r>
            <a:r>
              <a:rPr lang="en-US" altLang="ko-KR" sz="1400" dirty="0" smtClean="0"/>
              <a:t> </a:t>
            </a:r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 js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0648"/>
            <a:ext cx="5715000" cy="285750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84984"/>
            <a:ext cx="8460432" cy="106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79712" y="4941168"/>
            <a:ext cx="5477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JavaScript </a:t>
            </a:r>
            <a:r>
              <a:rPr lang="ko-KR" altLang="en-US" sz="2500" b="1" dirty="0" smtClean="0"/>
              <a:t>로 서버를 개발할 수 있음</a:t>
            </a:r>
            <a:endParaRPr lang="ko-KR" alt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pm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384376" cy="33843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47664" y="2996952"/>
            <a:ext cx="6300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Node Packaged Modules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4221088"/>
            <a:ext cx="6624699" cy="1749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 smtClean="0"/>
              <a:t>패키지를 쉽게 관리할 수 있음</a:t>
            </a:r>
            <a:endParaRPr lang="en-US" altLang="ko-KR" sz="2500" dirty="0" smtClean="0"/>
          </a:p>
          <a:p>
            <a:pPr algn="ctr">
              <a:lnSpc>
                <a:spcPct val="150000"/>
              </a:lnSpc>
            </a:pPr>
            <a:r>
              <a:rPr lang="ko-KR" altLang="en-US" sz="2500" dirty="0" smtClean="0"/>
              <a:t>생산성이 높아짐</a:t>
            </a:r>
            <a:endParaRPr lang="en-US" altLang="ko-KR" sz="2500" dirty="0" smtClean="0"/>
          </a:p>
          <a:p>
            <a:pPr algn="ctr">
              <a:lnSpc>
                <a:spcPct val="150000"/>
              </a:lnSpc>
            </a:pPr>
            <a:r>
              <a:rPr lang="en-US" altLang="ko-KR" sz="2500" dirty="0" err="1" smtClean="0"/>
              <a:t>package.json</a:t>
            </a:r>
            <a:r>
              <a:rPr lang="en-US" altLang="ko-KR" sz="2500" dirty="0" smtClean="0"/>
              <a:t>  </a:t>
            </a:r>
            <a:r>
              <a:rPr lang="ko-KR" altLang="en-US" sz="2500" dirty="0" smtClean="0"/>
              <a:t>파일을 통해 </a:t>
            </a:r>
            <a:r>
              <a:rPr lang="en-US" altLang="ko-KR" sz="2500" dirty="0" smtClean="0"/>
              <a:t>requirement </a:t>
            </a:r>
            <a:r>
              <a:rPr lang="ko-KR" altLang="en-US" sz="2500" dirty="0" smtClean="0"/>
              <a:t>설정</a:t>
            </a:r>
            <a:endParaRPr lang="ko-KR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068960"/>
            <a:ext cx="82269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err="1" smtClean="0">
                <a:latin typeface="나눔고딕" pitchFamily="50" charset="-127"/>
                <a:ea typeface="나눔고딕" pitchFamily="50" charset="-127"/>
              </a:rPr>
              <a:t>npm</a:t>
            </a:r>
            <a:r>
              <a:rPr lang="en-US" altLang="ko-KR" sz="25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500" dirty="0" smtClean="0">
                <a:latin typeface="나눔고딕" pitchFamily="50" charset="-127"/>
                <a:ea typeface="나눔고딕" pitchFamily="50" charset="-127"/>
              </a:rPr>
              <a:t>을 이용하여 </a:t>
            </a:r>
            <a:r>
              <a:rPr lang="en-US" altLang="ko-KR" sz="2500" dirty="0" smtClean="0">
                <a:latin typeface="나눔고딕" pitchFamily="50" charset="-127"/>
                <a:ea typeface="나눔고딕" pitchFamily="50" charset="-127"/>
              </a:rPr>
              <a:t>react </a:t>
            </a:r>
            <a:r>
              <a:rPr lang="ko-KR" altLang="en-US" sz="2500" dirty="0" smtClean="0">
                <a:latin typeface="나눔고딕" pitchFamily="50" charset="-127"/>
                <a:ea typeface="나눔고딕" pitchFamily="50" charset="-127"/>
              </a:rPr>
              <a:t>의 개발 환경을 쉽게 설정할 수 있음</a:t>
            </a:r>
            <a:endParaRPr lang="ko-KR" altLang="en-US" sz="25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276872"/>
            <a:ext cx="6746334" cy="1172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>
                <a:latin typeface="나눔고딕" pitchFamily="50" charset="-127"/>
                <a:ea typeface="나눔고딕" pitchFamily="50" charset="-127"/>
              </a:rPr>
              <a:t>React is a declarative, efficient, and flexible </a:t>
            </a:r>
            <a:endParaRPr lang="en-US" altLang="ko-KR" sz="25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 smtClean="0">
                <a:latin typeface="나눔고딕" pitchFamily="50" charset="-127"/>
                <a:ea typeface="나눔고딕" pitchFamily="50" charset="-127"/>
              </a:rPr>
              <a:t>JavaScript </a:t>
            </a:r>
            <a:r>
              <a:rPr lang="en-US" altLang="ko-KR" sz="2500" dirty="0">
                <a:latin typeface="나눔고딕" pitchFamily="50" charset="-127"/>
                <a:ea typeface="나눔고딕" pitchFamily="50" charset="-127"/>
              </a:rPr>
              <a:t>library for building user interfaces.</a:t>
            </a:r>
            <a:endParaRPr lang="ko-KR" altLang="en-US" sz="2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4005064"/>
            <a:ext cx="575349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dirty="0" smtClean="0"/>
              <a:t>View </a:t>
            </a:r>
            <a:r>
              <a:rPr lang="ko-KR" altLang="en-US" dirty="0" smtClean="0"/>
              <a:t>의 구현만을 담당</a:t>
            </a:r>
            <a:endParaRPr lang="en-US" altLang="ko-KR" dirty="0" smtClean="0"/>
          </a:p>
          <a:p>
            <a:pPr marL="342900" indent="-342900" algn="ctr">
              <a:lnSpc>
                <a:spcPct val="150000"/>
              </a:lnSpc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패턴에서 </a:t>
            </a:r>
            <a:r>
              <a:rPr lang="en-US" altLang="ko-KR" dirty="0" smtClean="0"/>
              <a:t>V(View)</a:t>
            </a:r>
            <a:r>
              <a:rPr lang="ko-KR" altLang="en-US" dirty="0" smtClean="0"/>
              <a:t>에 집중</a:t>
            </a:r>
            <a:endParaRPr lang="en-US" altLang="ko-KR" dirty="0" smtClean="0"/>
          </a:p>
          <a:p>
            <a:pPr marL="342900" indent="-342900" algn="ctr">
              <a:lnSpc>
                <a:spcPct val="150000"/>
              </a:lnSpc>
            </a:pPr>
            <a:endParaRPr lang="en-US" altLang="ko-KR" dirty="0" smtClean="0"/>
          </a:p>
          <a:p>
            <a:pPr marL="342900" indent="-342900" algn="ctr">
              <a:lnSpc>
                <a:spcPct val="150000"/>
              </a:lnSpc>
            </a:pPr>
            <a:r>
              <a:rPr lang="ko-KR" altLang="en-US" dirty="0" smtClean="0"/>
              <a:t>다른 프레임워크나 라이브러리와 함께 사용할 수 있음</a:t>
            </a:r>
            <a:endParaRPr lang="en-US" altLang="ko-KR" dirty="0" smtClean="0"/>
          </a:p>
          <a:p>
            <a:pPr marL="342900" indent="-342900" algn="ctr">
              <a:lnSpc>
                <a:spcPct val="150000"/>
              </a:lnSpc>
            </a:pPr>
            <a:r>
              <a:rPr lang="en-US" altLang="ko-KR" dirty="0" smtClean="0"/>
              <a:t>(Angular.js, Backbone.js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의 장점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0688" y="2564904"/>
            <a:ext cx="55258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500" b="1" dirty="0" smtClean="0">
                <a:solidFill>
                  <a:srgbClr val="FF0000"/>
                </a:solidFill>
              </a:rPr>
              <a:t>Virtual DOM</a:t>
            </a:r>
            <a:r>
              <a:rPr lang="en-US" altLang="ko-KR" sz="2500" dirty="0" smtClean="0">
                <a:solidFill>
                  <a:srgbClr val="FF0000"/>
                </a:solidFill>
              </a:rPr>
              <a:t> </a:t>
            </a:r>
            <a:r>
              <a:rPr lang="ko-KR" altLang="en-US" sz="2500" dirty="0" smtClean="0"/>
              <a:t>기술을 이용하여 </a:t>
            </a:r>
            <a:endParaRPr lang="en-US" altLang="ko-KR" sz="2500" dirty="0" smtClean="0"/>
          </a:p>
          <a:p>
            <a:pPr algn="ctr">
              <a:lnSpc>
                <a:spcPct val="200000"/>
              </a:lnSpc>
            </a:pPr>
            <a:r>
              <a:rPr lang="en-US" altLang="ko-KR" sz="2500" dirty="0" smtClean="0"/>
              <a:t>(</a:t>
            </a:r>
            <a:r>
              <a:rPr lang="ko-KR" altLang="en-US" sz="2500" dirty="0" smtClean="0"/>
              <a:t>비교적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빠른 페이지의 변경이 가능함</a:t>
            </a:r>
            <a:endParaRPr lang="ko-KR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reflow repaint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8640"/>
            <a:ext cx="8229600" cy="3242339"/>
          </a:xfrm>
          <a:prstGeom prst="rect">
            <a:avLst/>
          </a:prstGeom>
          <a:noFill/>
        </p:spPr>
      </p:pic>
      <p:pic>
        <p:nvPicPr>
          <p:cNvPr id="17414" name="Picture 6" descr="http://www.html5rocks.com/static/demos/unnecessary-paints/images/showpaintrec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501008"/>
            <a:ext cx="8572500" cy="30765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95936" y="332656"/>
            <a:ext cx="13406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Repaint</a:t>
            </a:r>
            <a:endParaRPr lang="ko-KR" altLang="en-US" sz="2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3212976"/>
            <a:ext cx="12256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Reflow</a:t>
            </a:r>
            <a:endParaRPr lang="ko-KR" alt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가상 DOM JSX 문법 단방향 데이터 흐름&#10;• 값이 변경될 때마다 새로 렌더링 후 이전 트리와 비교&#10;• 메모리에 가상의 DOM 트리를 구축&#10;• 비교 후 실제 변경 사항이 있을 때 변경된 부분만 DOM에 반영&#10;Befor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352928" cy="6271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의 장점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2996952"/>
            <a:ext cx="57631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rgbClr val="FF0000"/>
                </a:solidFill>
              </a:rPr>
              <a:t>재사용</a:t>
            </a:r>
            <a:r>
              <a:rPr lang="ko-KR" altLang="en-US" sz="2500" dirty="0" smtClean="0"/>
              <a:t> 가능한 </a:t>
            </a:r>
            <a:r>
              <a:rPr lang="ko-KR" altLang="en-US" sz="2500" b="1" dirty="0" smtClean="0"/>
              <a:t>컴포넌트</a:t>
            </a:r>
            <a:r>
              <a:rPr lang="ko-KR" altLang="en-US" sz="2500" dirty="0" smtClean="0"/>
              <a:t>를 이용한 개발</a:t>
            </a:r>
            <a:endParaRPr lang="ko-KR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178</Words>
  <Application>Microsoft Office PowerPoint</Application>
  <PresentationFormat>화면 슬라이드 쇼(4:3)</PresentationFormat>
  <Paragraphs>40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React 의 정의</vt:lpstr>
      <vt:lpstr>React 의 장점 1</vt:lpstr>
      <vt:lpstr>슬라이드 7</vt:lpstr>
      <vt:lpstr>슬라이드 8</vt:lpstr>
      <vt:lpstr>React 의 장점 2</vt:lpstr>
      <vt:lpstr>슬라이드 10</vt:lpstr>
      <vt:lpstr>슬라이드 11</vt:lpstr>
      <vt:lpstr>React 의 장점 3</vt:lpstr>
      <vt:lpstr>슬라이드 13</vt:lpstr>
      <vt:lpstr>슬라이드 14</vt:lpstr>
      <vt:lpstr>참고링크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유승우</dc:creator>
  <cp:lastModifiedBy>유승우</cp:lastModifiedBy>
  <cp:revision>157</cp:revision>
  <dcterms:created xsi:type="dcterms:W3CDTF">2017-04-11T13:24:02Z</dcterms:created>
  <dcterms:modified xsi:type="dcterms:W3CDTF">2017-04-12T04:19:13Z</dcterms:modified>
</cp:coreProperties>
</file>