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ebd442cc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ebd442cc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ebd442cc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ebd442cc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ebd442c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ebd442c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ebd442cc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ebd442cc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ebd442cc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ebd442cc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eb2d1709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eb2d1709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eb2d1709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eb2d1709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DDMMYY is not good for sorting.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ebd442c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ebd442c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eb2d1709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eb2d1709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eb2d1709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eb2d1709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ebd442c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ebd442c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ebd442c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ebd442c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eb2d1709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eb2d1709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atchcollecting.com/" TargetMode="External"/><Relationship Id="rId4" Type="http://schemas.openxmlformats.org/officeDocument/2006/relationships/hyperlink" Target="https://www.ofx.com/en-us/forex-news/historical-exchange-rat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Rolex - Price Estimator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Project - Cohort: Alpha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CODESMITH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PEANUT BUTTER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Yim + Natalie Umanzor + Silvia Kocsis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2022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325" y="2456525"/>
            <a:ext cx="3613550" cy="24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Thank You</a:t>
            </a:r>
            <a:endParaRPr b="1" sz="3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000"/>
              <a:t>Questions?</a:t>
            </a:r>
            <a:endParaRPr b="1"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2928625" y="1246300"/>
            <a:ext cx="38427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767825" y="2571750"/>
            <a:ext cx="2569200" cy="16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641" y="0"/>
            <a:ext cx="597072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689900" y="1765150"/>
            <a:ext cx="1779000" cy="2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822075" y="2213650"/>
            <a:ext cx="2167800" cy="11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884" y="0"/>
            <a:ext cx="472823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024" y="710174"/>
            <a:ext cx="6287951" cy="41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449" y="537800"/>
            <a:ext cx="5846600" cy="46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ROLEX - Data Sources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7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Web Scraping with </a:t>
            </a:r>
            <a:r>
              <a:rPr b="1" lang="en" sz="1500"/>
              <a:t>SELENIUM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Sold items on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https://www.watchcollecting.com/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Currency on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https://www.ofx.com/en-us/forex-news/historical-exchange-rates/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ROLEX - Technical Challenges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853850"/>
            <a:ext cx="7688700" cy="28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500"/>
              <a:t>SELENIUM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Installation on MacOS and on Windows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WebDriverWait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500"/>
              <a:t>DATA</a:t>
            </a:r>
            <a:endParaRPr b="1"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Typos and Missing Values -&gt; Python Code, Median Values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Date Format </a:t>
            </a:r>
            <a:r>
              <a:rPr b="1" lang="en" sz="1500"/>
              <a:t>DDMMYY</a:t>
            </a:r>
            <a:r>
              <a:rPr lang="en" sz="1500"/>
              <a:t>, MMDDYY, YYMMDD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Too Many Different Values -&gt; Manual One Hot Encoding in Python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Only 846 records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500"/>
              <a:t>TEAM WORK</a:t>
            </a:r>
            <a:endParaRPr b="1"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Exchange Code and Data Between Team Members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Waiting on Results From Other Team Members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500"/>
              <a:t>TECHNICAL</a:t>
            </a:r>
            <a:endParaRPr b="1"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M1 chip prevents certain packages from running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Currency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Utilizing</a:t>
            </a:r>
            <a:r>
              <a:rPr lang="en"/>
              <a:t> selenium changed settings on website to get past 3 years worth of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selenium to parse through tables to get correct exchange rate (some days were missing)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675" y="2781750"/>
            <a:ext cx="3596826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350" y="2781750"/>
            <a:ext cx="421124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ROLEX - Models / Hyperparameters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Tested LinearRegression and LightGBM Regressor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 Regression Model gave Rsquared error of 0.5415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 PCA set to 0.95 gave R squared error of 0.5419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LightGBM Regressor with optimized hyperparameters gave Rsquared of 0.6417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Hyperparameters were optimized utilizing 1000 iterations of a random grid search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 was split 80/20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Model was trained over full data set and serialized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tested on test data set gave Rsquared of 0.8856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ROLEX - Evaluation Metric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7650" y="2151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Evaluation metric used were Mean Squared Error and R squared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MSE was used to find best hyperparameters of the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Model gave R squared value of</a:t>
            </a:r>
            <a:r>
              <a:rPr lang="en"/>
              <a:t> 0.6417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1" y="466125"/>
            <a:ext cx="7688700" cy="4677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4456275" y="1417900"/>
            <a:ext cx="9525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472400" y="2445150"/>
            <a:ext cx="22137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414" y="472226"/>
            <a:ext cx="6002784" cy="47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ROLEX - Flask App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/>
        <p:spPr>
          <a:xfrm>
            <a:off x="4410575" y="493000"/>
            <a:ext cx="3683623" cy="46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