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1fba9a3bc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d1fba9a3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1fba9a3bc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d1fba9a3b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1fba9a3bc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d1fba9a3b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1fba9a3bc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d1fba9a3b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29beab038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029beab0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29beab03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029beab0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e5439229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de543922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e5439229c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de543922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5439229c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de543922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1fba9a3bc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d1fba9a3b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public.tableau.com/app/profile/lydia.manzanares/viz/IronhackPaymentAnalysis/Dashboard1?publish=yes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401950"/>
            <a:ext cx="8520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Mini Project - Data Analysis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613138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Lydia Manzanares</a:t>
            </a:r>
            <a:r>
              <a:rPr b="0" i="0" lang="en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Data Science and Machine Learning</a:t>
            </a:r>
            <a:endParaRPr b="0" i="0" sz="14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94100" y="1578950"/>
            <a:ext cx="82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Tableau dashboard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916" y="4475050"/>
            <a:ext cx="341700" cy="3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47125" y="510325"/>
            <a:ext cx="82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Challenge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22025" y="1320775"/>
            <a:ext cx="38469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Ironhack Payments</a:t>
            </a:r>
            <a:endParaRPr b="1" sz="15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/>
              <a:buChar char="-"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It  is a financial services company, offering a cash advance solution service 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/>
              <a:buChar char="-"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It wants to understand what is their monthly cohort evolution usage for the cash advances service 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916" y="4475050"/>
            <a:ext cx="341700" cy="3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3025" y="1264125"/>
            <a:ext cx="2944625" cy="29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47125" y="510325"/>
            <a:ext cx="82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 Cleaning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88700" y="1360650"/>
            <a:ext cx="37833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Remove deleted user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Converted float to int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Extract the date as date format (datetime)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Choose the columns which were useful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916" y="4475050"/>
            <a:ext cx="341700" cy="3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9575" y="1273350"/>
            <a:ext cx="2766050" cy="27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347125" y="510325"/>
            <a:ext cx="82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Frequency usage by cohort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88700" y="1360650"/>
            <a:ext cx="19146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Assumptions 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Based on user_id, calculated the first cash_request 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Cash request as the base of the analysis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916" y="4475050"/>
            <a:ext cx="341700" cy="3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197" y="1172750"/>
            <a:ext cx="5695954" cy="29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347125" y="510325"/>
            <a:ext cx="82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Revenue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analysis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88700" y="1360650"/>
            <a:ext cx="20907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Assumptions 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Revenue is the sum of total amount and fees 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Filter by status = money back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916" y="4475050"/>
            <a:ext cx="341700" cy="3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5050" y="1102150"/>
            <a:ext cx="5087925" cy="29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47125" y="510325"/>
            <a:ext cx="82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Incident Rate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88700" y="1360650"/>
            <a:ext cx="20907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Assumptions 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Calculated incident with the recovery_status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916" y="4475050"/>
            <a:ext cx="341700" cy="3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6300" y="1152099"/>
            <a:ext cx="5274717" cy="304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47125" y="510325"/>
            <a:ext cx="82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Amount lend &amp; Amount recovered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916" y="4475050"/>
            <a:ext cx="341700" cy="3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550" y="1635550"/>
            <a:ext cx="4052562" cy="21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325" y="1752000"/>
            <a:ext cx="3706701" cy="1932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347125" y="510325"/>
            <a:ext cx="82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Amount lend &amp; Amount recovered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916" y="4475050"/>
            <a:ext cx="341700" cy="3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9924" y="1069900"/>
            <a:ext cx="6535854" cy="34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311700" y="1325075"/>
            <a:ext cx="8520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900" y="1843525"/>
            <a:ext cx="2539850" cy="25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