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de311193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dde3111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de3111933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dde311193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de3111933_0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dde311193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de3111933_0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dde311193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de3111933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dde311193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24d78a7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e24d78a7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de3111933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dde311193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de3111933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dde311193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de3111933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dde311193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de3111933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dde311193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de3111933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dde311193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de3111933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dde31119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de3111933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dde311193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de3111933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dde311193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de3111933_0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dde311193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hyperlink" Target="https://www.kaggle.com/datasets/davidcariboo/player-scores?select=game_lineups.csv" TargetMode="External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401950"/>
            <a:ext cx="8520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Rodrigo Ribeiro Pierini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96826" y="3298750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Data Science and Machine Learning</a:t>
            </a:r>
            <a:endParaRPr b="0" i="0" sz="14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00" y="338600"/>
            <a:ext cx="1524000" cy="1143325"/>
          </a:xfrm>
          <a:prstGeom prst="flowChartPreparation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579625" y="471125"/>
            <a:ext cx="66243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Question 6: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AVG market value for foreigners players per country (European competitions) (MAX)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8125" y="1178775"/>
            <a:ext cx="4827825" cy="33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579625" y="471125"/>
            <a:ext cx="66243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Question 7: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AVG market value for foreigners players per country (European competitions) (AVG)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3499" y="1276175"/>
            <a:ext cx="4341160" cy="32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579625" y="471125"/>
            <a:ext cx="66243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Question 8: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AVG market value for homegrown players per country (European competitions)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6674" y="1288824"/>
            <a:ext cx="5373863" cy="31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579625" y="471125"/>
            <a:ext cx="66243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Question 9: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AVG market value per country (European competitions)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6499" y="1332674"/>
            <a:ext cx="5029403" cy="312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579625" y="471125"/>
            <a:ext cx="66243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Question 10: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AVG market value per age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9412" y="1246975"/>
            <a:ext cx="5085188" cy="32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107163" y="2165550"/>
            <a:ext cx="8520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100">
                <a:latin typeface="Roboto"/>
                <a:ea typeface="Roboto"/>
                <a:cs typeface="Roboto"/>
                <a:sym typeface="Roboto"/>
              </a:rPr>
              <a:t>Questions?</a:t>
            </a:r>
            <a:endParaRPr b="0" i="0" sz="2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2738" y="467800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00" y="338600"/>
            <a:ext cx="1524000" cy="1143325"/>
          </a:xfrm>
          <a:prstGeom prst="flowChartPreparation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60125" y="482200"/>
            <a:ext cx="54066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2"/>
                </a:solidFill>
              </a:rPr>
              <a:t>DATASET</a:t>
            </a:r>
            <a:endParaRPr b="1" sz="2300">
              <a:solidFill>
                <a:schemeClr val="dk2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1725" y="995949"/>
            <a:ext cx="6408574" cy="15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284113" y="4096300"/>
            <a:ext cx="62493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7"/>
              </a:rPr>
              <a:t>https://www.kaggle.com/datasets/davidcariboo/player-scores?select=game_lineups.csv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67072" y="2622697"/>
            <a:ext cx="3563200" cy="13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1300" y="1261823"/>
            <a:ext cx="4908299" cy="27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044200" y="535775"/>
            <a:ext cx="27324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2"/>
                </a:solidFill>
              </a:rPr>
              <a:t>MOTIVATION</a:t>
            </a:r>
            <a:endParaRPr b="1"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79625" y="471125"/>
            <a:ext cx="62394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2"/>
                </a:solidFill>
              </a:rPr>
              <a:t>Question 1: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2"/>
                </a:solidFill>
              </a:rPr>
              <a:t>AVG market value per country (TOP 20) (More than 20 players)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3924" y="1178775"/>
            <a:ext cx="4014971" cy="32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79625" y="471125"/>
            <a:ext cx="62394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Question 2: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AVG market value per current club (TOP10)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4225" y="1532375"/>
            <a:ext cx="4921501" cy="27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579625" y="471125"/>
            <a:ext cx="62394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Question 3: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Num players per country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6724" y="1222625"/>
            <a:ext cx="3766681" cy="327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1099" y="1180125"/>
            <a:ext cx="467677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579625" y="471125"/>
            <a:ext cx="62394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Question 3: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Num players per country (by </a:t>
            </a:r>
            <a:r>
              <a:rPr lang="pt-BR" sz="1600">
                <a:solidFill>
                  <a:schemeClr val="dk2"/>
                </a:solidFill>
              </a:rPr>
              <a:t>country</a:t>
            </a:r>
            <a:r>
              <a:rPr lang="pt-BR" sz="1600">
                <a:solidFill>
                  <a:schemeClr val="dk2"/>
                </a:solidFill>
              </a:rPr>
              <a:t> of citizenship)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579625" y="471125"/>
            <a:ext cx="62394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Question 4: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Num homegrown players per country (European competitions)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0174" y="1410599"/>
            <a:ext cx="5718187" cy="31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579625" y="471125"/>
            <a:ext cx="66243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Question 5: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Num foreigners players per country (PLAYING) (European competitions)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8100" y="1394425"/>
            <a:ext cx="4474826" cy="30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