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301" r:id="rId5"/>
    <p:sldId id="303" r:id="rId6"/>
    <p:sldId id="302" r:id="rId7"/>
    <p:sldId id="260" r:id="rId8"/>
    <p:sldId id="261" r:id="rId9"/>
    <p:sldId id="262" r:id="rId10"/>
    <p:sldId id="285"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9" r:id="rId26"/>
    <p:sldId id="280" r:id="rId27"/>
    <p:sldId id="282" r:id="rId28"/>
    <p:sldId id="283" r:id="rId29"/>
    <p:sldId id="284" r:id="rId30"/>
    <p:sldId id="286" r:id="rId31"/>
    <p:sldId id="300"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6"/>
    <p:restoredTop sz="94694"/>
  </p:normalViewPr>
  <p:slideViewPr>
    <p:cSldViewPr>
      <p:cViewPr varScale="1">
        <p:scale>
          <a:sx n="156" d="100"/>
          <a:sy n="156" d="100"/>
        </p:scale>
        <p:origin x="64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21/05/2024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a:latin typeface="Arial Black"/>
              <a:cs typeface="Arial Black"/>
            </a:endParaRPr>
          </a:p>
          <a:p>
            <a:pPr>
              <a:lnSpc>
                <a:spcPct val="100000"/>
              </a:lnSpc>
              <a:spcBef>
                <a:spcPts val="245"/>
              </a:spcBef>
            </a:pPr>
            <a:endParaRPr sz="140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a:latin typeface="Arial"/>
              <a:cs typeface="Arial"/>
            </a:endParaRPr>
          </a:p>
          <a:p>
            <a:pPr>
              <a:lnSpc>
                <a:spcPct val="100000"/>
              </a:lnSpc>
            </a:pPr>
            <a:endParaRPr sz="1200">
              <a:latin typeface="Arial"/>
              <a:cs typeface="Arial"/>
            </a:endParaRPr>
          </a:p>
          <a:p>
            <a:pPr>
              <a:lnSpc>
                <a:spcPct val="100000"/>
              </a:lnSpc>
              <a:spcBef>
                <a:spcPts val="120"/>
              </a:spcBef>
            </a:pPr>
            <a:endParaRPr sz="120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a:latin typeface="Arial"/>
              <a:cs typeface="Arial"/>
            </a:endParaRPr>
          </a:p>
          <a:p>
            <a:pPr>
              <a:lnSpc>
                <a:spcPct val="100000"/>
              </a:lnSpc>
              <a:spcBef>
                <a:spcPts val="780"/>
              </a:spcBef>
              <a:buFont typeface="Arial"/>
              <a:buChar char="●"/>
            </a:pPr>
            <a:endParaRPr sz="120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2819400" cy="369332"/>
          </a:xfrm>
          <a:prstGeom prst="rect">
            <a:avLst/>
          </a:prstGeom>
          <a:noFill/>
        </p:spPr>
        <p:txBody>
          <a:bodyPr wrap="square" rtlCol="0">
            <a:spAutoFit/>
          </a:bodyPr>
          <a:lstStyle/>
          <a:p>
            <a:r>
              <a:rPr lang="en-PT" dirty="0"/>
              <a:t>Lets build the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360680"/>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a:t>
            </a:r>
            <a:endParaRPr spc="-10" dirty="0"/>
          </a:p>
        </p:txBody>
      </p:sp>
    </p:spTree>
    <p:extLst>
      <p:ext uri="{BB962C8B-B14F-4D97-AF65-F5344CB8AC3E}">
        <p14:creationId xmlns:p14="http://schemas.microsoft.com/office/powerpoint/2010/main" val="1963940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Open the class collab. </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Sample your dataset for 30 entries</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780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1905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p:spTree>
    <p:extLst>
      <p:ext uri="{BB962C8B-B14F-4D97-AF65-F5344CB8AC3E}">
        <p14:creationId xmlns:p14="http://schemas.microsoft.com/office/powerpoint/2010/main" val="12678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extLst>
      <p:ext uri="{BB962C8B-B14F-4D97-AF65-F5344CB8AC3E}">
        <p14:creationId xmlns:p14="http://schemas.microsoft.com/office/powerpoint/2010/main" val="42679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186</TotalTime>
  <Words>2414</Words>
  <Application>Microsoft Macintosh PowerPoint</Application>
  <PresentationFormat>On-screen Show (16:9)</PresentationFormat>
  <Paragraphs>278</Paragraphs>
  <Slides>43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5</cp:revision>
  <dcterms:created xsi:type="dcterms:W3CDTF">2024-05-17T09:43:45Z</dcterms:created>
  <dcterms:modified xsi:type="dcterms:W3CDTF">2024-05-21T15:46:35Z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