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Fredoka One" panose="02000000000000000000" pitchFamily="2" charset="77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889" y="5011679"/>
            <a:ext cx="17306169" cy="286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 One"/>
              </a:rPr>
              <a:t>NATURAL LANGUAGE PROCESSING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4513" y="1028700"/>
            <a:ext cx="3578973" cy="35789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9008" y="3212972"/>
            <a:ext cx="16071817" cy="38610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5431" t="4558" r="7680" b="7340"/>
          <a:stretch>
            <a:fillRect/>
          </a:stretch>
        </p:blipFill>
        <p:spPr>
          <a:xfrm>
            <a:off x="9487331" y="1760220"/>
            <a:ext cx="8216516" cy="70689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1961436"/>
            <a:ext cx="8538323" cy="714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Problems of bag of words: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- you lose the context of the words within the sentence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- assumes all words are independent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"this is not bad" -&gt; </a:t>
            </a:r>
            <a:r>
              <a:rPr lang="en-US" sz="3000">
                <a:solidFill>
                  <a:srgbClr val="FF5757"/>
                </a:solidFill>
                <a:latin typeface="Fredoka One"/>
              </a:rPr>
              <a:t>"bad"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5757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solution:</a:t>
            </a:r>
            <a:r>
              <a:rPr lang="en-US" sz="3000">
                <a:solidFill>
                  <a:srgbClr val="FF5757"/>
                </a:solidFill>
                <a:latin typeface="Fredoka One"/>
              </a:rPr>
              <a:t> 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N-Grams performing bag of words but with pairs of sequential words for example: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"this is" ; "is not" ; "not bad" would be your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TF-IDF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1961436"/>
            <a:ext cx="16310292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Term Frequency Inverse Document Frequency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 (TF-IDF) is one of the most important feature engineering techniques in natural language 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6633" y="4130025"/>
            <a:ext cx="16310292" cy="426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Weighs how important a word is in a specific document and how rare it is in all the collections of documents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High TF-IDF score -&gt; word appears many times in a document but is rare in collection of documents -&gt; </a:t>
            </a:r>
            <a:r>
              <a:rPr lang="en-US" sz="3000" dirty="0">
                <a:solidFill>
                  <a:srgbClr val="FF5757"/>
                </a:solidFill>
                <a:latin typeface="Fredoka One"/>
              </a:rPr>
              <a:t>”Capitol", "Trump"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5757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Low TF-IDF score -&gt; word that appears moderately in a document but is extremely common in collection of documents -&gt; </a:t>
            </a:r>
            <a:r>
              <a:rPr lang="en-US" sz="3000" dirty="0">
                <a:solidFill>
                  <a:srgbClr val="FF5757"/>
                </a:solidFill>
                <a:latin typeface="Fredoka One"/>
              </a:rPr>
              <a:t>"Today", "Furthermore"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01271" y="1347171"/>
            <a:ext cx="11382669" cy="75926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TF-IDF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 One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HANDLING TEXT IN 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2494953"/>
            <a:ext cx="16310292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 far, all algorithms that we have seen take as input tabular information with numeric or categorical data  (and a brief stint with datetime data when we looked at time series)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There are several areas of application where our data is not natively structured in this way: sound, image and text come to mind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these situations we often reduce the problem to turning the native data format into a suitable set of features, followed by applying the typical ML algorithms.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other words: how do we turn text into a suitable set of numbers?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HANDLING TEXT IN ML - NAIVE APPROACHES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2494953"/>
            <a:ext cx="16310292" cy="553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Some of this feature generation can and should come from metadata: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source of text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date of production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author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number / type of interactions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But ultimately it is clear that most of the information must come from the body of the text.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We have seen the bag-of-words model before, but that approach had some shortcomings that we will try to address in this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8829" y="1760220"/>
            <a:ext cx="10266825" cy="623494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9271" y="2652007"/>
            <a:ext cx="6359558" cy="401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Tokenization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 process involves taking any text and splitting it into "tokens"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Usually the tokens chosen are individual words but can be sentences as well.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854" y="8458200"/>
            <a:ext cx="1699695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sz="1800" spc="36">
                <a:solidFill>
                  <a:srgbClr val="FF5757"/>
                </a:solidFill>
                <a:latin typeface="Fredoka One"/>
              </a:rPr>
              <a:t>PROBLEMS:</a:t>
            </a:r>
            <a:r>
              <a:rPr lang="en-US" sz="1800" spc="36">
                <a:solidFill>
                  <a:srgbClr val="000000"/>
                </a:solidFill>
                <a:latin typeface="Fredoka One"/>
              </a:rPr>
              <a:t> YOU CAN LOSE IMPORTANT MEANING LIKE "NEW YORK" GETS SPLIT INTO "NEW" AND "YORK" THUS LOSING THE GEOGRAPHICAL MEANING. A GOOD MACHINE LEARNING APPLICATION WOULD TAKE THIS INTO CONSIDERATION BY CONSIDERING THE RELATIVE FREQUENCYOF PAIRS OF WORDS AND PERHAPS KEEP THOSE PAIRS AS A SINGLE WORD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00260" y="2590720"/>
            <a:ext cx="9960557" cy="56401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77839"/>
            <a:ext cx="6144892" cy="57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Part-of-Speech tagging (POS)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Can be a very valuable feature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Used heavily in Natural Language Generation (NLG)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In that usecase the "next word" is heavily dependent on the previous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72400" y="3144457"/>
            <a:ext cx="6588554" cy="49350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0221" y="2652007"/>
            <a:ext cx="8107110" cy="603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Stemming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Removing prefixes and suffixes in order to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reduce synonym words into their common form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This can lead to some problems of creating spurious relations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5757"/>
                </a:solidFill>
                <a:latin typeface="Fredoka One"/>
              </a:rPr>
              <a:t>Stripes -&gt; Strip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5757"/>
                </a:solidFill>
                <a:latin typeface="Fredoka One"/>
              </a:rPr>
              <a:t>Strip -&gt; Strip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8600" y="3548100"/>
            <a:ext cx="9790700" cy="309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3490950"/>
            <a:ext cx="5935778" cy="3561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lemmatization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 looks beyond word reduction and considers a language’s full vocabulary to apply a morphological analysis to words. The lemma of ‘was’ is ‘be’ and the lemma of ‘mice’ is ‘mouse’.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48517" y="6780981"/>
            <a:ext cx="10610783" cy="21434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0150" y="2709157"/>
            <a:ext cx="8115300" cy="63012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0221" y="2652007"/>
            <a:ext cx="7373030" cy="485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Removal of stop words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0221" y="3319488"/>
            <a:ext cx="7373030" cy="151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Stop words are common words which are usually removed to not be interpreted as noise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1380221" y="3319488"/>
            <a:ext cx="15539858" cy="407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Bag of Words model is a standard way to decompose any text into several features that can then be used to train a classifier.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 method consists of taking all the words from all the corpuses/documents/rows and performing one-hot encoding. However, the final value is a frequency of the word rather than a binary variable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essence, each </a:t>
            </a:r>
            <a:r>
              <a:rPr lang="en-US" sz="3000">
                <a:solidFill>
                  <a:srgbClr val="008037"/>
                </a:solidFill>
                <a:latin typeface="Fredoka One"/>
              </a:rPr>
              <a:t>distinct word becomes a feature 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Custom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Fredoka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cp:lastModifiedBy>João Rocha Melo</cp:lastModifiedBy>
  <cp:revision>2</cp:revision>
  <dcterms:created xsi:type="dcterms:W3CDTF">2006-08-16T00:00:00Z</dcterms:created>
  <dcterms:modified xsi:type="dcterms:W3CDTF">2024-06-02T14:55:20Z</dcterms:modified>
  <dc:identifier>DAEPHudPub8</dc:identifier>
</cp:coreProperties>
</file>