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3"/>
  </p:notesMasterIdLst>
  <p:sldIdLst>
    <p:sldId id="256" r:id="rId2"/>
    <p:sldId id="257" r:id="rId3"/>
    <p:sldId id="270" r:id="rId4"/>
    <p:sldId id="271" r:id="rId5"/>
    <p:sldId id="272" r:id="rId6"/>
    <p:sldId id="274"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258" r:id="rId61"/>
    <p:sldId id="259" r:id="rId62"/>
    <p:sldId id="260" r:id="rId63"/>
    <p:sldId id="261" r:id="rId64"/>
    <p:sldId id="262" r:id="rId65"/>
    <p:sldId id="263" r:id="rId66"/>
    <p:sldId id="264" r:id="rId67"/>
    <p:sldId id="265" r:id="rId68"/>
    <p:sldId id="266" r:id="rId69"/>
    <p:sldId id="267" r:id="rId70"/>
    <p:sldId id="268" r:id="rId71"/>
    <p:sldId id="269" r:id="rId72"/>
  </p:sldIdLst>
  <p:sldSz cx="9144000" cy="5143500" type="screen16x9"/>
  <p:notesSz cx="6858000" cy="9144000"/>
  <p:embeddedFontLst>
    <p:embeddedFont>
      <p:font typeface="Lato" panose="020F0502020204030203" pitchFamily="34" charset="0"/>
      <p:regular r:id="rId74"/>
      <p:bold r:id="rId75"/>
      <p:italic r:id="rId76"/>
      <p:boldItalic r:id="rId77"/>
    </p:embeddedFont>
    <p:embeddedFont>
      <p:font typeface="Lato Black" panose="020F0502020204030203" pitchFamily="34" charset="0"/>
      <p:bold r:id="rId78"/>
      <p:italic r:id="rId79"/>
      <p:boldItalic r:id="rId80"/>
    </p:embeddedFont>
    <p:embeddedFont>
      <p:font typeface="Roboto" panose="02000000000000000000" pitchFamily="2"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5" roundtripDataSignature="AMtx7mj38nnqnk1Uo4swIPD6etZLy9CrS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120" d="100"/>
          <a:sy n="120" d="100"/>
        </p:scale>
        <p:origin x="1848"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1.fntdata"/><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fntdata"/><Relationship Id="rId79" Type="http://schemas.openxmlformats.org/officeDocument/2006/relationships/font" Target="fonts/font6.fntdata"/><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7.fntdata"/><Relationship Id="rId85"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2.fntdata"/><Relationship Id="rId83" Type="http://schemas.openxmlformats.org/officeDocument/2006/relationships/font" Target="fonts/font10.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font" Target="fonts/font5.fntdata"/><Relationship Id="rId81" Type="http://schemas.openxmlformats.org/officeDocument/2006/relationships/font" Target="fonts/font8.fntdata"/><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3.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font" Target="fonts/font9.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Only">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4BAF3B1-1414-B74A-E0C5-0DA1EAA0161A}"/>
              </a:ext>
            </a:extLst>
          </p:cNvPr>
          <p:cNvPicPr>
            <a:picLocks noChangeAspect="1"/>
          </p:cNvPicPr>
          <p:nvPr userDrawn="1"/>
        </p:nvPicPr>
        <p:blipFill>
          <a:blip r:embed="rId2"/>
          <a:stretch>
            <a:fillRect/>
          </a:stretch>
        </p:blipFill>
        <p:spPr>
          <a:xfrm>
            <a:off x="0" y="0"/>
            <a:ext cx="9144000" cy="5144826"/>
          </a:xfrm>
          <a:prstGeom prst="rect">
            <a:avLst/>
          </a:prstGeom>
        </p:spPr>
      </p:pic>
      <p:pic>
        <p:nvPicPr>
          <p:cNvPr id="17" name="bg object 17"/>
          <p:cNvPicPr/>
          <p:nvPr/>
        </p:nvPicPr>
        <p:blipFill>
          <a:blip r:embed="rId3" cstate="print"/>
          <a:stretch>
            <a:fillRect/>
          </a:stretch>
        </p:blipFill>
        <p:spPr>
          <a:xfrm>
            <a:off x="8506233" y="4724153"/>
            <a:ext cx="414749" cy="248824"/>
          </a:xfrm>
          <a:prstGeom prst="rect">
            <a:avLst/>
          </a:prstGeom>
        </p:spPr>
      </p:pic>
      <p:sp>
        <p:nvSpPr>
          <p:cNvPr id="2" name="Holder 2"/>
          <p:cNvSpPr>
            <a:spLocks noGrp="1"/>
          </p:cNvSpPr>
          <p:nvPr>
            <p:ph type="title"/>
          </p:nvPr>
        </p:nvSpPr>
        <p:spPr/>
        <p:txBody>
          <a:bodyPr lIns="0" tIns="0" rIns="0" bIns="0"/>
          <a:lstStyle>
            <a:lvl1pPr>
              <a:defRPr sz="2800" b="0" i="0">
                <a:solidFill>
                  <a:schemeClr val="tx1"/>
                </a:solidFill>
                <a:latin typeface="Lato"/>
                <a:cs typeface="Lato"/>
              </a:defRPr>
            </a:lvl1pPr>
          </a:lstStyle>
          <a:p>
            <a:endParaRPr/>
          </a:p>
        </p:txBody>
      </p:sp>
      <p:sp>
        <p:nvSpPr>
          <p:cNvPr id="3" name="Holder 3"/>
          <p:cNvSpPr>
            <a:spLocks noGrp="1"/>
          </p:cNvSpPr>
          <p:nvPr>
            <p:ph type="ftr" sz="quarter" idx="5"/>
          </p:nvPr>
        </p:nvSpPr>
        <p:spPr>
          <a:xfrm>
            <a:off x="3028950" y="4767263"/>
            <a:ext cx="3086100" cy="274637"/>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628650" y="4767263"/>
            <a:ext cx="2057400" cy="274637"/>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6/17/24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01507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B2901A-27B0-145C-3D81-5E6A5792CD82}"/>
              </a:ext>
            </a:extLst>
          </p:cNvPr>
          <p:cNvPicPr>
            <a:picLocks noChangeAspect="1"/>
          </p:cNvPicPr>
          <p:nvPr userDrawn="1"/>
        </p:nvPicPr>
        <p:blipFill>
          <a:blip r:embed="rId2"/>
          <a:stretch>
            <a:fillRect/>
          </a:stretch>
        </p:blipFill>
        <p:spPr>
          <a:xfrm>
            <a:off x="0" y="0"/>
            <a:ext cx="9144000" cy="5144826"/>
          </a:xfrm>
          <a:prstGeom prst="rect">
            <a:avLst/>
          </a:prstGeom>
        </p:spPr>
      </p:pic>
      <p:sp>
        <p:nvSpPr>
          <p:cNvPr id="2" name="Holder 2"/>
          <p:cNvSpPr>
            <a:spLocks noGrp="1"/>
          </p:cNvSpPr>
          <p:nvPr>
            <p:ph type="title"/>
          </p:nvPr>
        </p:nvSpPr>
        <p:spPr/>
        <p:txBody>
          <a:bodyPr lIns="0" tIns="0" rIns="0" bIns="0"/>
          <a:lstStyle>
            <a:lvl1pPr>
              <a:defRPr sz="2800" b="0" i="0">
                <a:solidFill>
                  <a:schemeClr val="tx1"/>
                </a:solidFill>
                <a:latin typeface="Lato"/>
                <a:cs typeface="Lato"/>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028950" y="4767263"/>
            <a:ext cx="3086100" cy="274637"/>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28650" y="4767263"/>
            <a:ext cx="2057400" cy="274637"/>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6/17/24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8624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 name="Google Shape;15;p1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7.jp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26.jpg"/><Relationship Id="rId5" Type="http://schemas.openxmlformats.org/officeDocument/2006/relationships/image" Target="../media/image2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8.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38.png"/><Relationship Id="rId5" Type="http://schemas.openxmlformats.org/officeDocument/2006/relationships/image" Target="../media/image35.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0.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39.png"/><Relationship Id="rId5" Type="http://schemas.openxmlformats.org/officeDocument/2006/relationships/image" Target="../media/image3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png"/><Relationship Id="rId7" Type="http://schemas.openxmlformats.org/officeDocument/2006/relationships/image" Target="../media/image40.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39.png"/><Relationship Id="rId5" Type="http://schemas.openxmlformats.org/officeDocument/2006/relationships/image" Target="../media/image35.png"/><Relationship Id="rId4" Type="http://schemas.openxmlformats.org/officeDocument/2006/relationships/image" Target="../media/image14.png"/><Relationship Id="rId9"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g"/><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g"/><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g"/><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5.png"/><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8.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47.png"/><Relationship Id="rId5" Type="http://schemas.openxmlformats.org/officeDocument/2006/relationships/image" Target="../media/image35.png"/><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0.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49.png"/><Relationship Id="rId5" Type="http://schemas.openxmlformats.org/officeDocument/2006/relationships/image" Target="../media/image35.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2.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51.png"/><Relationship Id="rId5" Type="http://schemas.openxmlformats.org/officeDocument/2006/relationships/image" Target="../media/image35.png"/><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14.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14.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53.png"/><Relationship Id="rId5" Type="http://schemas.openxmlformats.org/officeDocument/2006/relationships/image" Target="../media/image35.png"/><Relationship Id="rId4" Type="http://schemas.openxmlformats.org/officeDocument/2006/relationships/image" Target="../media/image14.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2.png"/><Relationship Id="rId7" Type="http://schemas.openxmlformats.org/officeDocument/2006/relationships/image" Target="../media/image55.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54.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3.png"/><Relationship Id="rId7" Type="http://schemas.openxmlformats.org/officeDocument/2006/relationships/image" Target="../media/image6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311700" y="3153075"/>
            <a:ext cx="8520600" cy="440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800"/>
              <a:buFont typeface="Arial"/>
              <a:buNone/>
            </a:pPr>
            <a:r>
              <a:rPr lang="pt-PT" sz="1800" b="0" i="0" u="none" strike="noStrike" cap="none" dirty="0">
                <a:solidFill>
                  <a:srgbClr val="000000"/>
                </a:solidFill>
                <a:latin typeface="Roboto"/>
                <a:ea typeface="Roboto"/>
                <a:cs typeface="Roboto"/>
                <a:sym typeface="Roboto"/>
              </a:rPr>
              <a:t>Data </a:t>
            </a:r>
            <a:r>
              <a:rPr lang="pt-PT" sz="1800" b="0" i="0" u="none" strike="noStrike" cap="none" dirty="0" err="1">
                <a:solidFill>
                  <a:srgbClr val="000000"/>
                </a:solidFill>
                <a:latin typeface="Roboto"/>
                <a:ea typeface="Roboto"/>
                <a:cs typeface="Roboto"/>
                <a:sym typeface="Roboto"/>
              </a:rPr>
              <a:t>Science</a:t>
            </a:r>
            <a:r>
              <a:rPr lang="pt-PT" sz="1800" b="0" i="0" u="none" strike="noStrike" cap="none" dirty="0">
                <a:solidFill>
                  <a:srgbClr val="000000"/>
                </a:solidFill>
                <a:latin typeface="Roboto"/>
                <a:ea typeface="Roboto"/>
                <a:cs typeface="Roboto"/>
                <a:sym typeface="Roboto"/>
              </a:rPr>
              <a:t> </a:t>
            </a:r>
            <a:r>
              <a:rPr lang="pt-PT" sz="1800" b="0" i="0" u="none" strike="noStrike" cap="none" dirty="0" err="1">
                <a:solidFill>
                  <a:srgbClr val="000000"/>
                </a:solidFill>
                <a:latin typeface="Roboto"/>
                <a:ea typeface="Roboto"/>
                <a:cs typeface="Roboto"/>
                <a:sym typeface="Roboto"/>
              </a:rPr>
              <a:t>and</a:t>
            </a:r>
            <a:r>
              <a:rPr lang="pt-PT" sz="1800" b="0" i="0" u="none" strike="noStrike" cap="none" dirty="0">
                <a:solidFill>
                  <a:srgbClr val="000000"/>
                </a:solidFill>
                <a:latin typeface="Roboto"/>
                <a:ea typeface="Roboto"/>
                <a:cs typeface="Roboto"/>
                <a:sym typeface="Roboto"/>
              </a:rPr>
              <a:t> </a:t>
            </a:r>
            <a:r>
              <a:rPr lang="pt-PT" sz="1800" b="0" i="0" u="none" strike="noStrike" cap="none" dirty="0" err="1">
                <a:solidFill>
                  <a:srgbClr val="000000"/>
                </a:solidFill>
                <a:latin typeface="Roboto"/>
                <a:ea typeface="Roboto"/>
                <a:cs typeface="Roboto"/>
                <a:sym typeface="Roboto"/>
              </a:rPr>
              <a:t>Machine</a:t>
            </a:r>
            <a:r>
              <a:rPr lang="pt-PT" sz="1800" b="0" i="0" u="none" strike="noStrike" cap="none" dirty="0">
                <a:solidFill>
                  <a:srgbClr val="000000"/>
                </a:solidFill>
                <a:latin typeface="Roboto"/>
                <a:ea typeface="Roboto"/>
                <a:cs typeface="Roboto"/>
                <a:sym typeface="Roboto"/>
              </a:rPr>
              <a:t> </a:t>
            </a:r>
            <a:r>
              <a:rPr lang="pt-PT" sz="1800" b="0" i="0" u="none" strike="noStrike" cap="none" dirty="0" err="1">
                <a:solidFill>
                  <a:srgbClr val="000000"/>
                </a:solidFill>
                <a:latin typeface="Roboto"/>
                <a:ea typeface="Roboto"/>
                <a:cs typeface="Roboto"/>
                <a:sym typeface="Roboto"/>
              </a:rPr>
              <a:t>Learning</a:t>
            </a:r>
            <a:endParaRPr sz="1800" b="0" i="0" u="none" strike="noStrike" cap="none" dirty="0">
              <a:solidFill>
                <a:srgbClr val="000000"/>
              </a:solidFill>
              <a:latin typeface="Roboto"/>
              <a:ea typeface="Roboto"/>
              <a:cs typeface="Roboto"/>
              <a:sym typeface="Roboto"/>
            </a:endParaRPr>
          </a:p>
        </p:txBody>
      </p:sp>
      <p:sp>
        <p:nvSpPr>
          <p:cNvPr id="55" name="Google Shape;55;p1"/>
          <p:cNvSpPr txBox="1"/>
          <p:nvPr/>
        </p:nvSpPr>
        <p:spPr>
          <a:xfrm>
            <a:off x="311700" y="3560975"/>
            <a:ext cx="8520600" cy="341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595959"/>
                </a:solidFill>
                <a:latin typeface="Roboto"/>
                <a:ea typeface="Roboto"/>
                <a:cs typeface="Roboto"/>
                <a:sym typeface="Roboto"/>
              </a:rPr>
              <a:t>Generative AI</a:t>
            </a:r>
            <a:endParaRPr sz="1400" b="0" i="0" u="none" strike="noStrike" cap="none" dirty="0">
              <a:solidFill>
                <a:srgbClr val="595959"/>
              </a:solidFill>
              <a:latin typeface="Roboto"/>
              <a:ea typeface="Roboto"/>
              <a:cs typeface="Roboto"/>
              <a:sym typeface="Roboto"/>
            </a:endParaRPr>
          </a:p>
        </p:txBody>
      </p:sp>
      <p:pic>
        <p:nvPicPr>
          <p:cNvPr id="56" name="Google Shape;56;p1"/>
          <p:cNvPicPr preferRelativeResize="0"/>
          <p:nvPr/>
        </p:nvPicPr>
        <p:blipFill rotWithShape="1">
          <a:blip r:embed="rId4">
            <a:alphaModFix/>
          </a:blip>
          <a:srcRect/>
          <a:stretch/>
        </p:blipFill>
        <p:spPr>
          <a:xfrm>
            <a:off x="3786563" y="1393225"/>
            <a:ext cx="1570875" cy="1570875"/>
          </a:xfrm>
          <a:prstGeom prst="rect">
            <a:avLst/>
          </a:prstGeom>
          <a:noFill/>
          <a:ln>
            <a:noFill/>
          </a:ln>
        </p:spPr>
      </p:pic>
      <p:pic>
        <p:nvPicPr>
          <p:cNvPr id="57" name="Google Shape;57;p1"/>
          <p:cNvPicPr preferRelativeResize="0"/>
          <p:nvPr/>
        </p:nvPicPr>
        <p:blipFill rotWithShape="1">
          <a:blip r:embed="rId5">
            <a:alphaModFix/>
          </a:blip>
          <a:srcRect/>
          <a:stretch/>
        </p:blipFill>
        <p:spPr>
          <a:xfrm>
            <a:off x="7200904" y="72862"/>
            <a:ext cx="2599849" cy="2803224"/>
          </a:xfrm>
          <a:prstGeom prst="rect">
            <a:avLst/>
          </a:prstGeom>
          <a:noFill/>
          <a:ln>
            <a:noFill/>
          </a:ln>
        </p:spPr>
      </p:pic>
      <p:pic>
        <p:nvPicPr>
          <p:cNvPr id="58" name="Google Shape;58;p1"/>
          <p:cNvPicPr preferRelativeResize="0"/>
          <p:nvPr/>
        </p:nvPicPr>
        <p:blipFill rotWithShape="1">
          <a:blip r:embed="rId5">
            <a:alphaModFix/>
          </a:blip>
          <a:srcRect/>
          <a:stretch/>
        </p:blipFill>
        <p:spPr>
          <a:xfrm>
            <a:off x="-732950" y="3742975"/>
            <a:ext cx="2599849" cy="28032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901906"/>
            <a:ext cx="9144000" cy="4241800"/>
            <a:chOff x="0" y="1803811"/>
            <a:chExt cx="18288000" cy="8483600"/>
          </a:xfrm>
        </p:grpSpPr>
        <p:sp>
          <p:nvSpPr>
            <p:cNvPr id="3" name="object 3"/>
            <p:cNvSpPr/>
            <p:nvPr/>
          </p:nvSpPr>
          <p:spPr>
            <a:xfrm>
              <a:off x="4679240" y="3219818"/>
              <a:ext cx="8930005" cy="5896610"/>
            </a:xfrm>
            <a:custGeom>
              <a:avLst/>
              <a:gdLst/>
              <a:ahLst/>
              <a:cxnLst/>
              <a:rect l="l" t="t" r="r" b="b"/>
              <a:pathLst>
                <a:path w="8930005" h="5896609">
                  <a:moveTo>
                    <a:pt x="0" y="5896188"/>
                  </a:moveTo>
                  <a:lnTo>
                    <a:pt x="8929782" y="5896188"/>
                  </a:lnTo>
                  <a:lnTo>
                    <a:pt x="8929782" y="0"/>
                  </a:lnTo>
                  <a:lnTo>
                    <a:pt x="0" y="0"/>
                  </a:lnTo>
                  <a:lnTo>
                    <a:pt x="0" y="5896188"/>
                  </a:lnTo>
                  <a:close/>
                </a:path>
              </a:pathLst>
            </a:custGeom>
            <a:solidFill>
              <a:srgbClr val="EDEDED"/>
            </a:solidFill>
          </p:spPr>
          <p:txBody>
            <a:bodyPr wrap="square" lIns="0" tIns="0" rIns="0" bIns="0" rtlCol="0"/>
            <a:lstStyle/>
            <a:p>
              <a:endParaRPr sz="700"/>
            </a:p>
          </p:txBody>
        </p:sp>
        <p:sp>
          <p:nvSpPr>
            <p:cNvPr id="4" name="object 4"/>
            <p:cNvSpPr/>
            <p:nvPr/>
          </p:nvSpPr>
          <p:spPr>
            <a:xfrm>
              <a:off x="4679240" y="1803811"/>
              <a:ext cx="8930005" cy="1416050"/>
            </a:xfrm>
            <a:custGeom>
              <a:avLst/>
              <a:gdLst/>
              <a:ahLst/>
              <a:cxnLst/>
              <a:rect l="l" t="t" r="r" b="b"/>
              <a:pathLst>
                <a:path w="8930005" h="1416050">
                  <a:moveTo>
                    <a:pt x="8929782" y="1416007"/>
                  </a:moveTo>
                  <a:lnTo>
                    <a:pt x="0" y="1416007"/>
                  </a:lnTo>
                  <a:lnTo>
                    <a:pt x="0" y="0"/>
                  </a:lnTo>
                  <a:lnTo>
                    <a:pt x="8929782" y="0"/>
                  </a:lnTo>
                  <a:lnTo>
                    <a:pt x="8929782" y="1416007"/>
                  </a:lnTo>
                  <a:close/>
                </a:path>
              </a:pathLst>
            </a:custGeom>
            <a:solidFill>
              <a:srgbClr val="674DA7"/>
            </a:solidFill>
          </p:spPr>
          <p:txBody>
            <a:bodyPr wrap="square" lIns="0" tIns="0" rIns="0" bIns="0" rtlCol="0"/>
            <a:lstStyle/>
            <a:p>
              <a:endParaRPr sz="700"/>
            </a:p>
          </p:txBody>
        </p:sp>
      </p:grpSp>
      <p:sp>
        <p:nvSpPr>
          <p:cNvPr id="5" name="object 5"/>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spc="-23" dirty="0"/>
              <a:t>LLM</a:t>
            </a:r>
            <a:r>
              <a:rPr spc="-165" dirty="0"/>
              <a:t> </a:t>
            </a:r>
            <a:r>
              <a:rPr spc="-5" dirty="0"/>
              <a:t>chatbot</a:t>
            </a:r>
          </a:p>
        </p:txBody>
      </p:sp>
      <p:sp>
        <p:nvSpPr>
          <p:cNvPr id="6" name="object 6"/>
          <p:cNvSpPr txBox="1"/>
          <p:nvPr/>
        </p:nvSpPr>
        <p:spPr>
          <a:xfrm>
            <a:off x="2339620" y="901906"/>
            <a:ext cx="4465003" cy="493405"/>
          </a:xfrm>
          <a:prstGeom prst="rect">
            <a:avLst/>
          </a:prstGeom>
          <a:ln w="9524">
            <a:solidFill>
              <a:srgbClr val="595959"/>
            </a:solidFill>
          </a:ln>
        </p:spPr>
        <p:txBody>
          <a:bodyPr vert="horz" wrap="square" lIns="0" tIns="199073" rIns="0" bIns="0" rtlCol="0">
            <a:spAutoFit/>
          </a:bodyPr>
          <a:lstStyle/>
          <a:p>
            <a:pPr marL="833120">
              <a:spcBef>
                <a:spcPts val="1568"/>
              </a:spcBef>
            </a:pPr>
            <a:r>
              <a:rPr sz="1900" spc="-5" dirty="0">
                <a:solidFill>
                  <a:srgbClr val="FFFFFF"/>
                </a:solidFill>
              </a:rPr>
              <a:t>ChatBot</a:t>
            </a:r>
            <a:endParaRPr sz="1900"/>
          </a:p>
        </p:txBody>
      </p:sp>
      <p:grpSp>
        <p:nvGrpSpPr>
          <p:cNvPr id="7" name="object 7"/>
          <p:cNvGrpSpPr/>
          <p:nvPr/>
        </p:nvGrpSpPr>
        <p:grpSpPr>
          <a:xfrm>
            <a:off x="2479339" y="1002124"/>
            <a:ext cx="4201795" cy="1591628"/>
            <a:chOff x="4958677" y="2004248"/>
            <a:chExt cx="8403590" cy="3183255"/>
          </a:xfrm>
        </p:grpSpPr>
        <p:sp>
          <p:nvSpPr>
            <p:cNvPr id="8" name="object 8"/>
            <p:cNvSpPr/>
            <p:nvPr/>
          </p:nvSpPr>
          <p:spPr>
            <a:xfrm>
              <a:off x="4963440" y="2009010"/>
              <a:ext cx="1005840" cy="1005840"/>
            </a:xfrm>
            <a:custGeom>
              <a:avLst/>
              <a:gdLst/>
              <a:ahLst/>
              <a:cxnLst/>
              <a:rect l="l" t="t" r="r" b="b"/>
              <a:pathLst>
                <a:path w="1005839" h="1005839">
                  <a:moveTo>
                    <a:pt x="502798" y="1005607"/>
                  </a:moveTo>
                  <a:lnTo>
                    <a:pt x="454374" y="1003306"/>
                  </a:lnTo>
                  <a:lnTo>
                    <a:pt x="407252" y="996541"/>
                  </a:lnTo>
                  <a:lnTo>
                    <a:pt x="361643" y="985523"/>
                  </a:lnTo>
                  <a:lnTo>
                    <a:pt x="317759" y="970465"/>
                  </a:lnTo>
                  <a:lnTo>
                    <a:pt x="275809" y="951575"/>
                  </a:lnTo>
                  <a:lnTo>
                    <a:pt x="236004" y="929065"/>
                  </a:lnTo>
                  <a:lnTo>
                    <a:pt x="198556" y="903146"/>
                  </a:lnTo>
                  <a:lnTo>
                    <a:pt x="163674" y="874028"/>
                  </a:lnTo>
                  <a:lnTo>
                    <a:pt x="131570" y="841923"/>
                  </a:lnTo>
                  <a:lnTo>
                    <a:pt x="102453" y="807040"/>
                  </a:lnTo>
                  <a:lnTo>
                    <a:pt x="76536" y="769591"/>
                  </a:lnTo>
                  <a:lnTo>
                    <a:pt x="54027" y="729787"/>
                  </a:lnTo>
                  <a:lnTo>
                    <a:pt x="35139" y="687838"/>
                  </a:lnTo>
                  <a:lnTo>
                    <a:pt x="20082" y="643955"/>
                  </a:lnTo>
                  <a:lnTo>
                    <a:pt x="9065" y="598348"/>
                  </a:lnTo>
                  <a:lnTo>
                    <a:pt x="2301" y="551229"/>
                  </a:lnTo>
                  <a:lnTo>
                    <a:pt x="0" y="502808"/>
                  </a:lnTo>
                  <a:lnTo>
                    <a:pt x="2301" y="454384"/>
                  </a:lnTo>
                  <a:lnTo>
                    <a:pt x="9065" y="407262"/>
                  </a:lnTo>
                  <a:lnTo>
                    <a:pt x="20082" y="361653"/>
                  </a:lnTo>
                  <a:lnTo>
                    <a:pt x="35139" y="317768"/>
                  </a:lnTo>
                  <a:lnTo>
                    <a:pt x="54027" y="275818"/>
                  </a:lnTo>
                  <a:lnTo>
                    <a:pt x="76536" y="236013"/>
                  </a:lnTo>
                  <a:lnTo>
                    <a:pt x="102453" y="198563"/>
                  </a:lnTo>
                  <a:lnTo>
                    <a:pt x="131570" y="163681"/>
                  </a:lnTo>
                  <a:lnTo>
                    <a:pt x="163674" y="131575"/>
                  </a:lnTo>
                  <a:lnTo>
                    <a:pt x="198556" y="102458"/>
                  </a:lnTo>
                  <a:lnTo>
                    <a:pt x="236004" y="76539"/>
                  </a:lnTo>
                  <a:lnTo>
                    <a:pt x="275809" y="54030"/>
                  </a:lnTo>
                  <a:lnTo>
                    <a:pt x="317759" y="35141"/>
                  </a:lnTo>
                  <a:lnTo>
                    <a:pt x="361643" y="20083"/>
                  </a:lnTo>
                  <a:lnTo>
                    <a:pt x="407252" y="9066"/>
                  </a:lnTo>
                  <a:lnTo>
                    <a:pt x="454374" y="2301"/>
                  </a:lnTo>
                  <a:lnTo>
                    <a:pt x="502798" y="0"/>
                  </a:lnTo>
                  <a:lnTo>
                    <a:pt x="551223" y="2301"/>
                  </a:lnTo>
                  <a:lnTo>
                    <a:pt x="598345" y="9066"/>
                  </a:lnTo>
                  <a:lnTo>
                    <a:pt x="643954" y="20083"/>
                  </a:lnTo>
                  <a:lnTo>
                    <a:pt x="687838" y="35141"/>
                  </a:lnTo>
                  <a:lnTo>
                    <a:pt x="729788" y="54030"/>
                  </a:lnTo>
                  <a:lnTo>
                    <a:pt x="769593" y="76539"/>
                  </a:lnTo>
                  <a:lnTo>
                    <a:pt x="807041" y="102458"/>
                  </a:lnTo>
                  <a:lnTo>
                    <a:pt x="841923" y="131575"/>
                  </a:lnTo>
                  <a:lnTo>
                    <a:pt x="874027" y="163681"/>
                  </a:lnTo>
                  <a:lnTo>
                    <a:pt x="903143" y="198563"/>
                  </a:lnTo>
                  <a:lnTo>
                    <a:pt x="929061" y="236013"/>
                  </a:lnTo>
                  <a:lnTo>
                    <a:pt x="951569" y="275818"/>
                  </a:lnTo>
                  <a:lnTo>
                    <a:pt x="970458" y="317768"/>
                  </a:lnTo>
                  <a:lnTo>
                    <a:pt x="985515" y="361653"/>
                  </a:lnTo>
                  <a:lnTo>
                    <a:pt x="996532" y="407262"/>
                  </a:lnTo>
                  <a:lnTo>
                    <a:pt x="1003296" y="454384"/>
                  </a:lnTo>
                  <a:lnTo>
                    <a:pt x="1005597" y="502808"/>
                  </a:lnTo>
                  <a:lnTo>
                    <a:pt x="1003296" y="551229"/>
                  </a:lnTo>
                  <a:lnTo>
                    <a:pt x="996532" y="598348"/>
                  </a:lnTo>
                  <a:lnTo>
                    <a:pt x="985515" y="643955"/>
                  </a:lnTo>
                  <a:lnTo>
                    <a:pt x="970458" y="687838"/>
                  </a:lnTo>
                  <a:lnTo>
                    <a:pt x="951569" y="729787"/>
                  </a:lnTo>
                  <a:lnTo>
                    <a:pt x="929061" y="769591"/>
                  </a:lnTo>
                  <a:lnTo>
                    <a:pt x="903143" y="807040"/>
                  </a:lnTo>
                  <a:lnTo>
                    <a:pt x="874027" y="841923"/>
                  </a:lnTo>
                  <a:lnTo>
                    <a:pt x="841923" y="874028"/>
                  </a:lnTo>
                  <a:lnTo>
                    <a:pt x="807041" y="903146"/>
                  </a:lnTo>
                  <a:lnTo>
                    <a:pt x="769593" y="929065"/>
                  </a:lnTo>
                  <a:lnTo>
                    <a:pt x="729788" y="951575"/>
                  </a:lnTo>
                  <a:lnTo>
                    <a:pt x="687838" y="970465"/>
                  </a:lnTo>
                  <a:lnTo>
                    <a:pt x="643954" y="985523"/>
                  </a:lnTo>
                  <a:lnTo>
                    <a:pt x="598345" y="996541"/>
                  </a:lnTo>
                  <a:lnTo>
                    <a:pt x="551223" y="1003306"/>
                  </a:lnTo>
                  <a:lnTo>
                    <a:pt x="502798" y="1005607"/>
                  </a:lnTo>
                  <a:close/>
                </a:path>
              </a:pathLst>
            </a:custGeom>
            <a:solidFill>
              <a:srgbClr val="EDEDED"/>
            </a:solidFill>
          </p:spPr>
          <p:txBody>
            <a:bodyPr wrap="square" lIns="0" tIns="0" rIns="0" bIns="0" rtlCol="0"/>
            <a:lstStyle/>
            <a:p>
              <a:endParaRPr sz="700"/>
            </a:p>
          </p:txBody>
        </p:sp>
        <p:sp>
          <p:nvSpPr>
            <p:cNvPr id="9" name="object 9"/>
            <p:cNvSpPr/>
            <p:nvPr/>
          </p:nvSpPr>
          <p:spPr>
            <a:xfrm>
              <a:off x="5252789" y="2309060"/>
              <a:ext cx="427355" cy="104775"/>
            </a:xfrm>
            <a:custGeom>
              <a:avLst/>
              <a:gdLst/>
              <a:ahLst/>
              <a:cxnLst/>
              <a:rect l="l" t="t" r="r" b="b"/>
              <a:pathLst>
                <a:path w="427354" h="104775">
                  <a:moveTo>
                    <a:pt x="52374" y="104749"/>
                  </a:moveTo>
                  <a:lnTo>
                    <a:pt x="31988" y="100634"/>
                  </a:lnTo>
                  <a:lnTo>
                    <a:pt x="15340" y="89410"/>
                  </a:lnTo>
                  <a:lnTo>
                    <a:pt x="4116" y="72762"/>
                  </a:lnTo>
                  <a:lnTo>
                    <a:pt x="0" y="52374"/>
                  </a:lnTo>
                  <a:lnTo>
                    <a:pt x="4116" y="31988"/>
                  </a:lnTo>
                  <a:lnTo>
                    <a:pt x="15340" y="15340"/>
                  </a:lnTo>
                  <a:lnTo>
                    <a:pt x="31988" y="4116"/>
                  </a:lnTo>
                  <a:lnTo>
                    <a:pt x="52374" y="0"/>
                  </a:lnTo>
                  <a:lnTo>
                    <a:pt x="72761" y="4116"/>
                  </a:lnTo>
                  <a:lnTo>
                    <a:pt x="89409" y="15340"/>
                  </a:lnTo>
                  <a:lnTo>
                    <a:pt x="100633" y="31988"/>
                  </a:lnTo>
                  <a:lnTo>
                    <a:pt x="104749" y="52374"/>
                  </a:lnTo>
                  <a:lnTo>
                    <a:pt x="100633" y="72762"/>
                  </a:lnTo>
                  <a:lnTo>
                    <a:pt x="89409" y="89410"/>
                  </a:lnTo>
                  <a:lnTo>
                    <a:pt x="72761" y="100634"/>
                  </a:lnTo>
                  <a:lnTo>
                    <a:pt x="52374" y="104749"/>
                  </a:lnTo>
                  <a:close/>
                </a:path>
                <a:path w="427354" h="104775">
                  <a:moveTo>
                    <a:pt x="374524" y="104749"/>
                  </a:moveTo>
                  <a:lnTo>
                    <a:pt x="354137" y="100634"/>
                  </a:lnTo>
                  <a:lnTo>
                    <a:pt x="337489" y="89410"/>
                  </a:lnTo>
                  <a:lnTo>
                    <a:pt x="326265" y="72762"/>
                  </a:lnTo>
                  <a:lnTo>
                    <a:pt x="322149" y="52374"/>
                  </a:lnTo>
                  <a:lnTo>
                    <a:pt x="326265" y="31988"/>
                  </a:lnTo>
                  <a:lnTo>
                    <a:pt x="337489" y="15340"/>
                  </a:lnTo>
                  <a:lnTo>
                    <a:pt x="354137" y="4116"/>
                  </a:lnTo>
                  <a:lnTo>
                    <a:pt x="374524" y="0"/>
                  </a:lnTo>
                  <a:lnTo>
                    <a:pt x="394910" y="4116"/>
                  </a:lnTo>
                  <a:lnTo>
                    <a:pt x="411558" y="15340"/>
                  </a:lnTo>
                  <a:lnTo>
                    <a:pt x="422783" y="31988"/>
                  </a:lnTo>
                  <a:lnTo>
                    <a:pt x="426899" y="52374"/>
                  </a:lnTo>
                  <a:lnTo>
                    <a:pt x="422783" y="72762"/>
                  </a:lnTo>
                  <a:lnTo>
                    <a:pt x="411558" y="89410"/>
                  </a:lnTo>
                  <a:lnTo>
                    <a:pt x="394910" y="100634"/>
                  </a:lnTo>
                  <a:lnTo>
                    <a:pt x="374524" y="104749"/>
                  </a:lnTo>
                  <a:close/>
                </a:path>
              </a:pathLst>
            </a:custGeom>
            <a:solidFill>
              <a:srgbClr val="BDBDBD"/>
            </a:solidFill>
          </p:spPr>
          <p:txBody>
            <a:bodyPr wrap="square" lIns="0" tIns="0" rIns="0" bIns="0" rtlCol="0"/>
            <a:lstStyle/>
            <a:p>
              <a:endParaRPr sz="700"/>
            </a:p>
          </p:txBody>
        </p:sp>
        <p:pic>
          <p:nvPicPr>
            <p:cNvPr id="10" name="object 10"/>
            <p:cNvPicPr/>
            <p:nvPr/>
          </p:nvPicPr>
          <p:blipFill>
            <a:blip r:embed="rId2" cstate="print"/>
            <a:stretch>
              <a:fillRect/>
            </a:stretch>
          </p:blipFill>
          <p:spPr>
            <a:xfrm>
              <a:off x="5248026" y="2304297"/>
              <a:ext cx="114274" cy="114274"/>
            </a:xfrm>
            <a:prstGeom prst="rect">
              <a:avLst/>
            </a:prstGeom>
          </p:spPr>
        </p:pic>
        <p:pic>
          <p:nvPicPr>
            <p:cNvPr id="11" name="object 11"/>
            <p:cNvPicPr/>
            <p:nvPr/>
          </p:nvPicPr>
          <p:blipFill>
            <a:blip r:embed="rId2" cstate="print"/>
            <a:stretch>
              <a:fillRect/>
            </a:stretch>
          </p:blipFill>
          <p:spPr>
            <a:xfrm>
              <a:off x="5570176" y="2304297"/>
              <a:ext cx="114274" cy="114274"/>
            </a:xfrm>
            <a:prstGeom prst="rect">
              <a:avLst/>
            </a:prstGeom>
          </p:spPr>
        </p:pic>
        <p:sp>
          <p:nvSpPr>
            <p:cNvPr id="12" name="object 12"/>
            <p:cNvSpPr/>
            <p:nvPr/>
          </p:nvSpPr>
          <p:spPr>
            <a:xfrm>
              <a:off x="4963440" y="2009010"/>
              <a:ext cx="1005840" cy="1005840"/>
            </a:xfrm>
            <a:custGeom>
              <a:avLst/>
              <a:gdLst/>
              <a:ahLst/>
              <a:cxnLst/>
              <a:rect l="l" t="t" r="r" b="b"/>
              <a:pathLst>
                <a:path w="1005839" h="1005839">
                  <a:moveTo>
                    <a:pt x="230274" y="722083"/>
                  </a:moveTo>
                  <a:lnTo>
                    <a:pt x="275689" y="750677"/>
                  </a:lnTo>
                  <a:lnTo>
                    <a:pt x="321095" y="774073"/>
                  </a:lnTo>
                  <a:lnTo>
                    <a:pt x="366492" y="792269"/>
                  </a:lnTo>
                  <a:lnTo>
                    <a:pt x="411881" y="805266"/>
                  </a:lnTo>
                  <a:lnTo>
                    <a:pt x="457261" y="813065"/>
                  </a:lnTo>
                  <a:lnTo>
                    <a:pt x="502633" y="815664"/>
                  </a:lnTo>
                  <a:lnTo>
                    <a:pt x="547996" y="813065"/>
                  </a:lnTo>
                  <a:lnTo>
                    <a:pt x="593349" y="805266"/>
                  </a:lnTo>
                  <a:lnTo>
                    <a:pt x="638694" y="792269"/>
                  </a:lnTo>
                  <a:lnTo>
                    <a:pt x="684029" y="774073"/>
                  </a:lnTo>
                  <a:lnTo>
                    <a:pt x="729356" y="750677"/>
                  </a:lnTo>
                  <a:lnTo>
                    <a:pt x="774673" y="722083"/>
                  </a:lnTo>
                </a:path>
                <a:path w="1005839" h="1005839">
                  <a:moveTo>
                    <a:pt x="0" y="502808"/>
                  </a:moveTo>
                  <a:lnTo>
                    <a:pt x="2301" y="454384"/>
                  </a:lnTo>
                  <a:lnTo>
                    <a:pt x="9065" y="407262"/>
                  </a:lnTo>
                  <a:lnTo>
                    <a:pt x="20082" y="361653"/>
                  </a:lnTo>
                  <a:lnTo>
                    <a:pt x="35139" y="317768"/>
                  </a:lnTo>
                  <a:lnTo>
                    <a:pt x="54027" y="275818"/>
                  </a:lnTo>
                  <a:lnTo>
                    <a:pt x="76536" y="236013"/>
                  </a:lnTo>
                  <a:lnTo>
                    <a:pt x="102453" y="198563"/>
                  </a:lnTo>
                  <a:lnTo>
                    <a:pt x="131570" y="163681"/>
                  </a:lnTo>
                  <a:lnTo>
                    <a:pt x="163674" y="131575"/>
                  </a:lnTo>
                  <a:lnTo>
                    <a:pt x="198556" y="102458"/>
                  </a:lnTo>
                  <a:lnTo>
                    <a:pt x="236004" y="76539"/>
                  </a:lnTo>
                  <a:lnTo>
                    <a:pt x="275809" y="54030"/>
                  </a:lnTo>
                  <a:lnTo>
                    <a:pt x="317759" y="35141"/>
                  </a:lnTo>
                  <a:lnTo>
                    <a:pt x="361643" y="20083"/>
                  </a:lnTo>
                  <a:lnTo>
                    <a:pt x="407252" y="9066"/>
                  </a:lnTo>
                  <a:lnTo>
                    <a:pt x="454374" y="2301"/>
                  </a:lnTo>
                  <a:lnTo>
                    <a:pt x="502798" y="0"/>
                  </a:lnTo>
                  <a:lnTo>
                    <a:pt x="551223" y="2301"/>
                  </a:lnTo>
                  <a:lnTo>
                    <a:pt x="598345" y="9066"/>
                  </a:lnTo>
                  <a:lnTo>
                    <a:pt x="643954" y="20083"/>
                  </a:lnTo>
                  <a:lnTo>
                    <a:pt x="687838" y="35141"/>
                  </a:lnTo>
                  <a:lnTo>
                    <a:pt x="729788" y="54030"/>
                  </a:lnTo>
                  <a:lnTo>
                    <a:pt x="769593" y="76539"/>
                  </a:lnTo>
                  <a:lnTo>
                    <a:pt x="807041" y="102458"/>
                  </a:lnTo>
                  <a:lnTo>
                    <a:pt x="841923" y="131575"/>
                  </a:lnTo>
                  <a:lnTo>
                    <a:pt x="874027" y="163681"/>
                  </a:lnTo>
                  <a:lnTo>
                    <a:pt x="903143" y="198563"/>
                  </a:lnTo>
                  <a:lnTo>
                    <a:pt x="929061" y="236013"/>
                  </a:lnTo>
                  <a:lnTo>
                    <a:pt x="951569" y="275818"/>
                  </a:lnTo>
                  <a:lnTo>
                    <a:pt x="970458" y="317768"/>
                  </a:lnTo>
                  <a:lnTo>
                    <a:pt x="985515" y="361653"/>
                  </a:lnTo>
                  <a:lnTo>
                    <a:pt x="996532" y="407262"/>
                  </a:lnTo>
                  <a:lnTo>
                    <a:pt x="1003296" y="454384"/>
                  </a:lnTo>
                  <a:lnTo>
                    <a:pt x="1005597" y="502808"/>
                  </a:lnTo>
                  <a:lnTo>
                    <a:pt x="1003296" y="551229"/>
                  </a:lnTo>
                  <a:lnTo>
                    <a:pt x="996532" y="598348"/>
                  </a:lnTo>
                  <a:lnTo>
                    <a:pt x="985515" y="643955"/>
                  </a:lnTo>
                  <a:lnTo>
                    <a:pt x="970458" y="687838"/>
                  </a:lnTo>
                  <a:lnTo>
                    <a:pt x="951569" y="729787"/>
                  </a:lnTo>
                  <a:lnTo>
                    <a:pt x="929061" y="769591"/>
                  </a:lnTo>
                  <a:lnTo>
                    <a:pt x="903143" y="807040"/>
                  </a:lnTo>
                  <a:lnTo>
                    <a:pt x="874027" y="841923"/>
                  </a:lnTo>
                  <a:lnTo>
                    <a:pt x="841923" y="874028"/>
                  </a:lnTo>
                  <a:lnTo>
                    <a:pt x="807041" y="903146"/>
                  </a:lnTo>
                  <a:lnTo>
                    <a:pt x="769593" y="929065"/>
                  </a:lnTo>
                  <a:lnTo>
                    <a:pt x="729788" y="951575"/>
                  </a:lnTo>
                  <a:lnTo>
                    <a:pt x="687838" y="970465"/>
                  </a:lnTo>
                  <a:lnTo>
                    <a:pt x="643954" y="985523"/>
                  </a:lnTo>
                  <a:lnTo>
                    <a:pt x="598345" y="996541"/>
                  </a:lnTo>
                  <a:lnTo>
                    <a:pt x="551223" y="1003306"/>
                  </a:lnTo>
                  <a:lnTo>
                    <a:pt x="502798" y="1005607"/>
                  </a:lnTo>
                  <a:lnTo>
                    <a:pt x="454374" y="1003306"/>
                  </a:lnTo>
                  <a:lnTo>
                    <a:pt x="407252" y="996541"/>
                  </a:lnTo>
                  <a:lnTo>
                    <a:pt x="361643" y="985523"/>
                  </a:lnTo>
                  <a:lnTo>
                    <a:pt x="317759" y="970465"/>
                  </a:lnTo>
                  <a:lnTo>
                    <a:pt x="275809" y="951575"/>
                  </a:lnTo>
                  <a:lnTo>
                    <a:pt x="236004" y="929065"/>
                  </a:lnTo>
                  <a:lnTo>
                    <a:pt x="198556" y="903146"/>
                  </a:lnTo>
                  <a:lnTo>
                    <a:pt x="163674" y="874028"/>
                  </a:lnTo>
                  <a:lnTo>
                    <a:pt x="131570" y="841923"/>
                  </a:lnTo>
                  <a:lnTo>
                    <a:pt x="102453" y="807040"/>
                  </a:lnTo>
                  <a:lnTo>
                    <a:pt x="76536" y="769591"/>
                  </a:lnTo>
                  <a:lnTo>
                    <a:pt x="54027" y="729787"/>
                  </a:lnTo>
                  <a:lnTo>
                    <a:pt x="35139" y="687838"/>
                  </a:lnTo>
                  <a:lnTo>
                    <a:pt x="20082" y="643955"/>
                  </a:lnTo>
                  <a:lnTo>
                    <a:pt x="9065" y="598348"/>
                  </a:lnTo>
                  <a:lnTo>
                    <a:pt x="2301" y="551229"/>
                  </a:lnTo>
                  <a:lnTo>
                    <a:pt x="0" y="502808"/>
                  </a:lnTo>
                  <a:close/>
                </a:path>
              </a:pathLst>
            </a:custGeom>
            <a:ln w="9524">
              <a:solidFill>
                <a:srgbClr val="595959"/>
              </a:solidFill>
            </a:ln>
          </p:spPr>
          <p:txBody>
            <a:bodyPr wrap="square" lIns="0" tIns="0" rIns="0" bIns="0" rtlCol="0"/>
            <a:lstStyle/>
            <a:p>
              <a:endParaRPr sz="700"/>
            </a:p>
          </p:txBody>
        </p:sp>
        <p:sp>
          <p:nvSpPr>
            <p:cNvPr id="13" name="object 13"/>
            <p:cNvSpPr/>
            <p:nvPr/>
          </p:nvSpPr>
          <p:spPr>
            <a:xfrm>
              <a:off x="8931481" y="3476567"/>
              <a:ext cx="4425950" cy="1180465"/>
            </a:xfrm>
            <a:custGeom>
              <a:avLst/>
              <a:gdLst/>
              <a:ahLst/>
              <a:cxnLst/>
              <a:rect l="l" t="t" r="r" b="b"/>
              <a:pathLst>
                <a:path w="4425950" h="1180464">
                  <a:moveTo>
                    <a:pt x="3894517" y="1180147"/>
                  </a:moveTo>
                  <a:lnTo>
                    <a:pt x="2581594" y="1005597"/>
                  </a:lnTo>
                  <a:lnTo>
                    <a:pt x="0" y="1005597"/>
                  </a:lnTo>
                  <a:lnTo>
                    <a:pt x="0" y="0"/>
                  </a:lnTo>
                  <a:lnTo>
                    <a:pt x="4425591" y="0"/>
                  </a:lnTo>
                  <a:lnTo>
                    <a:pt x="4425591" y="1005597"/>
                  </a:lnTo>
                  <a:lnTo>
                    <a:pt x="3687992" y="1005597"/>
                  </a:lnTo>
                  <a:lnTo>
                    <a:pt x="3894517" y="1180147"/>
                  </a:lnTo>
                  <a:close/>
                </a:path>
              </a:pathLst>
            </a:custGeom>
            <a:solidFill>
              <a:srgbClr val="FFFFFF"/>
            </a:solidFill>
          </p:spPr>
          <p:txBody>
            <a:bodyPr wrap="square" lIns="0" tIns="0" rIns="0" bIns="0" rtlCol="0"/>
            <a:lstStyle/>
            <a:p>
              <a:endParaRPr sz="700"/>
            </a:p>
          </p:txBody>
        </p:sp>
        <p:sp>
          <p:nvSpPr>
            <p:cNvPr id="14" name="object 14"/>
            <p:cNvSpPr/>
            <p:nvPr/>
          </p:nvSpPr>
          <p:spPr>
            <a:xfrm>
              <a:off x="8931481" y="3476567"/>
              <a:ext cx="4425950" cy="1180465"/>
            </a:xfrm>
            <a:custGeom>
              <a:avLst/>
              <a:gdLst/>
              <a:ahLst/>
              <a:cxnLst/>
              <a:rect l="l" t="t" r="r" b="b"/>
              <a:pathLst>
                <a:path w="4425950" h="1180464">
                  <a:moveTo>
                    <a:pt x="4425591" y="0"/>
                  </a:moveTo>
                  <a:lnTo>
                    <a:pt x="3687992" y="0"/>
                  </a:lnTo>
                  <a:lnTo>
                    <a:pt x="2581594" y="0"/>
                  </a:lnTo>
                  <a:lnTo>
                    <a:pt x="0" y="0"/>
                  </a:lnTo>
                  <a:lnTo>
                    <a:pt x="0" y="586598"/>
                  </a:lnTo>
                  <a:lnTo>
                    <a:pt x="0" y="837998"/>
                  </a:lnTo>
                  <a:lnTo>
                    <a:pt x="0" y="1005597"/>
                  </a:lnTo>
                  <a:lnTo>
                    <a:pt x="2581594" y="1005597"/>
                  </a:lnTo>
                  <a:lnTo>
                    <a:pt x="3894517" y="1180147"/>
                  </a:lnTo>
                  <a:lnTo>
                    <a:pt x="3687992" y="1005597"/>
                  </a:lnTo>
                  <a:lnTo>
                    <a:pt x="4425591" y="1005597"/>
                  </a:lnTo>
                  <a:lnTo>
                    <a:pt x="4425591" y="837998"/>
                  </a:lnTo>
                  <a:lnTo>
                    <a:pt x="4425591" y="586598"/>
                  </a:lnTo>
                  <a:lnTo>
                    <a:pt x="4425591" y="0"/>
                  </a:lnTo>
                  <a:close/>
                </a:path>
              </a:pathLst>
            </a:custGeom>
            <a:ln w="9524">
              <a:solidFill>
                <a:srgbClr val="595959"/>
              </a:solidFill>
            </a:ln>
          </p:spPr>
          <p:txBody>
            <a:bodyPr wrap="square" lIns="0" tIns="0" rIns="0" bIns="0" rtlCol="0"/>
            <a:lstStyle/>
            <a:p>
              <a:endParaRPr sz="700"/>
            </a:p>
          </p:txBody>
        </p:sp>
        <p:sp>
          <p:nvSpPr>
            <p:cNvPr id="15" name="object 15"/>
            <p:cNvSpPr/>
            <p:nvPr/>
          </p:nvSpPr>
          <p:spPr>
            <a:xfrm>
              <a:off x="12899874" y="4725065"/>
              <a:ext cx="457200" cy="457200"/>
            </a:xfrm>
            <a:custGeom>
              <a:avLst/>
              <a:gdLst/>
              <a:ahLst/>
              <a:cxnLst/>
              <a:rect l="l" t="t" r="r" b="b"/>
              <a:pathLst>
                <a:path w="457200" h="457200">
                  <a:moveTo>
                    <a:pt x="228599" y="457199"/>
                  </a:moveTo>
                  <a:lnTo>
                    <a:pt x="182529" y="452554"/>
                  </a:lnTo>
                  <a:lnTo>
                    <a:pt x="139619" y="439234"/>
                  </a:lnTo>
                  <a:lnTo>
                    <a:pt x="100788" y="418157"/>
                  </a:lnTo>
                  <a:lnTo>
                    <a:pt x="66956" y="390242"/>
                  </a:lnTo>
                  <a:lnTo>
                    <a:pt x="39041" y="356410"/>
                  </a:lnTo>
                  <a:lnTo>
                    <a:pt x="17964" y="317579"/>
                  </a:lnTo>
                  <a:lnTo>
                    <a:pt x="4644" y="274669"/>
                  </a:lnTo>
                  <a:lnTo>
                    <a:pt x="0" y="228599"/>
                  </a:lnTo>
                  <a:lnTo>
                    <a:pt x="4644" y="182529"/>
                  </a:lnTo>
                  <a:lnTo>
                    <a:pt x="17964" y="139619"/>
                  </a:lnTo>
                  <a:lnTo>
                    <a:pt x="39041" y="100788"/>
                  </a:lnTo>
                  <a:lnTo>
                    <a:pt x="66963" y="66949"/>
                  </a:lnTo>
                  <a:lnTo>
                    <a:pt x="100788" y="39041"/>
                  </a:lnTo>
                  <a:lnTo>
                    <a:pt x="139619" y="17964"/>
                  </a:lnTo>
                  <a:lnTo>
                    <a:pt x="182529" y="4644"/>
                  </a:lnTo>
                  <a:lnTo>
                    <a:pt x="228599" y="0"/>
                  </a:lnTo>
                  <a:lnTo>
                    <a:pt x="273404" y="4431"/>
                  </a:lnTo>
                  <a:lnTo>
                    <a:pt x="316080" y="17396"/>
                  </a:lnTo>
                  <a:lnTo>
                    <a:pt x="355428" y="38401"/>
                  </a:lnTo>
                  <a:lnTo>
                    <a:pt x="390254" y="66956"/>
                  </a:lnTo>
                  <a:lnTo>
                    <a:pt x="418797" y="101766"/>
                  </a:lnTo>
                  <a:lnTo>
                    <a:pt x="439802" y="141109"/>
                  </a:lnTo>
                  <a:lnTo>
                    <a:pt x="452767" y="183784"/>
                  </a:lnTo>
                  <a:lnTo>
                    <a:pt x="457199" y="228599"/>
                  </a:lnTo>
                  <a:lnTo>
                    <a:pt x="452554" y="274669"/>
                  </a:lnTo>
                  <a:lnTo>
                    <a:pt x="439234" y="317579"/>
                  </a:lnTo>
                  <a:lnTo>
                    <a:pt x="418157" y="356410"/>
                  </a:lnTo>
                  <a:lnTo>
                    <a:pt x="390242" y="390242"/>
                  </a:lnTo>
                  <a:lnTo>
                    <a:pt x="356410" y="418157"/>
                  </a:lnTo>
                  <a:lnTo>
                    <a:pt x="317579" y="439234"/>
                  </a:lnTo>
                  <a:lnTo>
                    <a:pt x="274669" y="452554"/>
                  </a:lnTo>
                  <a:lnTo>
                    <a:pt x="228599" y="457199"/>
                  </a:lnTo>
                  <a:close/>
                </a:path>
              </a:pathLst>
            </a:custGeom>
            <a:solidFill>
              <a:srgbClr val="FFFFFF"/>
            </a:solidFill>
          </p:spPr>
          <p:txBody>
            <a:bodyPr wrap="square" lIns="0" tIns="0" rIns="0" bIns="0" rtlCol="0"/>
            <a:lstStyle/>
            <a:p>
              <a:endParaRPr sz="700"/>
            </a:p>
          </p:txBody>
        </p:sp>
        <p:sp>
          <p:nvSpPr>
            <p:cNvPr id="16" name="object 16"/>
            <p:cNvSpPr/>
            <p:nvPr/>
          </p:nvSpPr>
          <p:spPr>
            <a:xfrm>
              <a:off x="12899874" y="4725065"/>
              <a:ext cx="457200" cy="457200"/>
            </a:xfrm>
            <a:custGeom>
              <a:avLst/>
              <a:gdLst/>
              <a:ahLst/>
              <a:cxnLst/>
              <a:rect l="l" t="t" r="r" b="b"/>
              <a:pathLst>
                <a:path w="457200" h="457200">
                  <a:moveTo>
                    <a:pt x="0" y="228599"/>
                  </a:moveTo>
                  <a:lnTo>
                    <a:pt x="4644" y="182529"/>
                  </a:lnTo>
                  <a:lnTo>
                    <a:pt x="17964" y="139619"/>
                  </a:lnTo>
                  <a:lnTo>
                    <a:pt x="39041" y="100788"/>
                  </a:lnTo>
                  <a:lnTo>
                    <a:pt x="66956" y="66956"/>
                  </a:lnTo>
                  <a:lnTo>
                    <a:pt x="100788" y="39041"/>
                  </a:lnTo>
                  <a:lnTo>
                    <a:pt x="139619" y="17964"/>
                  </a:lnTo>
                  <a:lnTo>
                    <a:pt x="182529" y="4644"/>
                  </a:lnTo>
                  <a:lnTo>
                    <a:pt x="228599" y="0"/>
                  </a:lnTo>
                  <a:lnTo>
                    <a:pt x="273404" y="4431"/>
                  </a:lnTo>
                  <a:lnTo>
                    <a:pt x="316080" y="17396"/>
                  </a:lnTo>
                  <a:lnTo>
                    <a:pt x="355428" y="38401"/>
                  </a:lnTo>
                  <a:lnTo>
                    <a:pt x="390249" y="66949"/>
                  </a:lnTo>
                  <a:lnTo>
                    <a:pt x="418797" y="101766"/>
                  </a:lnTo>
                  <a:lnTo>
                    <a:pt x="439802" y="141109"/>
                  </a:lnTo>
                  <a:lnTo>
                    <a:pt x="452767" y="183784"/>
                  </a:lnTo>
                  <a:lnTo>
                    <a:pt x="457199" y="228599"/>
                  </a:lnTo>
                  <a:lnTo>
                    <a:pt x="452554" y="274669"/>
                  </a:lnTo>
                  <a:lnTo>
                    <a:pt x="439234" y="317579"/>
                  </a:lnTo>
                  <a:lnTo>
                    <a:pt x="418157" y="356410"/>
                  </a:lnTo>
                  <a:lnTo>
                    <a:pt x="390242" y="390242"/>
                  </a:lnTo>
                  <a:lnTo>
                    <a:pt x="356410" y="418157"/>
                  </a:lnTo>
                  <a:lnTo>
                    <a:pt x="317579" y="439234"/>
                  </a:lnTo>
                  <a:lnTo>
                    <a:pt x="274669" y="452554"/>
                  </a:lnTo>
                  <a:lnTo>
                    <a:pt x="228599" y="457199"/>
                  </a:lnTo>
                  <a:lnTo>
                    <a:pt x="182529" y="452554"/>
                  </a:lnTo>
                  <a:lnTo>
                    <a:pt x="139619" y="439234"/>
                  </a:lnTo>
                  <a:lnTo>
                    <a:pt x="100788" y="418157"/>
                  </a:lnTo>
                  <a:lnTo>
                    <a:pt x="66956" y="390242"/>
                  </a:lnTo>
                  <a:lnTo>
                    <a:pt x="39041" y="356410"/>
                  </a:lnTo>
                  <a:lnTo>
                    <a:pt x="17964" y="317579"/>
                  </a:lnTo>
                  <a:lnTo>
                    <a:pt x="4644" y="274669"/>
                  </a:lnTo>
                  <a:lnTo>
                    <a:pt x="0" y="228599"/>
                  </a:lnTo>
                  <a:close/>
                </a:path>
              </a:pathLst>
            </a:custGeom>
            <a:ln w="9524">
              <a:solidFill>
                <a:srgbClr val="674DA7"/>
              </a:solidFill>
            </a:ln>
          </p:spPr>
          <p:txBody>
            <a:bodyPr wrap="square" lIns="0" tIns="0" rIns="0" bIns="0" rtlCol="0"/>
            <a:lstStyle/>
            <a:p>
              <a:endParaRPr sz="700"/>
            </a:p>
          </p:txBody>
        </p:sp>
      </p:grpSp>
      <p:sp>
        <p:nvSpPr>
          <p:cNvPr id="17" name="object 17"/>
          <p:cNvSpPr txBox="1"/>
          <p:nvPr/>
        </p:nvSpPr>
        <p:spPr>
          <a:xfrm>
            <a:off x="4556227" y="1761906"/>
            <a:ext cx="2063433" cy="818494"/>
          </a:xfrm>
          <a:prstGeom prst="rect">
            <a:avLst/>
          </a:prstGeom>
        </p:spPr>
        <p:txBody>
          <a:bodyPr vert="horz" wrap="square" lIns="0" tIns="5398" rIns="0" bIns="0" rtlCol="0">
            <a:spAutoFit/>
          </a:bodyPr>
          <a:lstStyle/>
          <a:p>
            <a:pPr marR="2540">
              <a:lnSpc>
                <a:spcPct val="100400"/>
              </a:lnSpc>
              <a:spcBef>
                <a:spcPts val="43"/>
              </a:spcBef>
            </a:pPr>
            <a:r>
              <a:rPr dirty="0"/>
              <a:t>Who</a:t>
            </a:r>
            <a:r>
              <a:rPr spc="-48" dirty="0"/>
              <a:t> </a:t>
            </a:r>
            <a:r>
              <a:rPr dirty="0"/>
              <a:t>designed</a:t>
            </a:r>
            <a:r>
              <a:rPr spc="-48" dirty="0"/>
              <a:t> </a:t>
            </a:r>
            <a:r>
              <a:rPr dirty="0"/>
              <a:t>the</a:t>
            </a:r>
            <a:r>
              <a:rPr spc="-48" dirty="0"/>
              <a:t> </a:t>
            </a:r>
            <a:r>
              <a:rPr spc="-5" dirty="0"/>
              <a:t>street </a:t>
            </a:r>
            <a:r>
              <a:rPr dirty="0"/>
              <a:t>layout</a:t>
            </a:r>
            <a:r>
              <a:rPr spc="-53" dirty="0"/>
              <a:t> </a:t>
            </a:r>
            <a:r>
              <a:rPr dirty="0"/>
              <a:t>of</a:t>
            </a:r>
            <a:r>
              <a:rPr spc="-53" dirty="0"/>
              <a:t> </a:t>
            </a:r>
            <a:r>
              <a:rPr spc="-5" dirty="0"/>
              <a:t>Washington</a:t>
            </a:r>
            <a:r>
              <a:rPr spc="-53" dirty="0"/>
              <a:t> </a:t>
            </a:r>
            <a:r>
              <a:rPr spc="-13" dirty="0"/>
              <a:t>DC?</a:t>
            </a:r>
            <a:endParaRPr/>
          </a:p>
          <a:p>
            <a:pPr marR="15875" algn="r">
              <a:spcBef>
                <a:spcPts val="1313"/>
              </a:spcBef>
            </a:pPr>
            <a:r>
              <a:rPr spc="-25" dirty="0">
                <a:solidFill>
                  <a:srgbClr val="674DA7"/>
                </a:solidFill>
              </a:rPr>
              <a:t>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901906"/>
            <a:ext cx="9144000" cy="4241800"/>
            <a:chOff x="0" y="1803811"/>
            <a:chExt cx="18288000" cy="8483600"/>
          </a:xfrm>
        </p:grpSpPr>
        <p:sp>
          <p:nvSpPr>
            <p:cNvPr id="3" name="object 3"/>
            <p:cNvSpPr/>
            <p:nvPr/>
          </p:nvSpPr>
          <p:spPr>
            <a:xfrm>
              <a:off x="4679240" y="3219818"/>
              <a:ext cx="8930005" cy="5896610"/>
            </a:xfrm>
            <a:custGeom>
              <a:avLst/>
              <a:gdLst/>
              <a:ahLst/>
              <a:cxnLst/>
              <a:rect l="l" t="t" r="r" b="b"/>
              <a:pathLst>
                <a:path w="8930005" h="5896609">
                  <a:moveTo>
                    <a:pt x="0" y="5896188"/>
                  </a:moveTo>
                  <a:lnTo>
                    <a:pt x="8929782" y="5896188"/>
                  </a:lnTo>
                  <a:lnTo>
                    <a:pt x="8929782" y="0"/>
                  </a:lnTo>
                  <a:lnTo>
                    <a:pt x="0" y="0"/>
                  </a:lnTo>
                  <a:lnTo>
                    <a:pt x="0" y="5896188"/>
                  </a:lnTo>
                  <a:close/>
                </a:path>
              </a:pathLst>
            </a:custGeom>
            <a:solidFill>
              <a:srgbClr val="EDEDED"/>
            </a:solidFill>
          </p:spPr>
          <p:txBody>
            <a:bodyPr wrap="square" lIns="0" tIns="0" rIns="0" bIns="0" rtlCol="0"/>
            <a:lstStyle/>
            <a:p>
              <a:endParaRPr sz="700"/>
            </a:p>
          </p:txBody>
        </p:sp>
        <p:sp>
          <p:nvSpPr>
            <p:cNvPr id="4" name="object 4"/>
            <p:cNvSpPr/>
            <p:nvPr/>
          </p:nvSpPr>
          <p:spPr>
            <a:xfrm>
              <a:off x="4679240" y="1803811"/>
              <a:ext cx="8930005" cy="1416050"/>
            </a:xfrm>
            <a:custGeom>
              <a:avLst/>
              <a:gdLst/>
              <a:ahLst/>
              <a:cxnLst/>
              <a:rect l="l" t="t" r="r" b="b"/>
              <a:pathLst>
                <a:path w="8930005" h="1416050">
                  <a:moveTo>
                    <a:pt x="8929782" y="1416007"/>
                  </a:moveTo>
                  <a:lnTo>
                    <a:pt x="0" y="1416007"/>
                  </a:lnTo>
                  <a:lnTo>
                    <a:pt x="0" y="0"/>
                  </a:lnTo>
                  <a:lnTo>
                    <a:pt x="8929782" y="0"/>
                  </a:lnTo>
                  <a:lnTo>
                    <a:pt x="8929782" y="1416007"/>
                  </a:lnTo>
                  <a:close/>
                </a:path>
              </a:pathLst>
            </a:custGeom>
            <a:solidFill>
              <a:srgbClr val="674DA7"/>
            </a:solidFill>
          </p:spPr>
          <p:txBody>
            <a:bodyPr wrap="square" lIns="0" tIns="0" rIns="0" bIns="0" rtlCol="0"/>
            <a:lstStyle/>
            <a:p>
              <a:endParaRPr sz="700"/>
            </a:p>
          </p:txBody>
        </p:sp>
      </p:grpSp>
      <p:sp>
        <p:nvSpPr>
          <p:cNvPr id="5" name="object 5"/>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spc="-23" dirty="0"/>
              <a:t>LLM</a:t>
            </a:r>
            <a:r>
              <a:rPr spc="-165" dirty="0"/>
              <a:t> </a:t>
            </a:r>
            <a:r>
              <a:rPr spc="-5" dirty="0"/>
              <a:t>chatbot</a:t>
            </a:r>
          </a:p>
        </p:txBody>
      </p:sp>
      <p:sp>
        <p:nvSpPr>
          <p:cNvPr id="6" name="object 6"/>
          <p:cNvSpPr txBox="1"/>
          <p:nvPr/>
        </p:nvSpPr>
        <p:spPr>
          <a:xfrm>
            <a:off x="2339620" y="901906"/>
            <a:ext cx="4465003" cy="493405"/>
          </a:xfrm>
          <a:prstGeom prst="rect">
            <a:avLst/>
          </a:prstGeom>
          <a:ln w="9524">
            <a:solidFill>
              <a:srgbClr val="595959"/>
            </a:solidFill>
          </a:ln>
        </p:spPr>
        <p:txBody>
          <a:bodyPr vert="horz" wrap="square" lIns="0" tIns="199073" rIns="0" bIns="0" rtlCol="0">
            <a:spAutoFit/>
          </a:bodyPr>
          <a:lstStyle/>
          <a:p>
            <a:pPr marL="833120">
              <a:spcBef>
                <a:spcPts val="1568"/>
              </a:spcBef>
            </a:pPr>
            <a:r>
              <a:rPr sz="1900" spc="-5" dirty="0">
                <a:solidFill>
                  <a:srgbClr val="FFFFFF"/>
                </a:solidFill>
              </a:rPr>
              <a:t>ChatBot</a:t>
            </a:r>
            <a:endParaRPr sz="1900"/>
          </a:p>
        </p:txBody>
      </p:sp>
      <p:grpSp>
        <p:nvGrpSpPr>
          <p:cNvPr id="7" name="object 7"/>
          <p:cNvGrpSpPr/>
          <p:nvPr/>
        </p:nvGrpSpPr>
        <p:grpSpPr>
          <a:xfrm>
            <a:off x="2479339" y="1002124"/>
            <a:ext cx="4201795" cy="3522345"/>
            <a:chOff x="4958677" y="2004248"/>
            <a:chExt cx="8403590" cy="7044690"/>
          </a:xfrm>
        </p:grpSpPr>
        <p:sp>
          <p:nvSpPr>
            <p:cNvPr id="8" name="object 8"/>
            <p:cNvSpPr/>
            <p:nvPr/>
          </p:nvSpPr>
          <p:spPr>
            <a:xfrm>
              <a:off x="4963440" y="2009010"/>
              <a:ext cx="1005840" cy="1005840"/>
            </a:xfrm>
            <a:custGeom>
              <a:avLst/>
              <a:gdLst/>
              <a:ahLst/>
              <a:cxnLst/>
              <a:rect l="l" t="t" r="r" b="b"/>
              <a:pathLst>
                <a:path w="1005839" h="1005839">
                  <a:moveTo>
                    <a:pt x="502798" y="1005607"/>
                  </a:moveTo>
                  <a:lnTo>
                    <a:pt x="454374" y="1003306"/>
                  </a:lnTo>
                  <a:lnTo>
                    <a:pt x="407252" y="996541"/>
                  </a:lnTo>
                  <a:lnTo>
                    <a:pt x="361643" y="985523"/>
                  </a:lnTo>
                  <a:lnTo>
                    <a:pt x="317759" y="970465"/>
                  </a:lnTo>
                  <a:lnTo>
                    <a:pt x="275809" y="951575"/>
                  </a:lnTo>
                  <a:lnTo>
                    <a:pt x="236004" y="929065"/>
                  </a:lnTo>
                  <a:lnTo>
                    <a:pt x="198556" y="903146"/>
                  </a:lnTo>
                  <a:lnTo>
                    <a:pt x="163674" y="874028"/>
                  </a:lnTo>
                  <a:lnTo>
                    <a:pt x="131570" y="841923"/>
                  </a:lnTo>
                  <a:lnTo>
                    <a:pt x="102453" y="807040"/>
                  </a:lnTo>
                  <a:lnTo>
                    <a:pt x="76536" y="769591"/>
                  </a:lnTo>
                  <a:lnTo>
                    <a:pt x="54027" y="729787"/>
                  </a:lnTo>
                  <a:lnTo>
                    <a:pt x="35139" y="687838"/>
                  </a:lnTo>
                  <a:lnTo>
                    <a:pt x="20082" y="643955"/>
                  </a:lnTo>
                  <a:lnTo>
                    <a:pt x="9065" y="598348"/>
                  </a:lnTo>
                  <a:lnTo>
                    <a:pt x="2301" y="551229"/>
                  </a:lnTo>
                  <a:lnTo>
                    <a:pt x="0" y="502808"/>
                  </a:lnTo>
                  <a:lnTo>
                    <a:pt x="2301" y="454384"/>
                  </a:lnTo>
                  <a:lnTo>
                    <a:pt x="9065" y="407262"/>
                  </a:lnTo>
                  <a:lnTo>
                    <a:pt x="20082" y="361653"/>
                  </a:lnTo>
                  <a:lnTo>
                    <a:pt x="35139" y="317768"/>
                  </a:lnTo>
                  <a:lnTo>
                    <a:pt x="54027" y="275818"/>
                  </a:lnTo>
                  <a:lnTo>
                    <a:pt x="76536" y="236013"/>
                  </a:lnTo>
                  <a:lnTo>
                    <a:pt x="102453" y="198563"/>
                  </a:lnTo>
                  <a:lnTo>
                    <a:pt x="131570" y="163681"/>
                  </a:lnTo>
                  <a:lnTo>
                    <a:pt x="163674" y="131575"/>
                  </a:lnTo>
                  <a:lnTo>
                    <a:pt x="198556" y="102458"/>
                  </a:lnTo>
                  <a:lnTo>
                    <a:pt x="236004" y="76539"/>
                  </a:lnTo>
                  <a:lnTo>
                    <a:pt x="275809" y="54030"/>
                  </a:lnTo>
                  <a:lnTo>
                    <a:pt x="317759" y="35141"/>
                  </a:lnTo>
                  <a:lnTo>
                    <a:pt x="361643" y="20083"/>
                  </a:lnTo>
                  <a:lnTo>
                    <a:pt x="407252" y="9066"/>
                  </a:lnTo>
                  <a:lnTo>
                    <a:pt x="454374" y="2301"/>
                  </a:lnTo>
                  <a:lnTo>
                    <a:pt x="502798" y="0"/>
                  </a:lnTo>
                  <a:lnTo>
                    <a:pt x="551223" y="2301"/>
                  </a:lnTo>
                  <a:lnTo>
                    <a:pt x="598345" y="9066"/>
                  </a:lnTo>
                  <a:lnTo>
                    <a:pt x="643954" y="20083"/>
                  </a:lnTo>
                  <a:lnTo>
                    <a:pt x="687838" y="35141"/>
                  </a:lnTo>
                  <a:lnTo>
                    <a:pt x="729788" y="54030"/>
                  </a:lnTo>
                  <a:lnTo>
                    <a:pt x="769593" y="76539"/>
                  </a:lnTo>
                  <a:lnTo>
                    <a:pt x="807041" y="102458"/>
                  </a:lnTo>
                  <a:lnTo>
                    <a:pt x="841923" y="131575"/>
                  </a:lnTo>
                  <a:lnTo>
                    <a:pt x="874027" y="163681"/>
                  </a:lnTo>
                  <a:lnTo>
                    <a:pt x="903143" y="198563"/>
                  </a:lnTo>
                  <a:lnTo>
                    <a:pt x="929061" y="236013"/>
                  </a:lnTo>
                  <a:lnTo>
                    <a:pt x="951569" y="275818"/>
                  </a:lnTo>
                  <a:lnTo>
                    <a:pt x="970458" y="317768"/>
                  </a:lnTo>
                  <a:lnTo>
                    <a:pt x="985515" y="361653"/>
                  </a:lnTo>
                  <a:lnTo>
                    <a:pt x="996532" y="407262"/>
                  </a:lnTo>
                  <a:lnTo>
                    <a:pt x="1003296" y="454384"/>
                  </a:lnTo>
                  <a:lnTo>
                    <a:pt x="1005597" y="502808"/>
                  </a:lnTo>
                  <a:lnTo>
                    <a:pt x="1003296" y="551229"/>
                  </a:lnTo>
                  <a:lnTo>
                    <a:pt x="996532" y="598348"/>
                  </a:lnTo>
                  <a:lnTo>
                    <a:pt x="985515" y="643955"/>
                  </a:lnTo>
                  <a:lnTo>
                    <a:pt x="970458" y="687838"/>
                  </a:lnTo>
                  <a:lnTo>
                    <a:pt x="951569" y="729787"/>
                  </a:lnTo>
                  <a:lnTo>
                    <a:pt x="929061" y="769591"/>
                  </a:lnTo>
                  <a:lnTo>
                    <a:pt x="903143" y="807040"/>
                  </a:lnTo>
                  <a:lnTo>
                    <a:pt x="874027" y="841923"/>
                  </a:lnTo>
                  <a:lnTo>
                    <a:pt x="841923" y="874028"/>
                  </a:lnTo>
                  <a:lnTo>
                    <a:pt x="807041" y="903146"/>
                  </a:lnTo>
                  <a:lnTo>
                    <a:pt x="769593" y="929065"/>
                  </a:lnTo>
                  <a:lnTo>
                    <a:pt x="729788" y="951575"/>
                  </a:lnTo>
                  <a:lnTo>
                    <a:pt x="687838" y="970465"/>
                  </a:lnTo>
                  <a:lnTo>
                    <a:pt x="643954" y="985523"/>
                  </a:lnTo>
                  <a:lnTo>
                    <a:pt x="598345" y="996541"/>
                  </a:lnTo>
                  <a:lnTo>
                    <a:pt x="551223" y="1003306"/>
                  </a:lnTo>
                  <a:lnTo>
                    <a:pt x="502798" y="1005607"/>
                  </a:lnTo>
                  <a:close/>
                </a:path>
              </a:pathLst>
            </a:custGeom>
            <a:solidFill>
              <a:srgbClr val="EDEDED"/>
            </a:solidFill>
          </p:spPr>
          <p:txBody>
            <a:bodyPr wrap="square" lIns="0" tIns="0" rIns="0" bIns="0" rtlCol="0"/>
            <a:lstStyle/>
            <a:p>
              <a:endParaRPr sz="700"/>
            </a:p>
          </p:txBody>
        </p:sp>
        <p:sp>
          <p:nvSpPr>
            <p:cNvPr id="9" name="object 9"/>
            <p:cNvSpPr/>
            <p:nvPr/>
          </p:nvSpPr>
          <p:spPr>
            <a:xfrm>
              <a:off x="5252789" y="2309060"/>
              <a:ext cx="427355" cy="104775"/>
            </a:xfrm>
            <a:custGeom>
              <a:avLst/>
              <a:gdLst/>
              <a:ahLst/>
              <a:cxnLst/>
              <a:rect l="l" t="t" r="r" b="b"/>
              <a:pathLst>
                <a:path w="427354" h="104775">
                  <a:moveTo>
                    <a:pt x="52374" y="104749"/>
                  </a:moveTo>
                  <a:lnTo>
                    <a:pt x="31988" y="100634"/>
                  </a:lnTo>
                  <a:lnTo>
                    <a:pt x="15340" y="89410"/>
                  </a:lnTo>
                  <a:lnTo>
                    <a:pt x="4116" y="72762"/>
                  </a:lnTo>
                  <a:lnTo>
                    <a:pt x="0" y="52374"/>
                  </a:lnTo>
                  <a:lnTo>
                    <a:pt x="4116" y="31988"/>
                  </a:lnTo>
                  <a:lnTo>
                    <a:pt x="15340" y="15340"/>
                  </a:lnTo>
                  <a:lnTo>
                    <a:pt x="31988" y="4116"/>
                  </a:lnTo>
                  <a:lnTo>
                    <a:pt x="52374" y="0"/>
                  </a:lnTo>
                  <a:lnTo>
                    <a:pt x="72761" y="4116"/>
                  </a:lnTo>
                  <a:lnTo>
                    <a:pt x="89409" y="15340"/>
                  </a:lnTo>
                  <a:lnTo>
                    <a:pt x="100633" y="31988"/>
                  </a:lnTo>
                  <a:lnTo>
                    <a:pt x="104749" y="52374"/>
                  </a:lnTo>
                  <a:lnTo>
                    <a:pt x="100633" y="72762"/>
                  </a:lnTo>
                  <a:lnTo>
                    <a:pt x="89409" y="89410"/>
                  </a:lnTo>
                  <a:lnTo>
                    <a:pt x="72761" y="100634"/>
                  </a:lnTo>
                  <a:lnTo>
                    <a:pt x="52374" y="104749"/>
                  </a:lnTo>
                  <a:close/>
                </a:path>
                <a:path w="427354" h="104775">
                  <a:moveTo>
                    <a:pt x="374524" y="104749"/>
                  </a:moveTo>
                  <a:lnTo>
                    <a:pt x="354137" y="100634"/>
                  </a:lnTo>
                  <a:lnTo>
                    <a:pt x="337489" y="89410"/>
                  </a:lnTo>
                  <a:lnTo>
                    <a:pt x="326265" y="72762"/>
                  </a:lnTo>
                  <a:lnTo>
                    <a:pt x="322149" y="52374"/>
                  </a:lnTo>
                  <a:lnTo>
                    <a:pt x="326265" y="31988"/>
                  </a:lnTo>
                  <a:lnTo>
                    <a:pt x="337489" y="15340"/>
                  </a:lnTo>
                  <a:lnTo>
                    <a:pt x="354137" y="4116"/>
                  </a:lnTo>
                  <a:lnTo>
                    <a:pt x="374524" y="0"/>
                  </a:lnTo>
                  <a:lnTo>
                    <a:pt x="394910" y="4116"/>
                  </a:lnTo>
                  <a:lnTo>
                    <a:pt x="411558" y="15340"/>
                  </a:lnTo>
                  <a:lnTo>
                    <a:pt x="422783" y="31988"/>
                  </a:lnTo>
                  <a:lnTo>
                    <a:pt x="426899" y="52374"/>
                  </a:lnTo>
                  <a:lnTo>
                    <a:pt x="422783" y="72762"/>
                  </a:lnTo>
                  <a:lnTo>
                    <a:pt x="411558" y="89410"/>
                  </a:lnTo>
                  <a:lnTo>
                    <a:pt x="394910" y="100634"/>
                  </a:lnTo>
                  <a:lnTo>
                    <a:pt x="374524" y="104749"/>
                  </a:lnTo>
                  <a:close/>
                </a:path>
              </a:pathLst>
            </a:custGeom>
            <a:solidFill>
              <a:srgbClr val="BDBDBD"/>
            </a:solidFill>
          </p:spPr>
          <p:txBody>
            <a:bodyPr wrap="square" lIns="0" tIns="0" rIns="0" bIns="0" rtlCol="0"/>
            <a:lstStyle/>
            <a:p>
              <a:endParaRPr sz="700"/>
            </a:p>
          </p:txBody>
        </p:sp>
        <p:pic>
          <p:nvPicPr>
            <p:cNvPr id="10" name="object 10"/>
            <p:cNvPicPr/>
            <p:nvPr/>
          </p:nvPicPr>
          <p:blipFill>
            <a:blip r:embed="rId2" cstate="print"/>
            <a:stretch>
              <a:fillRect/>
            </a:stretch>
          </p:blipFill>
          <p:spPr>
            <a:xfrm>
              <a:off x="5248026" y="2304297"/>
              <a:ext cx="114274" cy="114274"/>
            </a:xfrm>
            <a:prstGeom prst="rect">
              <a:avLst/>
            </a:prstGeom>
          </p:spPr>
        </p:pic>
        <p:pic>
          <p:nvPicPr>
            <p:cNvPr id="11" name="object 11"/>
            <p:cNvPicPr/>
            <p:nvPr/>
          </p:nvPicPr>
          <p:blipFill>
            <a:blip r:embed="rId2" cstate="print"/>
            <a:stretch>
              <a:fillRect/>
            </a:stretch>
          </p:blipFill>
          <p:spPr>
            <a:xfrm>
              <a:off x="5570176" y="2304297"/>
              <a:ext cx="114274" cy="114274"/>
            </a:xfrm>
            <a:prstGeom prst="rect">
              <a:avLst/>
            </a:prstGeom>
          </p:spPr>
        </p:pic>
        <p:sp>
          <p:nvSpPr>
            <p:cNvPr id="12" name="object 12"/>
            <p:cNvSpPr/>
            <p:nvPr/>
          </p:nvSpPr>
          <p:spPr>
            <a:xfrm>
              <a:off x="4963440" y="2009010"/>
              <a:ext cx="1005840" cy="1005840"/>
            </a:xfrm>
            <a:custGeom>
              <a:avLst/>
              <a:gdLst/>
              <a:ahLst/>
              <a:cxnLst/>
              <a:rect l="l" t="t" r="r" b="b"/>
              <a:pathLst>
                <a:path w="1005839" h="1005839">
                  <a:moveTo>
                    <a:pt x="230274" y="722083"/>
                  </a:moveTo>
                  <a:lnTo>
                    <a:pt x="275689" y="750677"/>
                  </a:lnTo>
                  <a:lnTo>
                    <a:pt x="321095" y="774073"/>
                  </a:lnTo>
                  <a:lnTo>
                    <a:pt x="366492" y="792269"/>
                  </a:lnTo>
                  <a:lnTo>
                    <a:pt x="411881" y="805266"/>
                  </a:lnTo>
                  <a:lnTo>
                    <a:pt x="457261" y="813065"/>
                  </a:lnTo>
                  <a:lnTo>
                    <a:pt x="502633" y="815664"/>
                  </a:lnTo>
                  <a:lnTo>
                    <a:pt x="547996" y="813065"/>
                  </a:lnTo>
                  <a:lnTo>
                    <a:pt x="593349" y="805266"/>
                  </a:lnTo>
                  <a:lnTo>
                    <a:pt x="638694" y="792269"/>
                  </a:lnTo>
                  <a:lnTo>
                    <a:pt x="684029" y="774073"/>
                  </a:lnTo>
                  <a:lnTo>
                    <a:pt x="729356" y="750677"/>
                  </a:lnTo>
                  <a:lnTo>
                    <a:pt x="774673" y="722083"/>
                  </a:lnTo>
                </a:path>
                <a:path w="1005839" h="1005839">
                  <a:moveTo>
                    <a:pt x="0" y="502808"/>
                  </a:moveTo>
                  <a:lnTo>
                    <a:pt x="2301" y="454384"/>
                  </a:lnTo>
                  <a:lnTo>
                    <a:pt x="9065" y="407262"/>
                  </a:lnTo>
                  <a:lnTo>
                    <a:pt x="20082" y="361653"/>
                  </a:lnTo>
                  <a:lnTo>
                    <a:pt x="35139" y="317768"/>
                  </a:lnTo>
                  <a:lnTo>
                    <a:pt x="54027" y="275818"/>
                  </a:lnTo>
                  <a:lnTo>
                    <a:pt x="76536" y="236013"/>
                  </a:lnTo>
                  <a:lnTo>
                    <a:pt x="102453" y="198563"/>
                  </a:lnTo>
                  <a:lnTo>
                    <a:pt x="131570" y="163681"/>
                  </a:lnTo>
                  <a:lnTo>
                    <a:pt x="163674" y="131575"/>
                  </a:lnTo>
                  <a:lnTo>
                    <a:pt x="198556" y="102458"/>
                  </a:lnTo>
                  <a:lnTo>
                    <a:pt x="236004" y="76539"/>
                  </a:lnTo>
                  <a:lnTo>
                    <a:pt x="275809" y="54030"/>
                  </a:lnTo>
                  <a:lnTo>
                    <a:pt x="317759" y="35141"/>
                  </a:lnTo>
                  <a:lnTo>
                    <a:pt x="361643" y="20083"/>
                  </a:lnTo>
                  <a:lnTo>
                    <a:pt x="407252" y="9066"/>
                  </a:lnTo>
                  <a:lnTo>
                    <a:pt x="454374" y="2301"/>
                  </a:lnTo>
                  <a:lnTo>
                    <a:pt x="502798" y="0"/>
                  </a:lnTo>
                  <a:lnTo>
                    <a:pt x="551223" y="2301"/>
                  </a:lnTo>
                  <a:lnTo>
                    <a:pt x="598345" y="9066"/>
                  </a:lnTo>
                  <a:lnTo>
                    <a:pt x="643954" y="20083"/>
                  </a:lnTo>
                  <a:lnTo>
                    <a:pt x="687838" y="35141"/>
                  </a:lnTo>
                  <a:lnTo>
                    <a:pt x="729788" y="54030"/>
                  </a:lnTo>
                  <a:lnTo>
                    <a:pt x="769593" y="76539"/>
                  </a:lnTo>
                  <a:lnTo>
                    <a:pt x="807041" y="102458"/>
                  </a:lnTo>
                  <a:lnTo>
                    <a:pt x="841923" y="131575"/>
                  </a:lnTo>
                  <a:lnTo>
                    <a:pt x="874027" y="163681"/>
                  </a:lnTo>
                  <a:lnTo>
                    <a:pt x="903143" y="198563"/>
                  </a:lnTo>
                  <a:lnTo>
                    <a:pt x="929061" y="236013"/>
                  </a:lnTo>
                  <a:lnTo>
                    <a:pt x="951569" y="275818"/>
                  </a:lnTo>
                  <a:lnTo>
                    <a:pt x="970458" y="317768"/>
                  </a:lnTo>
                  <a:lnTo>
                    <a:pt x="985515" y="361653"/>
                  </a:lnTo>
                  <a:lnTo>
                    <a:pt x="996532" y="407262"/>
                  </a:lnTo>
                  <a:lnTo>
                    <a:pt x="1003296" y="454384"/>
                  </a:lnTo>
                  <a:lnTo>
                    <a:pt x="1005597" y="502808"/>
                  </a:lnTo>
                  <a:lnTo>
                    <a:pt x="1003296" y="551229"/>
                  </a:lnTo>
                  <a:lnTo>
                    <a:pt x="996532" y="598348"/>
                  </a:lnTo>
                  <a:lnTo>
                    <a:pt x="985515" y="643955"/>
                  </a:lnTo>
                  <a:lnTo>
                    <a:pt x="970458" y="687838"/>
                  </a:lnTo>
                  <a:lnTo>
                    <a:pt x="951569" y="729787"/>
                  </a:lnTo>
                  <a:lnTo>
                    <a:pt x="929061" y="769591"/>
                  </a:lnTo>
                  <a:lnTo>
                    <a:pt x="903143" y="807040"/>
                  </a:lnTo>
                  <a:lnTo>
                    <a:pt x="874027" y="841923"/>
                  </a:lnTo>
                  <a:lnTo>
                    <a:pt x="841923" y="874028"/>
                  </a:lnTo>
                  <a:lnTo>
                    <a:pt x="807041" y="903146"/>
                  </a:lnTo>
                  <a:lnTo>
                    <a:pt x="769593" y="929065"/>
                  </a:lnTo>
                  <a:lnTo>
                    <a:pt x="729788" y="951575"/>
                  </a:lnTo>
                  <a:lnTo>
                    <a:pt x="687838" y="970465"/>
                  </a:lnTo>
                  <a:lnTo>
                    <a:pt x="643954" y="985523"/>
                  </a:lnTo>
                  <a:lnTo>
                    <a:pt x="598345" y="996541"/>
                  </a:lnTo>
                  <a:lnTo>
                    <a:pt x="551223" y="1003306"/>
                  </a:lnTo>
                  <a:lnTo>
                    <a:pt x="502798" y="1005607"/>
                  </a:lnTo>
                  <a:lnTo>
                    <a:pt x="454374" y="1003306"/>
                  </a:lnTo>
                  <a:lnTo>
                    <a:pt x="407252" y="996541"/>
                  </a:lnTo>
                  <a:lnTo>
                    <a:pt x="361643" y="985523"/>
                  </a:lnTo>
                  <a:lnTo>
                    <a:pt x="317759" y="970465"/>
                  </a:lnTo>
                  <a:lnTo>
                    <a:pt x="275809" y="951575"/>
                  </a:lnTo>
                  <a:lnTo>
                    <a:pt x="236004" y="929065"/>
                  </a:lnTo>
                  <a:lnTo>
                    <a:pt x="198556" y="903146"/>
                  </a:lnTo>
                  <a:lnTo>
                    <a:pt x="163674" y="874028"/>
                  </a:lnTo>
                  <a:lnTo>
                    <a:pt x="131570" y="841923"/>
                  </a:lnTo>
                  <a:lnTo>
                    <a:pt x="102453" y="807040"/>
                  </a:lnTo>
                  <a:lnTo>
                    <a:pt x="76536" y="769591"/>
                  </a:lnTo>
                  <a:lnTo>
                    <a:pt x="54027" y="729787"/>
                  </a:lnTo>
                  <a:lnTo>
                    <a:pt x="35139" y="687838"/>
                  </a:lnTo>
                  <a:lnTo>
                    <a:pt x="20082" y="643955"/>
                  </a:lnTo>
                  <a:lnTo>
                    <a:pt x="9065" y="598348"/>
                  </a:lnTo>
                  <a:lnTo>
                    <a:pt x="2301" y="551229"/>
                  </a:lnTo>
                  <a:lnTo>
                    <a:pt x="0" y="502808"/>
                  </a:lnTo>
                  <a:close/>
                </a:path>
              </a:pathLst>
            </a:custGeom>
            <a:ln w="9524">
              <a:solidFill>
                <a:srgbClr val="595959"/>
              </a:solidFill>
            </a:ln>
          </p:spPr>
          <p:txBody>
            <a:bodyPr wrap="square" lIns="0" tIns="0" rIns="0" bIns="0" rtlCol="0"/>
            <a:lstStyle/>
            <a:p>
              <a:endParaRPr sz="700"/>
            </a:p>
          </p:txBody>
        </p:sp>
        <p:sp>
          <p:nvSpPr>
            <p:cNvPr id="13" name="object 13"/>
            <p:cNvSpPr/>
            <p:nvPr/>
          </p:nvSpPr>
          <p:spPr>
            <a:xfrm>
              <a:off x="4963440" y="5091764"/>
              <a:ext cx="4425950" cy="3584575"/>
            </a:xfrm>
            <a:custGeom>
              <a:avLst/>
              <a:gdLst/>
              <a:ahLst/>
              <a:cxnLst/>
              <a:rect l="l" t="t" r="r" b="b"/>
              <a:pathLst>
                <a:path w="4425950" h="3584575">
                  <a:moveTo>
                    <a:pt x="531073" y="3584092"/>
                  </a:moveTo>
                  <a:lnTo>
                    <a:pt x="737598" y="3053993"/>
                  </a:lnTo>
                  <a:lnTo>
                    <a:pt x="0" y="3053993"/>
                  </a:lnTo>
                  <a:lnTo>
                    <a:pt x="0" y="0"/>
                  </a:lnTo>
                  <a:lnTo>
                    <a:pt x="4425591" y="0"/>
                  </a:lnTo>
                  <a:lnTo>
                    <a:pt x="4425591" y="3053993"/>
                  </a:lnTo>
                  <a:lnTo>
                    <a:pt x="1843996" y="3053993"/>
                  </a:lnTo>
                  <a:lnTo>
                    <a:pt x="531073" y="3584092"/>
                  </a:lnTo>
                  <a:close/>
                </a:path>
              </a:pathLst>
            </a:custGeom>
            <a:solidFill>
              <a:srgbClr val="D8D1E8"/>
            </a:solidFill>
          </p:spPr>
          <p:txBody>
            <a:bodyPr wrap="square" lIns="0" tIns="0" rIns="0" bIns="0" rtlCol="0"/>
            <a:lstStyle/>
            <a:p>
              <a:endParaRPr sz="700"/>
            </a:p>
          </p:txBody>
        </p:sp>
        <p:sp>
          <p:nvSpPr>
            <p:cNvPr id="14" name="object 14"/>
            <p:cNvSpPr/>
            <p:nvPr/>
          </p:nvSpPr>
          <p:spPr>
            <a:xfrm>
              <a:off x="4963440" y="5091764"/>
              <a:ext cx="4425950" cy="3584575"/>
            </a:xfrm>
            <a:custGeom>
              <a:avLst/>
              <a:gdLst/>
              <a:ahLst/>
              <a:cxnLst/>
              <a:rect l="l" t="t" r="r" b="b"/>
              <a:pathLst>
                <a:path w="4425950" h="3584575">
                  <a:moveTo>
                    <a:pt x="0" y="0"/>
                  </a:moveTo>
                  <a:lnTo>
                    <a:pt x="737598" y="0"/>
                  </a:lnTo>
                  <a:lnTo>
                    <a:pt x="1843996" y="0"/>
                  </a:lnTo>
                  <a:lnTo>
                    <a:pt x="4425591" y="0"/>
                  </a:lnTo>
                  <a:lnTo>
                    <a:pt x="4425591" y="1781496"/>
                  </a:lnTo>
                  <a:lnTo>
                    <a:pt x="4425591" y="2544994"/>
                  </a:lnTo>
                  <a:lnTo>
                    <a:pt x="4425591" y="3053993"/>
                  </a:lnTo>
                  <a:lnTo>
                    <a:pt x="1843996" y="3053993"/>
                  </a:lnTo>
                  <a:lnTo>
                    <a:pt x="531073" y="3584092"/>
                  </a:lnTo>
                  <a:lnTo>
                    <a:pt x="737598" y="3053993"/>
                  </a:lnTo>
                  <a:lnTo>
                    <a:pt x="0" y="3053993"/>
                  </a:lnTo>
                  <a:lnTo>
                    <a:pt x="0" y="2544994"/>
                  </a:lnTo>
                  <a:lnTo>
                    <a:pt x="0" y="1781496"/>
                  </a:lnTo>
                  <a:lnTo>
                    <a:pt x="0" y="0"/>
                  </a:lnTo>
                  <a:close/>
                </a:path>
              </a:pathLst>
            </a:custGeom>
            <a:ln w="9524">
              <a:solidFill>
                <a:srgbClr val="595959"/>
              </a:solidFill>
            </a:ln>
          </p:spPr>
          <p:txBody>
            <a:bodyPr wrap="square" lIns="0" tIns="0" rIns="0" bIns="0" rtlCol="0"/>
            <a:lstStyle/>
            <a:p>
              <a:endParaRPr sz="700"/>
            </a:p>
          </p:txBody>
        </p:sp>
        <p:sp>
          <p:nvSpPr>
            <p:cNvPr id="15" name="object 15"/>
            <p:cNvSpPr/>
            <p:nvPr/>
          </p:nvSpPr>
          <p:spPr>
            <a:xfrm>
              <a:off x="8931481" y="3476567"/>
              <a:ext cx="4425950" cy="1180465"/>
            </a:xfrm>
            <a:custGeom>
              <a:avLst/>
              <a:gdLst/>
              <a:ahLst/>
              <a:cxnLst/>
              <a:rect l="l" t="t" r="r" b="b"/>
              <a:pathLst>
                <a:path w="4425950" h="1180464">
                  <a:moveTo>
                    <a:pt x="3894517" y="1180147"/>
                  </a:moveTo>
                  <a:lnTo>
                    <a:pt x="2581594" y="1005597"/>
                  </a:lnTo>
                  <a:lnTo>
                    <a:pt x="0" y="1005597"/>
                  </a:lnTo>
                  <a:lnTo>
                    <a:pt x="0" y="0"/>
                  </a:lnTo>
                  <a:lnTo>
                    <a:pt x="4425591" y="0"/>
                  </a:lnTo>
                  <a:lnTo>
                    <a:pt x="4425591" y="1005597"/>
                  </a:lnTo>
                  <a:lnTo>
                    <a:pt x="3687992" y="1005597"/>
                  </a:lnTo>
                  <a:lnTo>
                    <a:pt x="3894517" y="1180147"/>
                  </a:lnTo>
                  <a:close/>
                </a:path>
              </a:pathLst>
            </a:custGeom>
            <a:solidFill>
              <a:srgbClr val="FFFFFF"/>
            </a:solidFill>
          </p:spPr>
          <p:txBody>
            <a:bodyPr wrap="square" lIns="0" tIns="0" rIns="0" bIns="0" rtlCol="0"/>
            <a:lstStyle/>
            <a:p>
              <a:endParaRPr sz="700"/>
            </a:p>
          </p:txBody>
        </p:sp>
        <p:sp>
          <p:nvSpPr>
            <p:cNvPr id="16" name="object 16"/>
            <p:cNvSpPr/>
            <p:nvPr/>
          </p:nvSpPr>
          <p:spPr>
            <a:xfrm>
              <a:off x="8931481" y="3476567"/>
              <a:ext cx="4425950" cy="1180465"/>
            </a:xfrm>
            <a:custGeom>
              <a:avLst/>
              <a:gdLst/>
              <a:ahLst/>
              <a:cxnLst/>
              <a:rect l="l" t="t" r="r" b="b"/>
              <a:pathLst>
                <a:path w="4425950" h="1180464">
                  <a:moveTo>
                    <a:pt x="4425591" y="0"/>
                  </a:moveTo>
                  <a:lnTo>
                    <a:pt x="3687992" y="0"/>
                  </a:lnTo>
                  <a:lnTo>
                    <a:pt x="2581594" y="0"/>
                  </a:lnTo>
                  <a:lnTo>
                    <a:pt x="0" y="0"/>
                  </a:lnTo>
                  <a:lnTo>
                    <a:pt x="0" y="586598"/>
                  </a:lnTo>
                  <a:lnTo>
                    <a:pt x="0" y="837998"/>
                  </a:lnTo>
                  <a:lnTo>
                    <a:pt x="0" y="1005597"/>
                  </a:lnTo>
                  <a:lnTo>
                    <a:pt x="2581594" y="1005597"/>
                  </a:lnTo>
                  <a:lnTo>
                    <a:pt x="3894517" y="1180147"/>
                  </a:lnTo>
                  <a:lnTo>
                    <a:pt x="3687992" y="1005597"/>
                  </a:lnTo>
                  <a:lnTo>
                    <a:pt x="4425591" y="1005597"/>
                  </a:lnTo>
                  <a:lnTo>
                    <a:pt x="4425591" y="837998"/>
                  </a:lnTo>
                  <a:lnTo>
                    <a:pt x="4425591" y="586598"/>
                  </a:lnTo>
                  <a:lnTo>
                    <a:pt x="4425591" y="0"/>
                  </a:lnTo>
                  <a:close/>
                </a:path>
              </a:pathLst>
            </a:custGeom>
            <a:ln w="9524">
              <a:solidFill>
                <a:srgbClr val="595959"/>
              </a:solidFill>
            </a:ln>
          </p:spPr>
          <p:txBody>
            <a:bodyPr wrap="square" lIns="0" tIns="0" rIns="0" bIns="0" rtlCol="0"/>
            <a:lstStyle/>
            <a:p>
              <a:endParaRPr sz="700"/>
            </a:p>
          </p:txBody>
        </p:sp>
        <p:sp>
          <p:nvSpPr>
            <p:cNvPr id="17" name="object 17"/>
            <p:cNvSpPr/>
            <p:nvPr/>
          </p:nvSpPr>
          <p:spPr>
            <a:xfrm>
              <a:off x="4963440" y="8586357"/>
              <a:ext cx="457200" cy="457200"/>
            </a:xfrm>
            <a:custGeom>
              <a:avLst/>
              <a:gdLst/>
              <a:ahLst/>
              <a:cxnLst/>
              <a:rect l="l" t="t" r="r" b="b"/>
              <a:pathLst>
                <a:path w="457200" h="457200">
                  <a:moveTo>
                    <a:pt x="228599" y="457199"/>
                  </a:moveTo>
                  <a:lnTo>
                    <a:pt x="182529" y="452554"/>
                  </a:lnTo>
                  <a:lnTo>
                    <a:pt x="139619" y="439234"/>
                  </a:lnTo>
                  <a:lnTo>
                    <a:pt x="100788" y="418157"/>
                  </a:lnTo>
                  <a:lnTo>
                    <a:pt x="66956" y="390242"/>
                  </a:lnTo>
                  <a:lnTo>
                    <a:pt x="39041" y="356410"/>
                  </a:lnTo>
                  <a:lnTo>
                    <a:pt x="17964" y="317579"/>
                  </a:lnTo>
                  <a:lnTo>
                    <a:pt x="4644" y="274669"/>
                  </a:lnTo>
                  <a:lnTo>
                    <a:pt x="0" y="228599"/>
                  </a:lnTo>
                  <a:lnTo>
                    <a:pt x="4644" y="182529"/>
                  </a:lnTo>
                  <a:lnTo>
                    <a:pt x="17964" y="139619"/>
                  </a:lnTo>
                  <a:lnTo>
                    <a:pt x="39041" y="100788"/>
                  </a:lnTo>
                  <a:lnTo>
                    <a:pt x="66956" y="66956"/>
                  </a:lnTo>
                  <a:lnTo>
                    <a:pt x="100788" y="39041"/>
                  </a:lnTo>
                  <a:lnTo>
                    <a:pt x="139619" y="17964"/>
                  </a:lnTo>
                  <a:lnTo>
                    <a:pt x="182529" y="4644"/>
                  </a:lnTo>
                  <a:lnTo>
                    <a:pt x="228599" y="0"/>
                  </a:lnTo>
                  <a:lnTo>
                    <a:pt x="274669" y="4644"/>
                  </a:lnTo>
                  <a:lnTo>
                    <a:pt x="317579" y="17964"/>
                  </a:lnTo>
                  <a:lnTo>
                    <a:pt x="356410" y="39041"/>
                  </a:lnTo>
                  <a:lnTo>
                    <a:pt x="390242" y="66956"/>
                  </a:lnTo>
                  <a:lnTo>
                    <a:pt x="418157" y="100788"/>
                  </a:lnTo>
                  <a:lnTo>
                    <a:pt x="439234" y="139619"/>
                  </a:lnTo>
                  <a:lnTo>
                    <a:pt x="452554" y="182529"/>
                  </a:lnTo>
                  <a:lnTo>
                    <a:pt x="457199" y="228599"/>
                  </a:lnTo>
                  <a:lnTo>
                    <a:pt x="452554" y="274669"/>
                  </a:lnTo>
                  <a:lnTo>
                    <a:pt x="439234" y="317579"/>
                  </a:lnTo>
                  <a:lnTo>
                    <a:pt x="418157" y="356410"/>
                  </a:lnTo>
                  <a:lnTo>
                    <a:pt x="390242" y="390242"/>
                  </a:lnTo>
                  <a:lnTo>
                    <a:pt x="356410" y="418157"/>
                  </a:lnTo>
                  <a:lnTo>
                    <a:pt x="317579" y="439234"/>
                  </a:lnTo>
                  <a:lnTo>
                    <a:pt x="274669" y="452554"/>
                  </a:lnTo>
                  <a:lnTo>
                    <a:pt x="228599" y="457199"/>
                  </a:lnTo>
                  <a:close/>
                </a:path>
              </a:pathLst>
            </a:custGeom>
            <a:solidFill>
              <a:srgbClr val="674DA7"/>
            </a:solidFill>
          </p:spPr>
          <p:txBody>
            <a:bodyPr wrap="square" lIns="0" tIns="0" rIns="0" bIns="0" rtlCol="0"/>
            <a:lstStyle/>
            <a:p>
              <a:endParaRPr sz="700"/>
            </a:p>
          </p:txBody>
        </p:sp>
        <p:sp>
          <p:nvSpPr>
            <p:cNvPr id="18" name="object 18"/>
            <p:cNvSpPr/>
            <p:nvPr/>
          </p:nvSpPr>
          <p:spPr>
            <a:xfrm>
              <a:off x="5094989" y="8722782"/>
              <a:ext cx="194310" cy="47625"/>
            </a:xfrm>
            <a:custGeom>
              <a:avLst/>
              <a:gdLst/>
              <a:ahLst/>
              <a:cxnLst/>
              <a:rect l="l" t="t" r="r" b="b"/>
              <a:pathLst>
                <a:path w="194310" h="47625">
                  <a:moveTo>
                    <a:pt x="23824" y="47624"/>
                  </a:moveTo>
                  <a:lnTo>
                    <a:pt x="14544" y="45751"/>
                  </a:lnTo>
                  <a:lnTo>
                    <a:pt x="6971" y="40643"/>
                  </a:lnTo>
                  <a:lnTo>
                    <a:pt x="1869" y="33070"/>
                  </a:lnTo>
                  <a:lnTo>
                    <a:pt x="0" y="23799"/>
                  </a:lnTo>
                  <a:lnTo>
                    <a:pt x="1869" y="14533"/>
                  </a:lnTo>
                  <a:lnTo>
                    <a:pt x="6971" y="6968"/>
                  </a:lnTo>
                  <a:lnTo>
                    <a:pt x="14544" y="1869"/>
                  </a:lnTo>
                  <a:lnTo>
                    <a:pt x="23824" y="0"/>
                  </a:lnTo>
                  <a:lnTo>
                    <a:pt x="33091" y="1869"/>
                  </a:lnTo>
                  <a:lnTo>
                    <a:pt x="40656" y="6968"/>
                  </a:lnTo>
                  <a:lnTo>
                    <a:pt x="45755" y="14533"/>
                  </a:lnTo>
                  <a:lnTo>
                    <a:pt x="47624" y="23799"/>
                  </a:lnTo>
                  <a:lnTo>
                    <a:pt x="45755" y="33070"/>
                  </a:lnTo>
                  <a:lnTo>
                    <a:pt x="40656" y="40643"/>
                  </a:lnTo>
                  <a:lnTo>
                    <a:pt x="33091" y="45751"/>
                  </a:lnTo>
                  <a:lnTo>
                    <a:pt x="23824" y="47624"/>
                  </a:lnTo>
                  <a:close/>
                </a:path>
                <a:path w="194310" h="47625">
                  <a:moveTo>
                    <a:pt x="170274" y="47624"/>
                  </a:moveTo>
                  <a:lnTo>
                    <a:pt x="161008" y="45751"/>
                  </a:lnTo>
                  <a:lnTo>
                    <a:pt x="153443" y="40643"/>
                  </a:lnTo>
                  <a:lnTo>
                    <a:pt x="148344" y="33070"/>
                  </a:lnTo>
                  <a:lnTo>
                    <a:pt x="146474" y="23799"/>
                  </a:lnTo>
                  <a:lnTo>
                    <a:pt x="148344" y="14533"/>
                  </a:lnTo>
                  <a:lnTo>
                    <a:pt x="153443" y="6968"/>
                  </a:lnTo>
                  <a:lnTo>
                    <a:pt x="161008" y="1869"/>
                  </a:lnTo>
                  <a:lnTo>
                    <a:pt x="170274" y="0"/>
                  </a:lnTo>
                  <a:lnTo>
                    <a:pt x="179555" y="1869"/>
                  </a:lnTo>
                  <a:lnTo>
                    <a:pt x="187127" y="6968"/>
                  </a:lnTo>
                  <a:lnTo>
                    <a:pt x="192229" y="14533"/>
                  </a:lnTo>
                  <a:lnTo>
                    <a:pt x="194099" y="23799"/>
                  </a:lnTo>
                  <a:lnTo>
                    <a:pt x="192229" y="33070"/>
                  </a:lnTo>
                  <a:lnTo>
                    <a:pt x="187127" y="40643"/>
                  </a:lnTo>
                  <a:lnTo>
                    <a:pt x="179555" y="45751"/>
                  </a:lnTo>
                  <a:lnTo>
                    <a:pt x="170274" y="47624"/>
                  </a:lnTo>
                  <a:close/>
                </a:path>
              </a:pathLst>
            </a:custGeom>
            <a:solidFill>
              <a:srgbClr val="523D85"/>
            </a:solidFill>
          </p:spPr>
          <p:txBody>
            <a:bodyPr wrap="square" lIns="0" tIns="0" rIns="0" bIns="0" rtlCol="0"/>
            <a:lstStyle/>
            <a:p>
              <a:endParaRPr sz="700"/>
            </a:p>
          </p:txBody>
        </p:sp>
        <p:sp>
          <p:nvSpPr>
            <p:cNvPr id="19" name="object 19"/>
            <p:cNvSpPr/>
            <p:nvPr/>
          </p:nvSpPr>
          <p:spPr>
            <a:xfrm>
              <a:off x="4963440" y="8586357"/>
              <a:ext cx="457200" cy="457200"/>
            </a:xfrm>
            <a:custGeom>
              <a:avLst/>
              <a:gdLst/>
              <a:ahLst/>
              <a:cxnLst/>
              <a:rect l="l" t="t" r="r" b="b"/>
              <a:pathLst>
                <a:path w="457200" h="457200">
                  <a:moveTo>
                    <a:pt x="131549" y="160224"/>
                  </a:moveTo>
                  <a:lnTo>
                    <a:pt x="133419" y="150958"/>
                  </a:lnTo>
                  <a:lnTo>
                    <a:pt x="138521" y="143393"/>
                  </a:lnTo>
                  <a:lnTo>
                    <a:pt x="146093" y="138294"/>
                  </a:lnTo>
                  <a:lnTo>
                    <a:pt x="155374" y="136424"/>
                  </a:lnTo>
                  <a:lnTo>
                    <a:pt x="164641" y="138294"/>
                  </a:lnTo>
                  <a:lnTo>
                    <a:pt x="172205" y="143393"/>
                  </a:lnTo>
                  <a:lnTo>
                    <a:pt x="177305" y="150958"/>
                  </a:lnTo>
                  <a:lnTo>
                    <a:pt x="179174" y="160224"/>
                  </a:lnTo>
                  <a:lnTo>
                    <a:pt x="177305" y="169494"/>
                  </a:lnTo>
                  <a:lnTo>
                    <a:pt x="172205" y="177068"/>
                  </a:lnTo>
                  <a:lnTo>
                    <a:pt x="164641" y="182176"/>
                  </a:lnTo>
                  <a:lnTo>
                    <a:pt x="155374" y="184049"/>
                  </a:lnTo>
                  <a:lnTo>
                    <a:pt x="146093" y="182176"/>
                  </a:lnTo>
                  <a:lnTo>
                    <a:pt x="138521" y="177068"/>
                  </a:lnTo>
                  <a:lnTo>
                    <a:pt x="133419" y="169494"/>
                  </a:lnTo>
                  <a:lnTo>
                    <a:pt x="131549" y="160224"/>
                  </a:lnTo>
                </a:path>
                <a:path w="457200" h="457200">
                  <a:moveTo>
                    <a:pt x="278024" y="160224"/>
                  </a:moveTo>
                  <a:lnTo>
                    <a:pt x="279893" y="150958"/>
                  </a:lnTo>
                  <a:lnTo>
                    <a:pt x="284993" y="143393"/>
                  </a:lnTo>
                  <a:lnTo>
                    <a:pt x="292558" y="138294"/>
                  </a:lnTo>
                  <a:lnTo>
                    <a:pt x="301824" y="136424"/>
                  </a:lnTo>
                  <a:lnTo>
                    <a:pt x="311105" y="138294"/>
                  </a:lnTo>
                  <a:lnTo>
                    <a:pt x="318677" y="143393"/>
                  </a:lnTo>
                  <a:lnTo>
                    <a:pt x="323779" y="150958"/>
                  </a:lnTo>
                  <a:lnTo>
                    <a:pt x="325649" y="160224"/>
                  </a:lnTo>
                  <a:lnTo>
                    <a:pt x="323779" y="169494"/>
                  </a:lnTo>
                  <a:lnTo>
                    <a:pt x="318677" y="177068"/>
                  </a:lnTo>
                  <a:lnTo>
                    <a:pt x="311105" y="182176"/>
                  </a:lnTo>
                  <a:lnTo>
                    <a:pt x="301824" y="184049"/>
                  </a:lnTo>
                  <a:lnTo>
                    <a:pt x="292558" y="182176"/>
                  </a:lnTo>
                  <a:lnTo>
                    <a:pt x="284993" y="177068"/>
                  </a:lnTo>
                  <a:lnTo>
                    <a:pt x="279893" y="169494"/>
                  </a:lnTo>
                  <a:lnTo>
                    <a:pt x="278024" y="160224"/>
                  </a:lnTo>
                </a:path>
                <a:path w="457200" h="457200">
                  <a:moveTo>
                    <a:pt x="104699" y="328299"/>
                  </a:moveTo>
                  <a:lnTo>
                    <a:pt x="145991" y="351934"/>
                  </a:lnTo>
                  <a:lnTo>
                    <a:pt x="187267" y="366115"/>
                  </a:lnTo>
                  <a:lnTo>
                    <a:pt x="228527" y="370843"/>
                  </a:lnTo>
                  <a:lnTo>
                    <a:pt x="269773" y="366115"/>
                  </a:lnTo>
                  <a:lnTo>
                    <a:pt x="311005" y="351934"/>
                  </a:lnTo>
                  <a:lnTo>
                    <a:pt x="352224" y="328299"/>
                  </a:lnTo>
                </a:path>
                <a:path w="457200" h="457200">
                  <a:moveTo>
                    <a:pt x="0" y="228599"/>
                  </a:moveTo>
                  <a:lnTo>
                    <a:pt x="4644" y="182529"/>
                  </a:lnTo>
                  <a:lnTo>
                    <a:pt x="17964" y="139619"/>
                  </a:lnTo>
                  <a:lnTo>
                    <a:pt x="39041" y="100788"/>
                  </a:lnTo>
                  <a:lnTo>
                    <a:pt x="66956" y="66956"/>
                  </a:lnTo>
                  <a:lnTo>
                    <a:pt x="100788" y="39041"/>
                  </a:lnTo>
                  <a:lnTo>
                    <a:pt x="139619" y="17964"/>
                  </a:lnTo>
                  <a:lnTo>
                    <a:pt x="182529" y="4644"/>
                  </a:lnTo>
                  <a:lnTo>
                    <a:pt x="228599" y="0"/>
                  </a:lnTo>
                  <a:lnTo>
                    <a:pt x="274669" y="4644"/>
                  </a:lnTo>
                  <a:lnTo>
                    <a:pt x="317579" y="17964"/>
                  </a:lnTo>
                  <a:lnTo>
                    <a:pt x="356410" y="39041"/>
                  </a:lnTo>
                  <a:lnTo>
                    <a:pt x="390242" y="66956"/>
                  </a:lnTo>
                  <a:lnTo>
                    <a:pt x="418157" y="100788"/>
                  </a:lnTo>
                  <a:lnTo>
                    <a:pt x="439234" y="139619"/>
                  </a:lnTo>
                  <a:lnTo>
                    <a:pt x="452554" y="182529"/>
                  </a:lnTo>
                  <a:lnTo>
                    <a:pt x="457199" y="228599"/>
                  </a:lnTo>
                  <a:lnTo>
                    <a:pt x="452554" y="274669"/>
                  </a:lnTo>
                  <a:lnTo>
                    <a:pt x="439234" y="317579"/>
                  </a:lnTo>
                  <a:lnTo>
                    <a:pt x="418157" y="356410"/>
                  </a:lnTo>
                  <a:lnTo>
                    <a:pt x="390242" y="390242"/>
                  </a:lnTo>
                  <a:lnTo>
                    <a:pt x="356410" y="418157"/>
                  </a:lnTo>
                  <a:lnTo>
                    <a:pt x="317579" y="439234"/>
                  </a:lnTo>
                  <a:lnTo>
                    <a:pt x="274669" y="452554"/>
                  </a:lnTo>
                  <a:lnTo>
                    <a:pt x="228599" y="457199"/>
                  </a:lnTo>
                  <a:lnTo>
                    <a:pt x="182529" y="452554"/>
                  </a:lnTo>
                  <a:lnTo>
                    <a:pt x="139619" y="439234"/>
                  </a:lnTo>
                  <a:lnTo>
                    <a:pt x="100788" y="418157"/>
                  </a:lnTo>
                  <a:lnTo>
                    <a:pt x="66956" y="390242"/>
                  </a:lnTo>
                  <a:lnTo>
                    <a:pt x="39041" y="356410"/>
                  </a:lnTo>
                  <a:lnTo>
                    <a:pt x="17964" y="317579"/>
                  </a:lnTo>
                  <a:lnTo>
                    <a:pt x="4644" y="274669"/>
                  </a:lnTo>
                  <a:lnTo>
                    <a:pt x="0" y="228599"/>
                  </a:lnTo>
                  <a:close/>
                </a:path>
              </a:pathLst>
            </a:custGeom>
            <a:ln w="9524">
              <a:solidFill>
                <a:srgbClr val="FFFFFF"/>
              </a:solidFill>
            </a:ln>
          </p:spPr>
          <p:txBody>
            <a:bodyPr wrap="square" lIns="0" tIns="0" rIns="0" bIns="0" rtlCol="0"/>
            <a:lstStyle/>
            <a:p>
              <a:endParaRPr sz="700"/>
            </a:p>
          </p:txBody>
        </p:sp>
        <p:sp>
          <p:nvSpPr>
            <p:cNvPr id="20" name="object 20"/>
            <p:cNvSpPr/>
            <p:nvPr/>
          </p:nvSpPr>
          <p:spPr>
            <a:xfrm>
              <a:off x="12899874" y="4725065"/>
              <a:ext cx="457200" cy="457200"/>
            </a:xfrm>
            <a:custGeom>
              <a:avLst/>
              <a:gdLst/>
              <a:ahLst/>
              <a:cxnLst/>
              <a:rect l="l" t="t" r="r" b="b"/>
              <a:pathLst>
                <a:path w="457200" h="457200">
                  <a:moveTo>
                    <a:pt x="228599" y="457199"/>
                  </a:moveTo>
                  <a:lnTo>
                    <a:pt x="182529" y="452554"/>
                  </a:lnTo>
                  <a:lnTo>
                    <a:pt x="139619" y="439234"/>
                  </a:lnTo>
                  <a:lnTo>
                    <a:pt x="100788" y="418157"/>
                  </a:lnTo>
                  <a:lnTo>
                    <a:pt x="66956" y="390242"/>
                  </a:lnTo>
                  <a:lnTo>
                    <a:pt x="39041" y="356410"/>
                  </a:lnTo>
                  <a:lnTo>
                    <a:pt x="17964" y="317579"/>
                  </a:lnTo>
                  <a:lnTo>
                    <a:pt x="4644" y="274669"/>
                  </a:lnTo>
                  <a:lnTo>
                    <a:pt x="0" y="228599"/>
                  </a:lnTo>
                  <a:lnTo>
                    <a:pt x="4644" y="182529"/>
                  </a:lnTo>
                  <a:lnTo>
                    <a:pt x="17964" y="139619"/>
                  </a:lnTo>
                  <a:lnTo>
                    <a:pt x="39041" y="100788"/>
                  </a:lnTo>
                  <a:lnTo>
                    <a:pt x="66963" y="66949"/>
                  </a:lnTo>
                  <a:lnTo>
                    <a:pt x="100788" y="39041"/>
                  </a:lnTo>
                  <a:lnTo>
                    <a:pt x="139619" y="17964"/>
                  </a:lnTo>
                  <a:lnTo>
                    <a:pt x="182529" y="4644"/>
                  </a:lnTo>
                  <a:lnTo>
                    <a:pt x="228599" y="0"/>
                  </a:lnTo>
                  <a:lnTo>
                    <a:pt x="273404" y="4431"/>
                  </a:lnTo>
                  <a:lnTo>
                    <a:pt x="316080" y="17396"/>
                  </a:lnTo>
                  <a:lnTo>
                    <a:pt x="355428" y="38401"/>
                  </a:lnTo>
                  <a:lnTo>
                    <a:pt x="390254" y="66956"/>
                  </a:lnTo>
                  <a:lnTo>
                    <a:pt x="418797" y="101766"/>
                  </a:lnTo>
                  <a:lnTo>
                    <a:pt x="439802" y="141109"/>
                  </a:lnTo>
                  <a:lnTo>
                    <a:pt x="452767" y="183784"/>
                  </a:lnTo>
                  <a:lnTo>
                    <a:pt x="457199" y="228599"/>
                  </a:lnTo>
                  <a:lnTo>
                    <a:pt x="452554" y="274669"/>
                  </a:lnTo>
                  <a:lnTo>
                    <a:pt x="439234" y="317579"/>
                  </a:lnTo>
                  <a:lnTo>
                    <a:pt x="418157" y="356410"/>
                  </a:lnTo>
                  <a:lnTo>
                    <a:pt x="390242" y="390242"/>
                  </a:lnTo>
                  <a:lnTo>
                    <a:pt x="356410" y="418157"/>
                  </a:lnTo>
                  <a:lnTo>
                    <a:pt x="317579" y="439234"/>
                  </a:lnTo>
                  <a:lnTo>
                    <a:pt x="274669" y="452554"/>
                  </a:lnTo>
                  <a:lnTo>
                    <a:pt x="228599" y="457199"/>
                  </a:lnTo>
                  <a:close/>
                </a:path>
              </a:pathLst>
            </a:custGeom>
            <a:solidFill>
              <a:srgbClr val="FFFFFF"/>
            </a:solidFill>
          </p:spPr>
          <p:txBody>
            <a:bodyPr wrap="square" lIns="0" tIns="0" rIns="0" bIns="0" rtlCol="0"/>
            <a:lstStyle/>
            <a:p>
              <a:endParaRPr sz="700"/>
            </a:p>
          </p:txBody>
        </p:sp>
        <p:sp>
          <p:nvSpPr>
            <p:cNvPr id="21" name="object 21"/>
            <p:cNvSpPr/>
            <p:nvPr/>
          </p:nvSpPr>
          <p:spPr>
            <a:xfrm>
              <a:off x="12899874" y="4725065"/>
              <a:ext cx="457200" cy="457200"/>
            </a:xfrm>
            <a:custGeom>
              <a:avLst/>
              <a:gdLst/>
              <a:ahLst/>
              <a:cxnLst/>
              <a:rect l="l" t="t" r="r" b="b"/>
              <a:pathLst>
                <a:path w="457200" h="457200">
                  <a:moveTo>
                    <a:pt x="0" y="228599"/>
                  </a:moveTo>
                  <a:lnTo>
                    <a:pt x="4644" y="182529"/>
                  </a:lnTo>
                  <a:lnTo>
                    <a:pt x="17964" y="139619"/>
                  </a:lnTo>
                  <a:lnTo>
                    <a:pt x="39041" y="100788"/>
                  </a:lnTo>
                  <a:lnTo>
                    <a:pt x="66956" y="66956"/>
                  </a:lnTo>
                  <a:lnTo>
                    <a:pt x="100788" y="39041"/>
                  </a:lnTo>
                  <a:lnTo>
                    <a:pt x="139619" y="17964"/>
                  </a:lnTo>
                  <a:lnTo>
                    <a:pt x="182529" y="4644"/>
                  </a:lnTo>
                  <a:lnTo>
                    <a:pt x="228599" y="0"/>
                  </a:lnTo>
                  <a:lnTo>
                    <a:pt x="273404" y="4431"/>
                  </a:lnTo>
                  <a:lnTo>
                    <a:pt x="316080" y="17396"/>
                  </a:lnTo>
                  <a:lnTo>
                    <a:pt x="355428" y="38401"/>
                  </a:lnTo>
                  <a:lnTo>
                    <a:pt x="390249" y="66949"/>
                  </a:lnTo>
                  <a:lnTo>
                    <a:pt x="418797" y="101766"/>
                  </a:lnTo>
                  <a:lnTo>
                    <a:pt x="439802" y="141109"/>
                  </a:lnTo>
                  <a:lnTo>
                    <a:pt x="452767" y="183784"/>
                  </a:lnTo>
                  <a:lnTo>
                    <a:pt x="457199" y="228599"/>
                  </a:lnTo>
                  <a:lnTo>
                    <a:pt x="452554" y="274669"/>
                  </a:lnTo>
                  <a:lnTo>
                    <a:pt x="439234" y="317579"/>
                  </a:lnTo>
                  <a:lnTo>
                    <a:pt x="418157" y="356410"/>
                  </a:lnTo>
                  <a:lnTo>
                    <a:pt x="390242" y="390242"/>
                  </a:lnTo>
                  <a:lnTo>
                    <a:pt x="356410" y="418157"/>
                  </a:lnTo>
                  <a:lnTo>
                    <a:pt x="317579" y="439234"/>
                  </a:lnTo>
                  <a:lnTo>
                    <a:pt x="274669" y="452554"/>
                  </a:lnTo>
                  <a:lnTo>
                    <a:pt x="228599" y="457199"/>
                  </a:lnTo>
                  <a:lnTo>
                    <a:pt x="182529" y="452554"/>
                  </a:lnTo>
                  <a:lnTo>
                    <a:pt x="139619" y="439234"/>
                  </a:lnTo>
                  <a:lnTo>
                    <a:pt x="100788" y="418157"/>
                  </a:lnTo>
                  <a:lnTo>
                    <a:pt x="66956" y="390242"/>
                  </a:lnTo>
                  <a:lnTo>
                    <a:pt x="39041" y="356410"/>
                  </a:lnTo>
                  <a:lnTo>
                    <a:pt x="17964" y="317579"/>
                  </a:lnTo>
                  <a:lnTo>
                    <a:pt x="4644" y="274669"/>
                  </a:lnTo>
                  <a:lnTo>
                    <a:pt x="0" y="228599"/>
                  </a:lnTo>
                  <a:close/>
                </a:path>
              </a:pathLst>
            </a:custGeom>
            <a:ln w="9524">
              <a:solidFill>
                <a:srgbClr val="674DA7"/>
              </a:solidFill>
            </a:ln>
          </p:spPr>
          <p:txBody>
            <a:bodyPr wrap="square" lIns="0" tIns="0" rIns="0" bIns="0" rtlCol="0"/>
            <a:lstStyle/>
            <a:p>
              <a:endParaRPr sz="700"/>
            </a:p>
          </p:txBody>
        </p:sp>
      </p:grpSp>
      <p:sp>
        <p:nvSpPr>
          <p:cNvPr id="22" name="object 22"/>
          <p:cNvSpPr txBox="1">
            <a:spLocks noGrp="1"/>
          </p:cNvSpPr>
          <p:nvPr>
            <p:ph type="body" idx="1"/>
          </p:nvPr>
        </p:nvSpPr>
        <p:spPr>
          <a:xfrm>
            <a:off x="155850" y="576238"/>
            <a:ext cx="4260300" cy="2306081"/>
          </a:xfrm>
          <a:prstGeom prst="rect">
            <a:avLst/>
          </a:prstGeom>
        </p:spPr>
        <p:txBody>
          <a:bodyPr spcFirstLastPara="1" vert="horz" wrap="square" lIns="0" tIns="5398" rIns="0" bIns="0" rtlCol="0" anchor="t" anchorCtr="0">
            <a:spAutoFit/>
          </a:bodyPr>
          <a:lstStyle/>
          <a:p>
            <a:pPr marL="1990090" marR="2540">
              <a:lnSpc>
                <a:spcPct val="100400"/>
              </a:lnSpc>
              <a:spcBef>
                <a:spcPts val="43"/>
              </a:spcBef>
            </a:pPr>
            <a:r>
              <a:rPr dirty="0"/>
              <a:t>Who</a:t>
            </a:r>
            <a:r>
              <a:rPr spc="-48" dirty="0"/>
              <a:t> </a:t>
            </a:r>
            <a:r>
              <a:rPr dirty="0"/>
              <a:t>designed</a:t>
            </a:r>
            <a:r>
              <a:rPr spc="-48" dirty="0"/>
              <a:t> </a:t>
            </a:r>
            <a:r>
              <a:rPr dirty="0"/>
              <a:t>the</a:t>
            </a:r>
            <a:r>
              <a:rPr spc="-48" dirty="0"/>
              <a:t> </a:t>
            </a:r>
            <a:r>
              <a:rPr spc="-5" dirty="0"/>
              <a:t>street </a:t>
            </a:r>
            <a:r>
              <a:rPr dirty="0"/>
              <a:t>layout</a:t>
            </a:r>
            <a:r>
              <a:rPr spc="-53" dirty="0"/>
              <a:t> </a:t>
            </a:r>
            <a:r>
              <a:rPr dirty="0"/>
              <a:t>of</a:t>
            </a:r>
            <a:r>
              <a:rPr spc="-53" dirty="0"/>
              <a:t> </a:t>
            </a:r>
            <a:r>
              <a:rPr spc="-5" dirty="0"/>
              <a:t>Washington</a:t>
            </a:r>
            <a:r>
              <a:rPr spc="-53" dirty="0"/>
              <a:t> </a:t>
            </a:r>
            <a:r>
              <a:rPr spc="-13" dirty="0"/>
              <a:t>DC?</a:t>
            </a:r>
          </a:p>
          <a:p>
            <a:pPr marR="15875" algn="r">
              <a:lnSpc>
                <a:spcPts val="1588"/>
              </a:lnSpc>
              <a:spcBef>
                <a:spcPts val="1313"/>
              </a:spcBef>
            </a:pPr>
            <a:r>
              <a:rPr spc="-25" dirty="0">
                <a:solidFill>
                  <a:srgbClr val="674DA7"/>
                </a:solidFill>
              </a:rPr>
              <a:t>T</a:t>
            </a:r>
          </a:p>
          <a:p>
            <a:pPr marL="6350">
              <a:lnSpc>
                <a:spcPts val="1588"/>
              </a:lnSpc>
            </a:pPr>
            <a:r>
              <a:rPr dirty="0"/>
              <a:t>The</a:t>
            </a:r>
            <a:r>
              <a:rPr spc="-45" dirty="0"/>
              <a:t> </a:t>
            </a:r>
            <a:r>
              <a:rPr dirty="0"/>
              <a:t>street</a:t>
            </a:r>
            <a:r>
              <a:rPr spc="-45" dirty="0"/>
              <a:t> </a:t>
            </a:r>
            <a:r>
              <a:rPr dirty="0"/>
              <a:t>layout</a:t>
            </a:r>
            <a:r>
              <a:rPr spc="-45" dirty="0"/>
              <a:t> </a:t>
            </a:r>
            <a:r>
              <a:rPr spc="-13" dirty="0"/>
              <a:t>of</a:t>
            </a:r>
          </a:p>
          <a:p>
            <a:pPr marL="6350" marR="2285048">
              <a:lnSpc>
                <a:spcPct val="100400"/>
              </a:lnSpc>
            </a:pPr>
            <a:r>
              <a:rPr spc="-5" dirty="0"/>
              <a:t>Washington</a:t>
            </a:r>
            <a:r>
              <a:rPr spc="-50" dirty="0"/>
              <a:t> </a:t>
            </a:r>
            <a:r>
              <a:rPr dirty="0"/>
              <a:t>D.C.</a:t>
            </a:r>
            <a:r>
              <a:rPr spc="-50" dirty="0"/>
              <a:t> </a:t>
            </a:r>
            <a:r>
              <a:rPr spc="-13" dirty="0"/>
              <a:t>was </a:t>
            </a:r>
            <a:r>
              <a:rPr dirty="0"/>
              <a:t>designed</a:t>
            </a:r>
            <a:r>
              <a:rPr spc="-48" dirty="0"/>
              <a:t> </a:t>
            </a:r>
            <a:r>
              <a:rPr dirty="0"/>
              <a:t>by</a:t>
            </a:r>
            <a:r>
              <a:rPr spc="-48" dirty="0"/>
              <a:t> </a:t>
            </a:r>
            <a:r>
              <a:rPr spc="-5" dirty="0"/>
              <a:t>Pierre </a:t>
            </a:r>
            <a:r>
              <a:rPr dirty="0"/>
              <a:t>Charles</a:t>
            </a:r>
            <a:r>
              <a:rPr spc="-65" dirty="0"/>
              <a:t> </a:t>
            </a:r>
            <a:r>
              <a:rPr dirty="0"/>
              <a:t>L'Enfant,</a:t>
            </a:r>
            <a:r>
              <a:rPr spc="-65" dirty="0"/>
              <a:t> </a:t>
            </a:r>
            <a:r>
              <a:rPr spc="-25" dirty="0"/>
              <a:t>a </a:t>
            </a:r>
            <a:r>
              <a:rPr spc="-13" dirty="0"/>
              <a:t>French-</a:t>
            </a:r>
            <a:r>
              <a:rPr spc="-10" dirty="0"/>
              <a:t>born</a:t>
            </a:r>
            <a:r>
              <a:rPr spc="-55" dirty="0"/>
              <a:t> </a:t>
            </a:r>
            <a:r>
              <a:rPr spc="-5" dirty="0"/>
              <a:t>American </a:t>
            </a:r>
            <a:r>
              <a:rPr dirty="0"/>
              <a:t>architect</a:t>
            </a:r>
            <a:r>
              <a:rPr spc="-55" dirty="0"/>
              <a:t> </a:t>
            </a:r>
            <a:r>
              <a:rPr dirty="0"/>
              <a:t>and</a:t>
            </a:r>
            <a:r>
              <a:rPr spc="-53" dirty="0"/>
              <a:t> </a:t>
            </a:r>
            <a:r>
              <a:rPr spc="-5" dirty="0"/>
              <a:t>civil engineer.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spc="-23" dirty="0"/>
              <a:t>LLM</a:t>
            </a:r>
            <a:r>
              <a:rPr spc="-168" dirty="0"/>
              <a:t> </a:t>
            </a:r>
            <a:r>
              <a:rPr spc="-18" dirty="0"/>
              <a:t>use</a:t>
            </a:r>
            <a:r>
              <a:rPr spc="-165" dirty="0"/>
              <a:t> </a:t>
            </a:r>
            <a:r>
              <a:rPr spc="-18" dirty="0"/>
              <a:t>cases</a:t>
            </a:r>
            <a:r>
              <a:rPr spc="-168" dirty="0"/>
              <a:t> </a:t>
            </a:r>
            <a:r>
              <a:rPr spc="-43" dirty="0"/>
              <a:t>&amp;</a:t>
            </a:r>
            <a:r>
              <a:rPr spc="-165" dirty="0"/>
              <a:t> </a:t>
            </a:r>
            <a:r>
              <a:rPr spc="-5" dirty="0"/>
              <a:t>tasks</a:t>
            </a:r>
          </a:p>
        </p:txBody>
      </p:sp>
      <p:sp>
        <p:nvSpPr>
          <p:cNvPr id="3" name="object 3"/>
          <p:cNvSpPr txBox="1"/>
          <p:nvPr/>
        </p:nvSpPr>
        <p:spPr>
          <a:xfrm>
            <a:off x="2292536" y="881755"/>
            <a:ext cx="1019175" cy="191078"/>
          </a:xfrm>
          <a:prstGeom prst="rect">
            <a:avLst/>
          </a:prstGeom>
        </p:spPr>
        <p:txBody>
          <a:bodyPr vert="horz" wrap="square" lIns="0" tIns="6350" rIns="0" bIns="0" rtlCol="0">
            <a:spAutoFit/>
          </a:bodyPr>
          <a:lstStyle/>
          <a:p>
            <a:pPr marL="6350">
              <a:spcBef>
                <a:spcPts val="50"/>
              </a:spcBef>
            </a:pPr>
            <a:r>
              <a:rPr sz="1200" spc="-5" dirty="0">
                <a:latin typeface="Lato"/>
                <a:cs typeface="Lato"/>
              </a:rPr>
              <a:t>Summarization</a:t>
            </a:r>
            <a:endParaRPr sz="1200">
              <a:latin typeface="Lato"/>
              <a:cs typeface="Lato"/>
            </a:endParaRPr>
          </a:p>
        </p:txBody>
      </p:sp>
      <p:grpSp>
        <p:nvGrpSpPr>
          <p:cNvPr id="4" name="object 4"/>
          <p:cNvGrpSpPr/>
          <p:nvPr/>
        </p:nvGrpSpPr>
        <p:grpSpPr>
          <a:xfrm>
            <a:off x="2091602" y="1302691"/>
            <a:ext cx="1422400" cy="2844800"/>
            <a:chOff x="4183203" y="2605382"/>
            <a:chExt cx="2844800" cy="5689600"/>
          </a:xfrm>
        </p:grpSpPr>
        <p:sp>
          <p:nvSpPr>
            <p:cNvPr id="5" name="object 5"/>
            <p:cNvSpPr/>
            <p:nvPr/>
          </p:nvSpPr>
          <p:spPr>
            <a:xfrm>
              <a:off x="5239614" y="5911563"/>
              <a:ext cx="731520" cy="731520"/>
            </a:xfrm>
            <a:custGeom>
              <a:avLst/>
              <a:gdLst/>
              <a:ahLst/>
              <a:cxnLst/>
              <a:rect l="l" t="t" r="r" b="b"/>
              <a:pathLst>
                <a:path w="731520" h="731520">
                  <a:moveTo>
                    <a:pt x="365699" y="730973"/>
                  </a:moveTo>
                  <a:lnTo>
                    <a:pt x="319825" y="728126"/>
                  </a:lnTo>
                  <a:lnTo>
                    <a:pt x="275653" y="719811"/>
                  </a:lnTo>
                  <a:lnTo>
                    <a:pt x="233523" y="706373"/>
                  </a:lnTo>
                  <a:lnTo>
                    <a:pt x="193780" y="688153"/>
                  </a:lnTo>
                  <a:lnTo>
                    <a:pt x="156765" y="665493"/>
                  </a:lnTo>
                  <a:lnTo>
                    <a:pt x="122822" y="638737"/>
                  </a:lnTo>
                  <a:lnTo>
                    <a:pt x="92292" y="608226"/>
                  </a:lnTo>
                  <a:lnTo>
                    <a:pt x="65519" y="574304"/>
                  </a:lnTo>
                  <a:lnTo>
                    <a:pt x="42846" y="537312"/>
                  </a:lnTo>
                  <a:lnTo>
                    <a:pt x="24615" y="497593"/>
                  </a:lnTo>
                  <a:lnTo>
                    <a:pt x="11168" y="455489"/>
                  </a:lnTo>
                  <a:lnTo>
                    <a:pt x="2849" y="411344"/>
                  </a:lnTo>
                  <a:lnTo>
                    <a:pt x="0" y="365499"/>
                  </a:lnTo>
                  <a:lnTo>
                    <a:pt x="2849" y="319653"/>
                  </a:lnTo>
                  <a:lnTo>
                    <a:pt x="11168" y="275507"/>
                  </a:lnTo>
                  <a:lnTo>
                    <a:pt x="24615" y="233401"/>
                  </a:lnTo>
                  <a:lnTo>
                    <a:pt x="42846" y="193680"/>
                  </a:lnTo>
                  <a:lnTo>
                    <a:pt x="65519" y="156686"/>
                  </a:lnTo>
                  <a:lnTo>
                    <a:pt x="92292" y="122760"/>
                  </a:lnTo>
                  <a:lnTo>
                    <a:pt x="122822" y="92247"/>
                  </a:lnTo>
                  <a:lnTo>
                    <a:pt x="156765" y="65488"/>
                  </a:lnTo>
                  <a:lnTo>
                    <a:pt x="193780" y="42825"/>
                  </a:lnTo>
                  <a:lnTo>
                    <a:pt x="233523" y="24603"/>
                  </a:lnTo>
                  <a:lnTo>
                    <a:pt x="275653" y="11163"/>
                  </a:lnTo>
                  <a:lnTo>
                    <a:pt x="319825" y="2847"/>
                  </a:lnTo>
                  <a:lnTo>
                    <a:pt x="365699" y="0"/>
                  </a:lnTo>
                  <a:lnTo>
                    <a:pt x="413771" y="3170"/>
                  </a:lnTo>
                  <a:lnTo>
                    <a:pt x="460610" y="12525"/>
                  </a:lnTo>
                  <a:lnTo>
                    <a:pt x="505648" y="27828"/>
                  </a:lnTo>
                  <a:lnTo>
                    <a:pt x="548321" y="48840"/>
                  </a:lnTo>
                  <a:lnTo>
                    <a:pt x="588059" y="75326"/>
                  </a:lnTo>
                  <a:lnTo>
                    <a:pt x="624298" y="107049"/>
                  </a:lnTo>
                  <a:lnTo>
                    <a:pt x="656042" y="143263"/>
                  </a:lnTo>
                  <a:lnTo>
                    <a:pt x="682543" y="182977"/>
                  </a:lnTo>
                  <a:lnTo>
                    <a:pt x="703564" y="225624"/>
                  </a:lnTo>
                  <a:lnTo>
                    <a:pt x="718870" y="270638"/>
                  </a:lnTo>
                  <a:lnTo>
                    <a:pt x="728227" y="317452"/>
                  </a:lnTo>
                  <a:lnTo>
                    <a:pt x="731398" y="365499"/>
                  </a:lnTo>
                  <a:lnTo>
                    <a:pt x="728549" y="411344"/>
                  </a:lnTo>
                  <a:lnTo>
                    <a:pt x="720230" y="455489"/>
                  </a:lnTo>
                  <a:lnTo>
                    <a:pt x="706783" y="497593"/>
                  </a:lnTo>
                  <a:lnTo>
                    <a:pt x="688552" y="537312"/>
                  </a:lnTo>
                  <a:lnTo>
                    <a:pt x="665878" y="574304"/>
                  </a:lnTo>
                  <a:lnTo>
                    <a:pt x="639105" y="608226"/>
                  </a:lnTo>
                  <a:lnTo>
                    <a:pt x="608576" y="638737"/>
                  </a:lnTo>
                  <a:lnTo>
                    <a:pt x="574633" y="665493"/>
                  </a:lnTo>
                  <a:lnTo>
                    <a:pt x="537618" y="688153"/>
                  </a:lnTo>
                  <a:lnTo>
                    <a:pt x="497874" y="706373"/>
                  </a:lnTo>
                  <a:lnTo>
                    <a:pt x="455745" y="719811"/>
                  </a:lnTo>
                  <a:lnTo>
                    <a:pt x="411572" y="728126"/>
                  </a:lnTo>
                  <a:lnTo>
                    <a:pt x="365699" y="730973"/>
                  </a:lnTo>
                  <a:close/>
                </a:path>
              </a:pathLst>
            </a:custGeom>
            <a:solidFill>
              <a:srgbClr val="D699FF"/>
            </a:solidFill>
          </p:spPr>
          <p:txBody>
            <a:bodyPr wrap="square" lIns="0" tIns="0" rIns="0" bIns="0" rtlCol="0"/>
            <a:lstStyle/>
            <a:p>
              <a:endParaRPr sz="700"/>
            </a:p>
          </p:txBody>
        </p:sp>
        <p:sp>
          <p:nvSpPr>
            <p:cNvPr id="6" name="object 6"/>
            <p:cNvSpPr/>
            <p:nvPr/>
          </p:nvSpPr>
          <p:spPr>
            <a:xfrm>
              <a:off x="5239614" y="5911563"/>
              <a:ext cx="731520" cy="731520"/>
            </a:xfrm>
            <a:custGeom>
              <a:avLst/>
              <a:gdLst/>
              <a:ahLst/>
              <a:cxnLst/>
              <a:rect l="l" t="t" r="r" b="b"/>
              <a:pathLst>
                <a:path w="731520" h="731520">
                  <a:moveTo>
                    <a:pt x="0" y="365499"/>
                  </a:moveTo>
                  <a:lnTo>
                    <a:pt x="2849" y="319653"/>
                  </a:lnTo>
                  <a:lnTo>
                    <a:pt x="11168" y="275507"/>
                  </a:lnTo>
                  <a:lnTo>
                    <a:pt x="24615" y="233401"/>
                  </a:lnTo>
                  <a:lnTo>
                    <a:pt x="42846" y="193680"/>
                  </a:lnTo>
                  <a:lnTo>
                    <a:pt x="65519" y="156686"/>
                  </a:lnTo>
                  <a:lnTo>
                    <a:pt x="92292" y="122760"/>
                  </a:lnTo>
                  <a:lnTo>
                    <a:pt x="122822" y="92247"/>
                  </a:lnTo>
                  <a:lnTo>
                    <a:pt x="156765" y="65488"/>
                  </a:lnTo>
                  <a:lnTo>
                    <a:pt x="193780" y="42825"/>
                  </a:lnTo>
                  <a:lnTo>
                    <a:pt x="233523" y="24603"/>
                  </a:lnTo>
                  <a:lnTo>
                    <a:pt x="275653" y="11163"/>
                  </a:lnTo>
                  <a:lnTo>
                    <a:pt x="319825" y="2847"/>
                  </a:lnTo>
                  <a:lnTo>
                    <a:pt x="365699" y="0"/>
                  </a:lnTo>
                  <a:lnTo>
                    <a:pt x="413771" y="3170"/>
                  </a:lnTo>
                  <a:lnTo>
                    <a:pt x="460610" y="12525"/>
                  </a:lnTo>
                  <a:lnTo>
                    <a:pt x="505648" y="27828"/>
                  </a:lnTo>
                  <a:lnTo>
                    <a:pt x="548321" y="48840"/>
                  </a:lnTo>
                  <a:lnTo>
                    <a:pt x="588059" y="75326"/>
                  </a:lnTo>
                  <a:lnTo>
                    <a:pt x="624298" y="107049"/>
                  </a:lnTo>
                  <a:lnTo>
                    <a:pt x="656042" y="143263"/>
                  </a:lnTo>
                  <a:lnTo>
                    <a:pt x="682543" y="182977"/>
                  </a:lnTo>
                  <a:lnTo>
                    <a:pt x="703564" y="225624"/>
                  </a:lnTo>
                  <a:lnTo>
                    <a:pt x="718870" y="270638"/>
                  </a:lnTo>
                  <a:lnTo>
                    <a:pt x="728227" y="317452"/>
                  </a:lnTo>
                  <a:lnTo>
                    <a:pt x="731398" y="365499"/>
                  </a:lnTo>
                  <a:lnTo>
                    <a:pt x="728549" y="411344"/>
                  </a:lnTo>
                  <a:lnTo>
                    <a:pt x="720230" y="455489"/>
                  </a:lnTo>
                  <a:lnTo>
                    <a:pt x="706783" y="497593"/>
                  </a:lnTo>
                  <a:lnTo>
                    <a:pt x="688552" y="537312"/>
                  </a:lnTo>
                  <a:lnTo>
                    <a:pt x="665878" y="574304"/>
                  </a:lnTo>
                  <a:lnTo>
                    <a:pt x="639105" y="608226"/>
                  </a:lnTo>
                  <a:lnTo>
                    <a:pt x="608576" y="638737"/>
                  </a:lnTo>
                  <a:lnTo>
                    <a:pt x="574633" y="665493"/>
                  </a:lnTo>
                  <a:lnTo>
                    <a:pt x="537618" y="688153"/>
                  </a:lnTo>
                  <a:lnTo>
                    <a:pt x="497874" y="706373"/>
                  </a:lnTo>
                  <a:lnTo>
                    <a:pt x="455745" y="719811"/>
                  </a:lnTo>
                  <a:lnTo>
                    <a:pt x="411572" y="728126"/>
                  </a:lnTo>
                  <a:lnTo>
                    <a:pt x="365699" y="730973"/>
                  </a:lnTo>
                  <a:lnTo>
                    <a:pt x="319825" y="728126"/>
                  </a:lnTo>
                  <a:lnTo>
                    <a:pt x="275653" y="719811"/>
                  </a:lnTo>
                  <a:lnTo>
                    <a:pt x="233523" y="706373"/>
                  </a:lnTo>
                  <a:lnTo>
                    <a:pt x="193780" y="688153"/>
                  </a:lnTo>
                  <a:lnTo>
                    <a:pt x="156765" y="665493"/>
                  </a:lnTo>
                  <a:lnTo>
                    <a:pt x="122822" y="638737"/>
                  </a:lnTo>
                  <a:lnTo>
                    <a:pt x="92292" y="608226"/>
                  </a:lnTo>
                  <a:lnTo>
                    <a:pt x="65519" y="574304"/>
                  </a:lnTo>
                  <a:lnTo>
                    <a:pt x="42846" y="537312"/>
                  </a:lnTo>
                  <a:lnTo>
                    <a:pt x="24615" y="497593"/>
                  </a:lnTo>
                  <a:lnTo>
                    <a:pt x="11168" y="455489"/>
                  </a:lnTo>
                  <a:lnTo>
                    <a:pt x="2849" y="411344"/>
                  </a:lnTo>
                  <a:lnTo>
                    <a:pt x="0" y="365499"/>
                  </a:lnTo>
                  <a:close/>
                </a:path>
              </a:pathLst>
            </a:custGeom>
            <a:ln w="9524">
              <a:solidFill>
                <a:srgbClr val="595959"/>
              </a:solidFill>
            </a:ln>
          </p:spPr>
          <p:txBody>
            <a:bodyPr wrap="square" lIns="0" tIns="0" rIns="0" bIns="0" rtlCol="0"/>
            <a:lstStyle/>
            <a:p>
              <a:endParaRPr sz="700"/>
            </a:p>
          </p:txBody>
        </p:sp>
        <p:sp>
          <p:nvSpPr>
            <p:cNvPr id="7" name="object 7"/>
            <p:cNvSpPr/>
            <p:nvPr/>
          </p:nvSpPr>
          <p:spPr>
            <a:xfrm>
              <a:off x="5605313" y="5618538"/>
              <a:ext cx="0" cy="356235"/>
            </a:xfrm>
            <a:custGeom>
              <a:avLst/>
              <a:gdLst/>
              <a:ahLst/>
              <a:cxnLst/>
              <a:rect l="l" t="t" r="r" b="b"/>
              <a:pathLst>
                <a:path h="356235">
                  <a:moveTo>
                    <a:pt x="0" y="0"/>
                  </a:moveTo>
                  <a:lnTo>
                    <a:pt x="0" y="355924"/>
                  </a:lnTo>
                </a:path>
              </a:pathLst>
            </a:custGeom>
            <a:ln w="19049">
              <a:solidFill>
                <a:srgbClr val="595959"/>
              </a:solidFill>
            </a:ln>
          </p:spPr>
          <p:txBody>
            <a:bodyPr wrap="square" lIns="0" tIns="0" rIns="0" bIns="0" rtlCol="0"/>
            <a:lstStyle/>
            <a:p>
              <a:endParaRPr sz="700"/>
            </a:p>
          </p:txBody>
        </p:sp>
        <p:pic>
          <p:nvPicPr>
            <p:cNvPr id="8" name="object 8"/>
            <p:cNvPicPr/>
            <p:nvPr/>
          </p:nvPicPr>
          <p:blipFill>
            <a:blip r:embed="rId2" cstate="print"/>
            <a:stretch>
              <a:fillRect/>
            </a:stretch>
          </p:blipFill>
          <p:spPr>
            <a:xfrm>
              <a:off x="5564313" y="5964938"/>
              <a:ext cx="81999" cy="105499"/>
            </a:xfrm>
            <a:prstGeom prst="rect">
              <a:avLst/>
            </a:prstGeom>
          </p:spPr>
        </p:pic>
        <p:sp>
          <p:nvSpPr>
            <p:cNvPr id="9" name="object 9"/>
            <p:cNvSpPr/>
            <p:nvPr/>
          </p:nvSpPr>
          <p:spPr>
            <a:xfrm>
              <a:off x="5605313" y="6560011"/>
              <a:ext cx="0" cy="309245"/>
            </a:xfrm>
            <a:custGeom>
              <a:avLst/>
              <a:gdLst/>
              <a:ahLst/>
              <a:cxnLst/>
              <a:rect l="l" t="t" r="r" b="b"/>
              <a:pathLst>
                <a:path h="309245">
                  <a:moveTo>
                    <a:pt x="0" y="0"/>
                  </a:moveTo>
                  <a:lnTo>
                    <a:pt x="0" y="309124"/>
                  </a:lnTo>
                </a:path>
              </a:pathLst>
            </a:custGeom>
            <a:ln w="19049">
              <a:solidFill>
                <a:srgbClr val="595959"/>
              </a:solidFill>
            </a:ln>
          </p:spPr>
          <p:txBody>
            <a:bodyPr wrap="square" lIns="0" tIns="0" rIns="0" bIns="0" rtlCol="0"/>
            <a:lstStyle/>
            <a:p>
              <a:endParaRPr sz="700"/>
            </a:p>
          </p:txBody>
        </p:sp>
        <p:sp>
          <p:nvSpPr>
            <p:cNvPr id="10" name="object 10"/>
            <p:cNvSpPr/>
            <p:nvPr/>
          </p:nvSpPr>
          <p:spPr>
            <a:xfrm>
              <a:off x="4187966" y="6869136"/>
              <a:ext cx="2835275" cy="1421130"/>
            </a:xfrm>
            <a:custGeom>
              <a:avLst/>
              <a:gdLst/>
              <a:ahLst/>
              <a:cxnLst/>
              <a:rect l="l" t="t" r="r" b="b"/>
              <a:pathLst>
                <a:path w="2835275" h="1421129">
                  <a:moveTo>
                    <a:pt x="2834994" y="1420797"/>
                  </a:moveTo>
                  <a:lnTo>
                    <a:pt x="0" y="1420797"/>
                  </a:lnTo>
                  <a:lnTo>
                    <a:pt x="0" y="0"/>
                  </a:lnTo>
                  <a:lnTo>
                    <a:pt x="2834994" y="0"/>
                  </a:lnTo>
                  <a:lnTo>
                    <a:pt x="2834994" y="1420797"/>
                  </a:lnTo>
                  <a:close/>
                </a:path>
              </a:pathLst>
            </a:custGeom>
            <a:solidFill>
              <a:srgbClr val="D8D1E8"/>
            </a:solidFill>
          </p:spPr>
          <p:txBody>
            <a:bodyPr wrap="square" lIns="0" tIns="0" rIns="0" bIns="0" rtlCol="0"/>
            <a:lstStyle/>
            <a:p>
              <a:endParaRPr sz="700"/>
            </a:p>
          </p:txBody>
        </p:sp>
        <p:sp>
          <p:nvSpPr>
            <p:cNvPr id="11" name="object 11"/>
            <p:cNvSpPr/>
            <p:nvPr/>
          </p:nvSpPr>
          <p:spPr>
            <a:xfrm>
              <a:off x="4187966" y="6869136"/>
              <a:ext cx="2835275" cy="1421130"/>
            </a:xfrm>
            <a:custGeom>
              <a:avLst/>
              <a:gdLst/>
              <a:ahLst/>
              <a:cxnLst/>
              <a:rect l="l" t="t" r="r" b="b"/>
              <a:pathLst>
                <a:path w="2835275" h="1421129">
                  <a:moveTo>
                    <a:pt x="0" y="0"/>
                  </a:moveTo>
                  <a:lnTo>
                    <a:pt x="2834994" y="0"/>
                  </a:lnTo>
                  <a:lnTo>
                    <a:pt x="2834994" y="1420797"/>
                  </a:lnTo>
                  <a:lnTo>
                    <a:pt x="0" y="1420797"/>
                  </a:lnTo>
                  <a:lnTo>
                    <a:pt x="0" y="0"/>
                  </a:lnTo>
                  <a:close/>
                </a:path>
              </a:pathLst>
            </a:custGeom>
            <a:ln w="9524">
              <a:solidFill>
                <a:srgbClr val="595959"/>
              </a:solidFill>
            </a:ln>
          </p:spPr>
          <p:txBody>
            <a:bodyPr wrap="square" lIns="0" tIns="0" rIns="0" bIns="0" rtlCol="0"/>
            <a:lstStyle/>
            <a:p>
              <a:endParaRPr sz="700"/>
            </a:p>
          </p:txBody>
        </p:sp>
        <p:sp>
          <p:nvSpPr>
            <p:cNvPr id="12" name="object 12"/>
            <p:cNvSpPr/>
            <p:nvPr/>
          </p:nvSpPr>
          <p:spPr>
            <a:xfrm>
              <a:off x="4370816" y="7099435"/>
              <a:ext cx="2514600" cy="92710"/>
            </a:xfrm>
            <a:custGeom>
              <a:avLst/>
              <a:gdLst/>
              <a:ahLst/>
              <a:cxnLst/>
              <a:rect l="l" t="t" r="r" b="b"/>
              <a:pathLst>
                <a:path w="2514600" h="92709">
                  <a:moveTo>
                    <a:pt x="2507094" y="92399"/>
                  </a:moveTo>
                  <a:lnTo>
                    <a:pt x="6899" y="92399"/>
                  </a:lnTo>
                  <a:lnTo>
                    <a:pt x="0" y="85524"/>
                  </a:lnTo>
                  <a:lnTo>
                    <a:pt x="0" y="15399"/>
                  </a:lnTo>
                  <a:lnTo>
                    <a:pt x="0" y="6899"/>
                  </a:lnTo>
                  <a:lnTo>
                    <a:pt x="6899" y="0"/>
                  </a:lnTo>
                  <a:lnTo>
                    <a:pt x="2502669" y="0"/>
                  </a:lnTo>
                  <a:lnTo>
                    <a:pt x="2506594" y="1624"/>
                  </a:lnTo>
                  <a:lnTo>
                    <a:pt x="2512369" y="7399"/>
                  </a:lnTo>
                  <a:lnTo>
                    <a:pt x="2513994" y="11324"/>
                  </a:lnTo>
                  <a:lnTo>
                    <a:pt x="2513994" y="85524"/>
                  </a:lnTo>
                  <a:lnTo>
                    <a:pt x="2507094" y="92399"/>
                  </a:lnTo>
                  <a:close/>
                </a:path>
              </a:pathLst>
            </a:custGeom>
            <a:solidFill>
              <a:srgbClr val="0844A1"/>
            </a:solidFill>
          </p:spPr>
          <p:txBody>
            <a:bodyPr wrap="square" lIns="0" tIns="0" rIns="0" bIns="0" rtlCol="0"/>
            <a:lstStyle/>
            <a:p>
              <a:endParaRPr sz="700"/>
            </a:p>
          </p:txBody>
        </p:sp>
        <p:sp>
          <p:nvSpPr>
            <p:cNvPr id="13" name="object 13"/>
            <p:cNvSpPr/>
            <p:nvPr/>
          </p:nvSpPr>
          <p:spPr>
            <a:xfrm>
              <a:off x="4370816" y="7099435"/>
              <a:ext cx="2514600" cy="92710"/>
            </a:xfrm>
            <a:custGeom>
              <a:avLst/>
              <a:gdLst/>
              <a:ahLst/>
              <a:cxnLst/>
              <a:rect l="l" t="t" r="r" b="b"/>
              <a:pathLst>
                <a:path w="2514600" h="92709">
                  <a:moveTo>
                    <a:pt x="0" y="15399"/>
                  </a:moveTo>
                  <a:lnTo>
                    <a:pt x="0" y="6899"/>
                  </a:lnTo>
                  <a:lnTo>
                    <a:pt x="6899" y="0"/>
                  </a:lnTo>
                  <a:lnTo>
                    <a:pt x="15399" y="0"/>
                  </a:lnTo>
                  <a:lnTo>
                    <a:pt x="2498594" y="0"/>
                  </a:lnTo>
                  <a:lnTo>
                    <a:pt x="2502669" y="0"/>
                  </a:lnTo>
                  <a:lnTo>
                    <a:pt x="2506594" y="1624"/>
                  </a:lnTo>
                  <a:lnTo>
                    <a:pt x="2509494" y="4524"/>
                  </a:lnTo>
                  <a:lnTo>
                    <a:pt x="2512369" y="7399"/>
                  </a:lnTo>
                  <a:lnTo>
                    <a:pt x="2513994" y="11324"/>
                  </a:lnTo>
                  <a:lnTo>
                    <a:pt x="2513994" y="15399"/>
                  </a:lnTo>
                  <a:lnTo>
                    <a:pt x="2513994" y="76999"/>
                  </a:lnTo>
                  <a:lnTo>
                    <a:pt x="2513994" y="85524"/>
                  </a:lnTo>
                  <a:lnTo>
                    <a:pt x="2507094" y="92399"/>
                  </a:lnTo>
                  <a:lnTo>
                    <a:pt x="2498594" y="92399"/>
                  </a:lnTo>
                  <a:lnTo>
                    <a:pt x="15399" y="92399"/>
                  </a:lnTo>
                  <a:lnTo>
                    <a:pt x="6899" y="92399"/>
                  </a:lnTo>
                  <a:lnTo>
                    <a:pt x="0" y="85524"/>
                  </a:lnTo>
                  <a:lnTo>
                    <a:pt x="0" y="76999"/>
                  </a:lnTo>
                  <a:lnTo>
                    <a:pt x="0" y="15399"/>
                  </a:lnTo>
                  <a:close/>
                </a:path>
              </a:pathLst>
            </a:custGeom>
            <a:ln w="9524">
              <a:solidFill>
                <a:srgbClr val="595959"/>
              </a:solidFill>
            </a:ln>
          </p:spPr>
          <p:txBody>
            <a:bodyPr wrap="square" lIns="0" tIns="0" rIns="0" bIns="0" rtlCol="0"/>
            <a:lstStyle/>
            <a:p>
              <a:endParaRPr sz="700"/>
            </a:p>
          </p:txBody>
        </p:sp>
        <p:sp>
          <p:nvSpPr>
            <p:cNvPr id="14" name="object 14"/>
            <p:cNvSpPr/>
            <p:nvPr/>
          </p:nvSpPr>
          <p:spPr>
            <a:xfrm>
              <a:off x="4370816" y="7291385"/>
              <a:ext cx="676910" cy="92710"/>
            </a:xfrm>
            <a:custGeom>
              <a:avLst/>
              <a:gdLst/>
              <a:ahLst/>
              <a:cxnLst/>
              <a:rect l="l" t="t" r="r" b="b"/>
              <a:pathLst>
                <a:path w="676910" h="92709">
                  <a:moveTo>
                    <a:pt x="669898" y="92399"/>
                  </a:moveTo>
                  <a:lnTo>
                    <a:pt x="6899" y="92399"/>
                  </a:lnTo>
                  <a:lnTo>
                    <a:pt x="0" y="85524"/>
                  </a:lnTo>
                  <a:lnTo>
                    <a:pt x="0" y="15399"/>
                  </a:lnTo>
                  <a:lnTo>
                    <a:pt x="0" y="6899"/>
                  </a:lnTo>
                  <a:lnTo>
                    <a:pt x="6899" y="0"/>
                  </a:lnTo>
                  <a:lnTo>
                    <a:pt x="665473" y="0"/>
                  </a:lnTo>
                  <a:lnTo>
                    <a:pt x="669398" y="1624"/>
                  </a:lnTo>
                  <a:lnTo>
                    <a:pt x="675173" y="7399"/>
                  </a:lnTo>
                  <a:lnTo>
                    <a:pt x="676798" y="11324"/>
                  </a:lnTo>
                  <a:lnTo>
                    <a:pt x="676798" y="85524"/>
                  </a:lnTo>
                  <a:lnTo>
                    <a:pt x="669898" y="92399"/>
                  </a:lnTo>
                  <a:close/>
                </a:path>
              </a:pathLst>
            </a:custGeom>
            <a:solidFill>
              <a:srgbClr val="0844A1"/>
            </a:solidFill>
          </p:spPr>
          <p:txBody>
            <a:bodyPr wrap="square" lIns="0" tIns="0" rIns="0" bIns="0" rtlCol="0"/>
            <a:lstStyle/>
            <a:p>
              <a:endParaRPr sz="700"/>
            </a:p>
          </p:txBody>
        </p:sp>
        <p:sp>
          <p:nvSpPr>
            <p:cNvPr id="15" name="object 15"/>
            <p:cNvSpPr/>
            <p:nvPr/>
          </p:nvSpPr>
          <p:spPr>
            <a:xfrm>
              <a:off x="4370816" y="7291385"/>
              <a:ext cx="676910" cy="92710"/>
            </a:xfrm>
            <a:custGeom>
              <a:avLst/>
              <a:gdLst/>
              <a:ahLst/>
              <a:cxnLst/>
              <a:rect l="l" t="t" r="r" b="b"/>
              <a:pathLst>
                <a:path w="676910" h="92709">
                  <a:moveTo>
                    <a:pt x="0" y="15399"/>
                  </a:moveTo>
                  <a:lnTo>
                    <a:pt x="0" y="6899"/>
                  </a:lnTo>
                  <a:lnTo>
                    <a:pt x="6899" y="0"/>
                  </a:lnTo>
                  <a:lnTo>
                    <a:pt x="15399" y="0"/>
                  </a:lnTo>
                  <a:lnTo>
                    <a:pt x="661398" y="0"/>
                  </a:lnTo>
                  <a:lnTo>
                    <a:pt x="665473" y="0"/>
                  </a:lnTo>
                  <a:lnTo>
                    <a:pt x="669398" y="1624"/>
                  </a:lnTo>
                  <a:lnTo>
                    <a:pt x="672298" y="4524"/>
                  </a:lnTo>
                  <a:lnTo>
                    <a:pt x="675173" y="7399"/>
                  </a:lnTo>
                  <a:lnTo>
                    <a:pt x="676798" y="11324"/>
                  </a:lnTo>
                  <a:lnTo>
                    <a:pt x="676798" y="15399"/>
                  </a:lnTo>
                  <a:lnTo>
                    <a:pt x="676798" y="76999"/>
                  </a:lnTo>
                  <a:lnTo>
                    <a:pt x="676798" y="85524"/>
                  </a:lnTo>
                  <a:lnTo>
                    <a:pt x="669898" y="92399"/>
                  </a:lnTo>
                  <a:lnTo>
                    <a:pt x="661398" y="92399"/>
                  </a:lnTo>
                  <a:lnTo>
                    <a:pt x="15399" y="92399"/>
                  </a:lnTo>
                  <a:lnTo>
                    <a:pt x="6899" y="92399"/>
                  </a:lnTo>
                  <a:lnTo>
                    <a:pt x="0" y="85524"/>
                  </a:lnTo>
                  <a:lnTo>
                    <a:pt x="0" y="76999"/>
                  </a:lnTo>
                  <a:lnTo>
                    <a:pt x="0" y="15399"/>
                  </a:lnTo>
                  <a:close/>
                </a:path>
              </a:pathLst>
            </a:custGeom>
            <a:ln w="9524">
              <a:solidFill>
                <a:srgbClr val="595959"/>
              </a:solidFill>
            </a:ln>
          </p:spPr>
          <p:txBody>
            <a:bodyPr wrap="square" lIns="0" tIns="0" rIns="0" bIns="0" rtlCol="0"/>
            <a:lstStyle/>
            <a:p>
              <a:endParaRPr sz="700"/>
            </a:p>
          </p:txBody>
        </p:sp>
        <p:pic>
          <p:nvPicPr>
            <p:cNvPr id="16" name="object 16"/>
            <p:cNvPicPr/>
            <p:nvPr/>
          </p:nvPicPr>
          <p:blipFill>
            <a:blip r:embed="rId3" cstate="print"/>
            <a:stretch>
              <a:fillRect/>
            </a:stretch>
          </p:blipFill>
          <p:spPr>
            <a:xfrm>
              <a:off x="4366178" y="7493997"/>
              <a:ext cx="146924" cy="147524"/>
            </a:xfrm>
            <a:prstGeom prst="rect">
              <a:avLst/>
            </a:prstGeom>
          </p:spPr>
        </p:pic>
        <p:sp>
          <p:nvSpPr>
            <p:cNvPr id="17" name="object 17"/>
            <p:cNvSpPr/>
            <p:nvPr/>
          </p:nvSpPr>
          <p:spPr>
            <a:xfrm>
              <a:off x="4584240" y="7521734"/>
              <a:ext cx="1417320" cy="92710"/>
            </a:xfrm>
            <a:custGeom>
              <a:avLst/>
              <a:gdLst/>
              <a:ahLst/>
              <a:cxnLst/>
              <a:rect l="l" t="t" r="r" b="b"/>
              <a:pathLst>
                <a:path w="1417320" h="92709">
                  <a:moveTo>
                    <a:pt x="1410297" y="92399"/>
                  </a:moveTo>
                  <a:lnTo>
                    <a:pt x="6899" y="92399"/>
                  </a:lnTo>
                  <a:lnTo>
                    <a:pt x="0" y="85499"/>
                  </a:lnTo>
                  <a:lnTo>
                    <a:pt x="0" y="15399"/>
                  </a:lnTo>
                  <a:lnTo>
                    <a:pt x="0" y="6899"/>
                  </a:lnTo>
                  <a:lnTo>
                    <a:pt x="6899" y="0"/>
                  </a:lnTo>
                  <a:lnTo>
                    <a:pt x="1405872" y="0"/>
                  </a:lnTo>
                  <a:lnTo>
                    <a:pt x="1409797" y="1624"/>
                  </a:lnTo>
                  <a:lnTo>
                    <a:pt x="1412697" y="4499"/>
                  </a:lnTo>
                  <a:lnTo>
                    <a:pt x="1415572" y="7399"/>
                  </a:lnTo>
                  <a:lnTo>
                    <a:pt x="1417197" y="11324"/>
                  </a:lnTo>
                  <a:lnTo>
                    <a:pt x="1417197" y="85499"/>
                  </a:lnTo>
                  <a:lnTo>
                    <a:pt x="1410297" y="92399"/>
                  </a:lnTo>
                  <a:close/>
                </a:path>
              </a:pathLst>
            </a:custGeom>
            <a:solidFill>
              <a:srgbClr val="0844A1"/>
            </a:solidFill>
          </p:spPr>
          <p:txBody>
            <a:bodyPr wrap="square" lIns="0" tIns="0" rIns="0" bIns="0" rtlCol="0"/>
            <a:lstStyle/>
            <a:p>
              <a:endParaRPr sz="700"/>
            </a:p>
          </p:txBody>
        </p:sp>
        <p:sp>
          <p:nvSpPr>
            <p:cNvPr id="18" name="object 18"/>
            <p:cNvSpPr/>
            <p:nvPr/>
          </p:nvSpPr>
          <p:spPr>
            <a:xfrm>
              <a:off x="4584240" y="7521734"/>
              <a:ext cx="1417320" cy="92710"/>
            </a:xfrm>
            <a:custGeom>
              <a:avLst/>
              <a:gdLst/>
              <a:ahLst/>
              <a:cxnLst/>
              <a:rect l="l" t="t" r="r" b="b"/>
              <a:pathLst>
                <a:path w="1417320" h="92709">
                  <a:moveTo>
                    <a:pt x="0" y="15399"/>
                  </a:moveTo>
                  <a:lnTo>
                    <a:pt x="0" y="6899"/>
                  </a:lnTo>
                  <a:lnTo>
                    <a:pt x="6899" y="0"/>
                  </a:lnTo>
                  <a:lnTo>
                    <a:pt x="15399" y="0"/>
                  </a:lnTo>
                  <a:lnTo>
                    <a:pt x="1401797" y="0"/>
                  </a:lnTo>
                  <a:lnTo>
                    <a:pt x="1405872" y="0"/>
                  </a:lnTo>
                  <a:lnTo>
                    <a:pt x="1409797" y="1624"/>
                  </a:lnTo>
                  <a:lnTo>
                    <a:pt x="1412697" y="4499"/>
                  </a:lnTo>
                  <a:lnTo>
                    <a:pt x="1415572" y="7399"/>
                  </a:lnTo>
                  <a:lnTo>
                    <a:pt x="1417197" y="11324"/>
                  </a:lnTo>
                  <a:lnTo>
                    <a:pt x="1417197" y="15399"/>
                  </a:lnTo>
                  <a:lnTo>
                    <a:pt x="1417197" y="76999"/>
                  </a:lnTo>
                  <a:lnTo>
                    <a:pt x="1417197" y="85499"/>
                  </a:lnTo>
                  <a:lnTo>
                    <a:pt x="1410297" y="92399"/>
                  </a:lnTo>
                  <a:lnTo>
                    <a:pt x="1401797" y="92399"/>
                  </a:lnTo>
                  <a:lnTo>
                    <a:pt x="15399" y="92399"/>
                  </a:lnTo>
                  <a:lnTo>
                    <a:pt x="6899" y="92399"/>
                  </a:lnTo>
                  <a:lnTo>
                    <a:pt x="0" y="85499"/>
                  </a:lnTo>
                  <a:lnTo>
                    <a:pt x="0" y="76999"/>
                  </a:lnTo>
                  <a:lnTo>
                    <a:pt x="0" y="15399"/>
                  </a:lnTo>
                  <a:close/>
                </a:path>
              </a:pathLst>
            </a:custGeom>
            <a:ln w="9524">
              <a:solidFill>
                <a:srgbClr val="595959"/>
              </a:solidFill>
            </a:ln>
          </p:spPr>
          <p:txBody>
            <a:bodyPr wrap="square" lIns="0" tIns="0" rIns="0" bIns="0" rtlCol="0"/>
            <a:lstStyle/>
            <a:p>
              <a:endParaRPr sz="700"/>
            </a:p>
          </p:txBody>
        </p:sp>
        <p:pic>
          <p:nvPicPr>
            <p:cNvPr id="19" name="object 19"/>
            <p:cNvPicPr/>
            <p:nvPr/>
          </p:nvPicPr>
          <p:blipFill>
            <a:blip r:embed="rId4" cstate="print"/>
            <a:stretch>
              <a:fillRect/>
            </a:stretch>
          </p:blipFill>
          <p:spPr>
            <a:xfrm>
              <a:off x="4369178" y="7724322"/>
              <a:ext cx="146924" cy="147524"/>
            </a:xfrm>
            <a:prstGeom prst="rect">
              <a:avLst/>
            </a:prstGeom>
          </p:spPr>
        </p:pic>
        <p:sp>
          <p:nvSpPr>
            <p:cNvPr id="20" name="object 20"/>
            <p:cNvSpPr/>
            <p:nvPr/>
          </p:nvSpPr>
          <p:spPr>
            <a:xfrm>
              <a:off x="4587240" y="7752059"/>
              <a:ext cx="1966595" cy="95885"/>
            </a:xfrm>
            <a:custGeom>
              <a:avLst/>
              <a:gdLst/>
              <a:ahLst/>
              <a:cxnLst/>
              <a:rect l="l" t="t" r="r" b="b"/>
              <a:pathLst>
                <a:path w="1966595" h="95884">
                  <a:moveTo>
                    <a:pt x="1959071" y="95399"/>
                  </a:moveTo>
                  <a:lnTo>
                    <a:pt x="7099" y="95399"/>
                  </a:lnTo>
                  <a:lnTo>
                    <a:pt x="0" y="88299"/>
                  </a:lnTo>
                  <a:lnTo>
                    <a:pt x="0" y="15899"/>
                  </a:lnTo>
                  <a:lnTo>
                    <a:pt x="0" y="7124"/>
                  </a:lnTo>
                  <a:lnTo>
                    <a:pt x="7099" y="0"/>
                  </a:lnTo>
                  <a:lnTo>
                    <a:pt x="1954496" y="0"/>
                  </a:lnTo>
                  <a:lnTo>
                    <a:pt x="1958546" y="1674"/>
                  </a:lnTo>
                  <a:lnTo>
                    <a:pt x="1961521" y="4674"/>
                  </a:lnTo>
                  <a:lnTo>
                    <a:pt x="1964521" y="7649"/>
                  </a:lnTo>
                  <a:lnTo>
                    <a:pt x="1966196" y="11699"/>
                  </a:lnTo>
                  <a:lnTo>
                    <a:pt x="1966196" y="88299"/>
                  </a:lnTo>
                  <a:lnTo>
                    <a:pt x="1959071" y="95399"/>
                  </a:lnTo>
                  <a:close/>
                </a:path>
              </a:pathLst>
            </a:custGeom>
            <a:solidFill>
              <a:srgbClr val="0844A1"/>
            </a:solidFill>
          </p:spPr>
          <p:txBody>
            <a:bodyPr wrap="square" lIns="0" tIns="0" rIns="0" bIns="0" rtlCol="0"/>
            <a:lstStyle/>
            <a:p>
              <a:endParaRPr sz="700"/>
            </a:p>
          </p:txBody>
        </p:sp>
        <p:sp>
          <p:nvSpPr>
            <p:cNvPr id="21" name="object 21"/>
            <p:cNvSpPr/>
            <p:nvPr/>
          </p:nvSpPr>
          <p:spPr>
            <a:xfrm>
              <a:off x="4587240" y="7752059"/>
              <a:ext cx="1966595" cy="95885"/>
            </a:xfrm>
            <a:custGeom>
              <a:avLst/>
              <a:gdLst/>
              <a:ahLst/>
              <a:cxnLst/>
              <a:rect l="l" t="t" r="r" b="b"/>
              <a:pathLst>
                <a:path w="1966595" h="95884">
                  <a:moveTo>
                    <a:pt x="0" y="15899"/>
                  </a:moveTo>
                  <a:lnTo>
                    <a:pt x="0" y="7124"/>
                  </a:lnTo>
                  <a:lnTo>
                    <a:pt x="7099" y="0"/>
                  </a:lnTo>
                  <a:lnTo>
                    <a:pt x="15899" y="0"/>
                  </a:lnTo>
                  <a:lnTo>
                    <a:pt x="1950296" y="0"/>
                  </a:lnTo>
                  <a:lnTo>
                    <a:pt x="1954496" y="0"/>
                  </a:lnTo>
                  <a:lnTo>
                    <a:pt x="1958546" y="1674"/>
                  </a:lnTo>
                  <a:lnTo>
                    <a:pt x="1961521" y="4674"/>
                  </a:lnTo>
                  <a:lnTo>
                    <a:pt x="1964521" y="7649"/>
                  </a:lnTo>
                  <a:lnTo>
                    <a:pt x="1966196" y="11699"/>
                  </a:lnTo>
                  <a:lnTo>
                    <a:pt x="1966196" y="15899"/>
                  </a:lnTo>
                  <a:lnTo>
                    <a:pt x="1966196" y="79499"/>
                  </a:lnTo>
                  <a:lnTo>
                    <a:pt x="1966196" y="88299"/>
                  </a:lnTo>
                  <a:lnTo>
                    <a:pt x="1959071" y="95399"/>
                  </a:lnTo>
                  <a:lnTo>
                    <a:pt x="1950296" y="95399"/>
                  </a:lnTo>
                  <a:lnTo>
                    <a:pt x="15899" y="95399"/>
                  </a:lnTo>
                  <a:lnTo>
                    <a:pt x="7099" y="95399"/>
                  </a:lnTo>
                  <a:lnTo>
                    <a:pt x="0" y="88299"/>
                  </a:lnTo>
                  <a:lnTo>
                    <a:pt x="0" y="79499"/>
                  </a:lnTo>
                  <a:lnTo>
                    <a:pt x="0" y="15899"/>
                  </a:lnTo>
                  <a:close/>
                </a:path>
              </a:pathLst>
            </a:custGeom>
            <a:ln w="9524">
              <a:solidFill>
                <a:srgbClr val="595959"/>
              </a:solidFill>
            </a:ln>
          </p:spPr>
          <p:txBody>
            <a:bodyPr wrap="square" lIns="0" tIns="0" rIns="0" bIns="0" rtlCol="0"/>
            <a:lstStyle/>
            <a:p>
              <a:endParaRPr sz="700"/>
            </a:p>
          </p:txBody>
        </p:sp>
        <p:pic>
          <p:nvPicPr>
            <p:cNvPr id="22" name="object 22"/>
            <p:cNvPicPr/>
            <p:nvPr/>
          </p:nvPicPr>
          <p:blipFill>
            <a:blip r:embed="rId3" cstate="print"/>
            <a:stretch>
              <a:fillRect/>
            </a:stretch>
          </p:blipFill>
          <p:spPr>
            <a:xfrm>
              <a:off x="4369128" y="7954696"/>
              <a:ext cx="146924" cy="147524"/>
            </a:xfrm>
            <a:prstGeom prst="rect">
              <a:avLst/>
            </a:prstGeom>
          </p:spPr>
        </p:pic>
        <p:sp>
          <p:nvSpPr>
            <p:cNvPr id="23" name="object 23"/>
            <p:cNvSpPr/>
            <p:nvPr/>
          </p:nvSpPr>
          <p:spPr>
            <a:xfrm>
              <a:off x="4587190" y="7982433"/>
              <a:ext cx="1774825" cy="92710"/>
            </a:xfrm>
            <a:custGeom>
              <a:avLst/>
              <a:gdLst/>
              <a:ahLst/>
              <a:cxnLst/>
              <a:rect l="l" t="t" r="r" b="b"/>
              <a:pathLst>
                <a:path w="1774825" h="92709">
                  <a:moveTo>
                    <a:pt x="1767296" y="92399"/>
                  </a:moveTo>
                  <a:lnTo>
                    <a:pt x="6899" y="92399"/>
                  </a:lnTo>
                  <a:lnTo>
                    <a:pt x="0" y="85499"/>
                  </a:lnTo>
                  <a:lnTo>
                    <a:pt x="0" y="15399"/>
                  </a:lnTo>
                  <a:lnTo>
                    <a:pt x="0" y="6899"/>
                  </a:lnTo>
                  <a:lnTo>
                    <a:pt x="6899" y="0"/>
                  </a:lnTo>
                  <a:lnTo>
                    <a:pt x="1762871" y="0"/>
                  </a:lnTo>
                  <a:lnTo>
                    <a:pt x="1766796" y="1624"/>
                  </a:lnTo>
                  <a:lnTo>
                    <a:pt x="1769696" y="4499"/>
                  </a:lnTo>
                  <a:lnTo>
                    <a:pt x="1772571" y="7399"/>
                  </a:lnTo>
                  <a:lnTo>
                    <a:pt x="1774196" y="11324"/>
                  </a:lnTo>
                  <a:lnTo>
                    <a:pt x="1774196" y="85499"/>
                  </a:lnTo>
                  <a:lnTo>
                    <a:pt x="1767296" y="92399"/>
                  </a:lnTo>
                  <a:close/>
                </a:path>
              </a:pathLst>
            </a:custGeom>
            <a:solidFill>
              <a:srgbClr val="0844A1"/>
            </a:solidFill>
          </p:spPr>
          <p:txBody>
            <a:bodyPr wrap="square" lIns="0" tIns="0" rIns="0" bIns="0" rtlCol="0"/>
            <a:lstStyle/>
            <a:p>
              <a:endParaRPr sz="700"/>
            </a:p>
          </p:txBody>
        </p:sp>
        <p:sp>
          <p:nvSpPr>
            <p:cNvPr id="24" name="object 24"/>
            <p:cNvSpPr/>
            <p:nvPr/>
          </p:nvSpPr>
          <p:spPr>
            <a:xfrm>
              <a:off x="4587190" y="7982433"/>
              <a:ext cx="1774825" cy="92710"/>
            </a:xfrm>
            <a:custGeom>
              <a:avLst/>
              <a:gdLst/>
              <a:ahLst/>
              <a:cxnLst/>
              <a:rect l="l" t="t" r="r" b="b"/>
              <a:pathLst>
                <a:path w="1774825" h="92709">
                  <a:moveTo>
                    <a:pt x="0" y="15399"/>
                  </a:moveTo>
                  <a:lnTo>
                    <a:pt x="0" y="6899"/>
                  </a:lnTo>
                  <a:lnTo>
                    <a:pt x="6899" y="0"/>
                  </a:lnTo>
                  <a:lnTo>
                    <a:pt x="15399" y="0"/>
                  </a:lnTo>
                  <a:lnTo>
                    <a:pt x="1758796" y="0"/>
                  </a:lnTo>
                  <a:lnTo>
                    <a:pt x="1762871" y="0"/>
                  </a:lnTo>
                  <a:lnTo>
                    <a:pt x="1766796" y="1624"/>
                  </a:lnTo>
                  <a:lnTo>
                    <a:pt x="1769696" y="4499"/>
                  </a:lnTo>
                  <a:lnTo>
                    <a:pt x="1772571" y="7399"/>
                  </a:lnTo>
                  <a:lnTo>
                    <a:pt x="1774196" y="11324"/>
                  </a:lnTo>
                  <a:lnTo>
                    <a:pt x="1774196" y="15399"/>
                  </a:lnTo>
                  <a:lnTo>
                    <a:pt x="1774196" y="76999"/>
                  </a:lnTo>
                  <a:lnTo>
                    <a:pt x="1774196" y="85499"/>
                  </a:lnTo>
                  <a:lnTo>
                    <a:pt x="1767296" y="92399"/>
                  </a:lnTo>
                  <a:lnTo>
                    <a:pt x="1758796" y="92399"/>
                  </a:lnTo>
                  <a:lnTo>
                    <a:pt x="15399" y="92399"/>
                  </a:lnTo>
                  <a:lnTo>
                    <a:pt x="6899" y="92399"/>
                  </a:lnTo>
                  <a:lnTo>
                    <a:pt x="0" y="85499"/>
                  </a:lnTo>
                  <a:lnTo>
                    <a:pt x="0" y="76999"/>
                  </a:lnTo>
                  <a:lnTo>
                    <a:pt x="0" y="15399"/>
                  </a:lnTo>
                  <a:close/>
                </a:path>
              </a:pathLst>
            </a:custGeom>
            <a:ln w="9524">
              <a:solidFill>
                <a:srgbClr val="595959"/>
              </a:solidFill>
            </a:ln>
          </p:spPr>
          <p:txBody>
            <a:bodyPr wrap="square" lIns="0" tIns="0" rIns="0" bIns="0" rtlCol="0"/>
            <a:lstStyle/>
            <a:p>
              <a:endParaRPr sz="700"/>
            </a:p>
          </p:txBody>
        </p:sp>
        <p:sp>
          <p:nvSpPr>
            <p:cNvPr id="25" name="object 25"/>
            <p:cNvSpPr/>
            <p:nvPr/>
          </p:nvSpPr>
          <p:spPr>
            <a:xfrm>
              <a:off x="4187966" y="2610144"/>
              <a:ext cx="2835275" cy="3008630"/>
            </a:xfrm>
            <a:custGeom>
              <a:avLst/>
              <a:gdLst/>
              <a:ahLst/>
              <a:cxnLst/>
              <a:rect l="l" t="t" r="r" b="b"/>
              <a:pathLst>
                <a:path w="2835275" h="3008629">
                  <a:moveTo>
                    <a:pt x="2834994" y="3008393"/>
                  </a:moveTo>
                  <a:lnTo>
                    <a:pt x="0" y="3008393"/>
                  </a:lnTo>
                  <a:lnTo>
                    <a:pt x="0" y="0"/>
                  </a:lnTo>
                  <a:lnTo>
                    <a:pt x="2834994" y="0"/>
                  </a:lnTo>
                  <a:lnTo>
                    <a:pt x="2834994" y="3008393"/>
                  </a:lnTo>
                  <a:close/>
                </a:path>
              </a:pathLst>
            </a:custGeom>
            <a:solidFill>
              <a:srgbClr val="EDEDED"/>
            </a:solidFill>
          </p:spPr>
          <p:txBody>
            <a:bodyPr wrap="square" lIns="0" tIns="0" rIns="0" bIns="0" rtlCol="0"/>
            <a:lstStyle/>
            <a:p>
              <a:endParaRPr sz="700"/>
            </a:p>
          </p:txBody>
        </p:sp>
        <p:sp>
          <p:nvSpPr>
            <p:cNvPr id="26" name="object 26"/>
            <p:cNvSpPr/>
            <p:nvPr/>
          </p:nvSpPr>
          <p:spPr>
            <a:xfrm>
              <a:off x="4187966" y="2610144"/>
              <a:ext cx="2835275" cy="3008630"/>
            </a:xfrm>
            <a:custGeom>
              <a:avLst/>
              <a:gdLst/>
              <a:ahLst/>
              <a:cxnLst/>
              <a:rect l="l" t="t" r="r" b="b"/>
              <a:pathLst>
                <a:path w="2835275" h="3008629">
                  <a:moveTo>
                    <a:pt x="0" y="0"/>
                  </a:moveTo>
                  <a:lnTo>
                    <a:pt x="2834994" y="0"/>
                  </a:lnTo>
                  <a:lnTo>
                    <a:pt x="2834994" y="3008393"/>
                  </a:lnTo>
                  <a:lnTo>
                    <a:pt x="0" y="3008393"/>
                  </a:lnTo>
                  <a:lnTo>
                    <a:pt x="0" y="0"/>
                  </a:lnTo>
                  <a:close/>
                </a:path>
              </a:pathLst>
            </a:custGeom>
            <a:ln w="9524">
              <a:solidFill>
                <a:srgbClr val="595959"/>
              </a:solidFill>
            </a:ln>
          </p:spPr>
          <p:txBody>
            <a:bodyPr wrap="square" lIns="0" tIns="0" rIns="0" bIns="0" rtlCol="0"/>
            <a:lstStyle/>
            <a:p>
              <a:endParaRPr sz="700"/>
            </a:p>
          </p:txBody>
        </p:sp>
        <p:sp>
          <p:nvSpPr>
            <p:cNvPr id="27" name="object 27"/>
            <p:cNvSpPr/>
            <p:nvPr/>
          </p:nvSpPr>
          <p:spPr>
            <a:xfrm>
              <a:off x="4325816" y="2838569"/>
              <a:ext cx="2514600" cy="91440"/>
            </a:xfrm>
            <a:custGeom>
              <a:avLst/>
              <a:gdLst/>
              <a:ahLst/>
              <a:cxnLst/>
              <a:rect l="l" t="t" r="r" b="b"/>
              <a:pathLst>
                <a:path w="2514600" h="91439">
                  <a:moveTo>
                    <a:pt x="2507169" y="91424"/>
                  </a:moveTo>
                  <a:lnTo>
                    <a:pt x="6824" y="91424"/>
                  </a:lnTo>
                  <a:lnTo>
                    <a:pt x="0" y="84599"/>
                  </a:lnTo>
                  <a:lnTo>
                    <a:pt x="0" y="15249"/>
                  </a:lnTo>
                  <a:lnTo>
                    <a:pt x="0" y="6824"/>
                  </a:lnTo>
                  <a:lnTo>
                    <a:pt x="6824" y="0"/>
                  </a:lnTo>
                  <a:lnTo>
                    <a:pt x="2502794" y="0"/>
                  </a:lnTo>
                  <a:lnTo>
                    <a:pt x="2506669" y="1599"/>
                  </a:lnTo>
                  <a:lnTo>
                    <a:pt x="2509519" y="4474"/>
                  </a:lnTo>
                  <a:lnTo>
                    <a:pt x="2512394" y="7324"/>
                  </a:lnTo>
                  <a:lnTo>
                    <a:pt x="2513994" y="11199"/>
                  </a:lnTo>
                  <a:lnTo>
                    <a:pt x="2513994" y="84599"/>
                  </a:lnTo>
                  <a:lnTo>
                    <a:pt x="2507169" y="91424"/>
                  </a:lnTo>
                  <a:close/>
                </a:path>
              </a:pathLst>
            </a:custGeom>
            <a:solidFill>
              <a:srgbClr val="0844A1"/>
            </a:solidFill>
          </p:spPr>
          <p:txBody>
            <a:bodyPr wrap="square" lIns="0" tIns="0" rIns="0" bIns="0" rtlCol="0"/>
            <a:lstStyle/>
            <a:p>
              <a:endParaRPr sz="700"/>
            </a:p>
          </p:txBody>
        </p:sp>
        <p:sp>
          <p:nvSpPr>
            <p:cNvPr id="28" name="object 28"/>
            <p:cNvSpPr/>
            <p:nvPr/>
          </p:nvSpPr>
          <p:spPr>
            <a:xfrm>
              <a:off x="4325816" y="2838569"/>
              <a:ext cx="2514600" cy="91440"/>
            </a:xfrm>
            <a:custGeom>
              <a:avLst/>
              <a:gdLst/>
              <a:ahLst/>
              <a:cxnLst/>
              <a:rect l="l" t="t" r="r" b="b"/>
              <a:pathLst>
                <a:path w="2514600" h="91439">
                  <a:moveTo>
                    <a:pt x="0" y="15249"/>
                  </a:moveTo>
                  <a:lnTo>
                    <a:pt x="0" y="6824"/>
                  </a:lnTo>
                  <a:lnTo>
                    <a:pt x="6824" y="0"/>
                  </a:lnTo>
                  <a:lnTo>
                    <a:pt x="15249" y="0"/>
                  </a:lnTo>
                  <a:lnTo>
                    <a:pt x="2498744" y="0"/>
                  </a:lnTo>
                  <a:lnTo>
                    <a:pt x="2502794" y="0"/>
                  </a:lnTo>
                  <a:lnTo>
                    <a:pt x="2506669" y="1599"/>
                  </a:lnTo>
                  <a:lnTo>
                    <a:pt x="2509519" y="4474"/>
                  </a:lnTo>
                  <a:lnTo>
                    <a:pt x="2512394" y="7324"/>
                  </a:lnTo>
                  <a:lnTo>
                    <a:pt x="2513994" y="11199"/>
                  </a:lnTo>
                  <a:lnTo>
                    <a:pt x="2513994" y="15249"/>
                  </a:lnTo>
                  <a:lnTo>
                    <a:pt x="2513994" y="76199"/>
                  </a:lnTo>
                  <a:lnTo>
                    <a:pt x="2513994" y="84599"/>
                  </a:lnTo>
                  <a:lnTo>
                    <a:pt x="2507169" y="91424"/>
                  </a:lnTo>
                  <a:lnTo>
                    <a:pt x="2498744" y="91424"/>
                  </a:lnTo>
                  <a:lnTo>
                    <a:pt x="15249" y="91424"/>
                  </a:lnTo>
                  <a:lnTo>
                    <a:pt x="6824" y="91424"/>
                  </a:lnTo>
                  <a:lnTo>
                    <a:pt x="0" y="84599"/>
                  </a:lnTo>
                  <a:lnTo>
                    <a:pt x="0" y="76199"/>
                  </a:lnTo>
                  <a:lnTo>
                    <a:pt x="0" y="15249"/>
                  </a:lnTo>
                  <a:close/>
                </a:path>
              </a:pathLst>
            </a:custGeom>
            <a:ln w="9524">
              <a:solidFill>
                <a:srgbClr val="595959"/>
              </a:solidFill>
            </a:ln>
          </p:spPr>
          <p:txBody>
            <a:bodyPr wrap="square" lIns="0" tIns="0" rIns="0" bIns="0" rtlCol="0"/>
            <a:lstStyle/>
            <a:p>
              <a:endParaRPr sz="700"/>
            </a:p>
          </p:txBody>
        </p:sp>
        <p:sp>
          <p:nvSpPr>
            <p:cNvPr id="29" name="object 29"/>
            <p:cNvSpPr/>
            <p:nvPr/>
          </p:nvSpPr>
          <p:spPr>
            <a:xfrm>
              <a:off x="4325816" y="3028918"/>
              <a:ext cx="2514600" cy="91440"/>
            </a:xfrm>
            <a:custGeom>
              <a:avLst/>
              <a:gdLst/>
              <a:ahLst/>
              <a:cxnLst/>
              <a:rect l="l" t="t" r="r" b="b"/>
              <a:pathLst>
                <a:path w="2514600" h="91439">
                  <a:moveTo>
                    <a:pt x="2507169" y="91424"/>
                  </a:moveTo>
                  <a:lnTo>
                    <a:pt x="6824" y="91424"/>
                  </a:lnTo>
                  <a:lnTo>
                    <a:pt x="0" y="84599"/>
                  </a:lnTo>
                  <a:lnTo>
                    <a:pt x="0" y="15249"/>
                  </a:lnTo>
                  <a:lnTo>
                    <a:pt x="0" y="6824"/>
                  </a:lnTo>
                  <a:lnTo>
                    <a:pt x="6824" y="0"/>
                  </a:lnTo>
                  <a:lnTo>
                    <a:pt x="2502794" y="0"/>
                  </a:lnTo>
                  <a:lnTo>
                    <a:pt x="2506669" y="1599"/>
                  </a:lnTo>
                  <a:lnTo>
                    <a:pt x="2509519" y="4474"/>
                  </a:lnTo>
                  <a:lnTo>
                    <a:pt x="2512394" y="7324"/>
                  </a:lnTo>
                  <a:lnTo>
                    <a:pt x="2513994" y="11199"/>
                  </a:lnTo>
                  <a:lnTo>
                    <a:pt x="2513994" y="84599"/>
                  </a:lnTo>
                  <a:lnTo>
                    <a:pt x="2507169" y="91424"/>
                  </a:lnTo>
                  <a:close/>
                </a:path>
              </a:pathLst>
            </a:custGeom>
            <a:solidFill>
              <a:srgbClr val="0844A1"/>
            </a:solidFill>
          </p:spPr>
          <p:txBody>
            <a:bodyPr wrap="square" lIns="0" tIns="0" rIns="0" bIns="0" rtlCol="0"/>
            <a:lstStyle/>
            <a:p>
              <a:endParaRPr sz="700"/>
            </a:p>
          </p:txBody>
        </p:sp>
        <p:sp>
          <p:nvSpPr>
            <p:cNvPr id="30" name="object 30"/>
            <p:cNvSpPr/>
            <p:nvPr/>
          </p:nvSpPr>
          <p:spPr>
            <a:xfrm>
              <a:off x="4325816" y="3028918"/>
              <a:ext cx="2514600" cy="91440"/>
            </a:xfrm>
            <a:custGeom>
              <a:avLst/>
              <a:gdLst/>
              <a:ahLst/>
              <a:cxnLst/>
              <a:rect l="l" t="t" r="r" b="b"/>
              <a:pathLst>
                <a:path w="2514600" h="91439">
                  <a:moveTo>
                    <a:pt x="0" y="15249"/>
                  </a:moveTo>
                  <a:lnTo>
                    <a:pt x="0" y="6824"/>
                  </a:lnTo>
                  <a:lnTo>
                    <a:pt x="6824" y="0"/>
                  </a:lnTo>
                  <a:lnTo>
                    <a:pt x="15249" y="0"/>
                  </a:lnTo>
                  <a:lnTo>
                    <a:pt x="2498744" y="0"/>
                  </a:lnTo>
                  <a:lnTo>
                    <a:pt x="2502794" y="0"/>
                  </a:lnTo>
                  <a:lnTo>
                    <a:pt x="2506669" y="1599"/>
                  </a:lnTo>
                  <a:lnTo>
                    <a:pt x="2509519" y="4474"/>
                  </a:lnTo>
                  <a:lnTo>
                    <a:pt x="2512394" y="7324"/>
                  </a:lnTo>
                  <a:lnTo>
                    <a:pt x="2513994" y="11199"/>
                  </a:lnTo>
                  <a:lnTo>
                    <a:pt x="2513994" y="15249"/>
                  </a:lnTo>
                  <a:lnTo>
                    <a:pt x="2513994" y="76199"/>
                  </a:lnTo>
                  <a:lnTo>
                    <a:pt x="2513994" y="84599"/>
                  </a:lnTo>
                  <a:lnTo>
                    <a:pt x="2507169" y="91424"/>
                  </a:lnTo>
                  <a:lnTo>
                    <a:pt x="2498744" y="91424"/>
                  </a:lnTo>
                  <a:lnTo>
                    <a:pt x="15249" y="91424"/>
                  </a:lnTo>
                  <a:lnTo>
                    <a:pt x="6824" y="91424"/>
                  </a:lnTo>
                  <a:lnTo>
                    <a:pt x="0" y="84599"/>
                  </a:lnTo>
                  <a:lnTo>
                    <a:pt x="0" y="76199"/>
                  </a:lnTo>
                  <a:lnTo>
                    <a:pt x="0" y="15249"/>
                  </a:lnTo>
                  <a:close/>
                </a:path>
              </a:pathLst>
            </a:custGeom>
            <a:ln w="9524">
              <a:solidFill>
                <a:srgbClr val="595959"/>
              </a:solidFill>
            </a:ln>
          </p:spPr>
          <p:txBody>
            <a:bodyPr wrap="square" lIns="0" tIns="0" rIns="0" bIns="0" rtlCol="0"/>
            <a:lstStyle/>
            <a:p>
              <a:endParaRPr sz="700"/>
            </a:p>
          </p:txBody>
        </p:sp>
        <p:sp>
          <p:nvSpPr>
            <p:cNvPr id="31" name="object 31"/>
            <p:cNvSpPr/>
            <p:nvPr/>
          </p:nvSpPr>
          <p:spPr>
            <a:xfrm>
              <a:off x="4325816" y="3219268"/>
              <a:ext cx="2514600" cy="91440"/>
            </a:xfrm>
            <a:custGeom>
              <a:avLst/>
              <a:gdLst/>
              <a:ahLst/>
              <a:cxnLst/>
              <a:rect l="l" t="t" r="r" b="b"/>
              <a:pathLst>
                <a:path w="2514600" h="91439">
                  <a:moveTo>
                    <a:pt x="2507169" y="91424"/>
                  </a:moveTo>
                  <a:lnTo>
                    <a:pt x="6824" y="91424"/>
                  </a:lnTo>
                  <a:lnTo>
                    <a:pt x="0" y="84599"/>
                  </a:lnTo>
                  <a:lnTo>
                    <a:pt x="0" y="15224"/>
                  </a:lnTo>
                  <a:lnTo>
                    <a:pt x="0" y="6824"/>
                  </a:lnTo>
                  <a:lnTo>
                    <a:pt x="6824" y="0"/>
                  </a:lnTo>
                  <a:lnTo>
                    <a:pt x="2502794" y="0"/>
                  </a:lnTo>
                  <a:lnTo>
                    <a:pt x="2506669" y="1599"/>
                  </a:lnTo>
                  <a:lnTo>
                    <a:pt x="2512394" y="7324"/>
                  </a:lnTo>
                  <a:lnTo>
                    <a:pt x="2513994" y="11199"/>
                  </a:lnTo>
                  <a:lnTo>
                    <a:pt x="2513994" y="84599"/>
                  </a:lnTo>
                  <a:lnTo>
                    <a:pt x="2507169" y="91424"/>
                  </a:lnTo>
                  <a:close/>
                </a:path>
              </a:pathLst>
            </a:custGeom>
            <a:solidFill>
              <a:srgbClr val="0844A1"/>
            </a:solidFill>
          </p:spPr>
          <p:txBody>
            <a:bodyPr wrap="square" lIns="0" tIns="0" rIns="0" bIns="0" rtlCol="0"/>
            <a:lstStyle/>
            <a:p>
              <a:endParaRPr sz="700"/>
            </a:p>
          </p:txBody>
        </p:sp>
        <p:sp>
          <p:nvSpPr>
            <p:cNvPr id="32" name="object 32"/>
            <p:cNvSpPr/>
            <p:nvPr/>
          </p:nvSpPr>
          <p:spPr>
            <a:xfrm>
              <a:off x="4325816" y="3219268"/>
              <a:ext cx="2514600" cy="91440"/>
            </a:xfrm>
            <a:custGeom>
              <a:avLst/>
              <a:gdLst/>
              <a:ahLst/>
              <a:cxnLst/>
              <a:rect l="l" t="t" r="r" b="b"/>
              <a:pathLst>
                <a:path w="2514600" h="91439">
                  <a:moveTo>
                    <a:pt x="0" y="15224"/>
                  </a:moveTo>
                  <a:lnTo>
                    <a:pt x="0" y="6824"/>
                  </a:lnTo>
                  <a:lnTo>
                    <a:pt x="6824" y="0"/>
                  </a:lnTo>
                  <a:lnTo>
                    <a:pt x="15249" y="0"/>
                  </a:lnTo>
                  <a:lnTo>
                    <a:pt x="2498744" y="0"/>
                  </a:lnTo>
                  <a:lnTo>
                    <a:pt x="2502794" y="0"/>
                  </a:lnTo>
                  <a:lnTo>
                    <a:pt x="2506669" y="1599"/>
                  </a:lnTo>
                  <a:lnTo>
                    <a:pt x="2509519" y="4449"/>
                  </a:lnTo>
                  <a:lnTo>
                    <a:pt x="2512394" y="7324"/>
                  </a:lnTo>
                  <a:lnTo>
                    <a:pt x="2513994" y="11199"/>
                  </a:lnTo>
                  <a:lnTo>
                    <a:pt x="2513994" y="15224"/>
                  </a:lnTo>
                  <a:lnTo>
                    <a:pt x="2513994" y="76174"/>
                  </a:lnTo>
                  <a:lnTo>
                    <a:pt x="2513994" y="84599"/>
                  </a:lnTo>
                  <a:lnTo>
                    <a:pt x="2507169" y="91424"/>
                  </a:lnTo>
                  <a:lnTo>
                    <a:pt x="2498744" y="91424"/>
                  </a:lnTo>
                  <a:lnTo>
                    <a:pt x="15249" y="91424"/>
                  </a:lnTo>
                  <a:lnTo>
                    <a:pt x="6824" y="91424"/>
                  </a:lnTo>
                  <a:lnTo>
                    <a:pt x="0" y="84599"/>
                  </a:lnTo>
                  <a:lnTo>
                    <a:pt x="0" y="76174"/>
                  </a:lnTo>
                  <a:lnTo>
                    <a:pt x="0" y="15224"/>
                  </a:lnTo>
                  <a:close/>
                </a:path>
              </a:pathLst>
            </a:custGeom>
            <a:ln w="9524">
              <a:solidFill>
                <a:srgbClr val="595959"/>
              </a:solidFill>
            </a:ln>
          </p:spPr>
          <p:txBody>
            <a:bodyPr wrap="square" lIns="0" tIns="0" rIns="0" bIns="0" rtlCol="0"/>
            <a:lstStyle/>
            <a:p>
              <a:endParaRPr sz="700"/>
            </a:p>
          </p:txBody>
        </p:sp>
        <p:sp>
          <p:nvSpPr>
            <p:cNvPr id="33" name="object 33"/>
            <p:cNvSpPr/>
            <p:nvPr/>
          </p:nvSpPr>
          <p:spPr>
            <a:xfrm>
              <a:off x="4325816" y="3409618"/>
              <a:ext cx="2514600" cy="91440"/>
            </a:xfrm>
            <a:custGeom>
              <a:avLst/>
              <a:gdLst/>
              <a:ahLst/>
              <a:cxnLst/>
              <a:rect l="l" t="t" r="r" b="b"/>
              <a:pathLst>
                <a:path w="2514600" h="91439">
                  <a:moveTo>
                    <a:pt x="2507169" y="91424"/>
                  </a:moveTo>
                  <a:lnTo>
                    <a:pt x="6824" y="91424"/>
                  </a:lnTo>
                  <a:lnTo>
                    <a:pt x="0" y="84599"/>
                  </a:lnTo>
                  <a:lnTo>
                    <a:pt x="0" y="15224"/>
                  </a:lnTo>
                  <a:lnTo>
                    <a:pt x="0" y="6824"/>
                  </a:lnTo>
                  <a:lnTo>
                    <a:pt x="6824" y="0"/>
                  </a:lnTo>
                  <a:lnTo>
                    <a:pt x="2502794" y="0"/>
                  </a:lnTo>
                  <a:lnTo>
                    <a:pt x="2506669" y="1599"/>
                  </a:lnTo>
                  <a:lnTo>
                    <a:pt x="2512394" y="7324"/>
                  </a:lnTo>
                  <a:lnTo>
                    <a:pt x="2513994" y="11199"/>
                  </a:lnTo>
                  <a:lnTo>
                    <a:pt x="2513994" y="84599"/>
                  </a:lnTo>
                  <a:lnTo>
                    <a:pt x="2507169" y="91424"/>
                  </a:lnTo>
                  <a:close/>
                </a:path>
              </a:pathLst>
            </a:custGeom>
            <a:solidFill>
              <a:srgbClr val="0844A1"/>
            </a:solidFill>
          </p:spPr>
          <p:txBody>
            <a:bodyPr wrap="square" lIns="0" tIns="0" rIns="0" bIns="0" rtlCol="0"/>
            <a:lstStyle/>
            <a:p>
              <a:endParaRPr sz="700"/>
            </a:p>
          </p:txBody>
        </p:sp>
        <p:sp>
          <p:nvSpPr>
            <p:cNvPr id="34" name="object 34"/>
            <p:cNvSpPr/>
            <p:nvPr/>
          </p:nvSpPr>
          <p:spPr>
            <a:xfrm>
              <a:off x="4325816" y="3409618"/>
              <a:ext cx="2514600" cy="91440"/>
            </a:xfrm>
            <a:custGeom>
              <a:avLst/>
              <a:gdLst/>
              <a:ahLst/>
              <a:cxnLst/>
              <a:rect l="l" t="t" r="r" b="b"/>
              <a:pathLst>
                <a:path w="2514600" h="91439">
                  <a:moveTo>
                    <a:pt x="0" y="15224"/>
                  </a:moveTo>
                  <a:lnTo>
                    <a:pt x="0" y="6824"/>
                  </a:lnTo>
                  <a:lnTo>
                    <a:pt x="6824" y="0"/>
                  </a:lnTo>
                  <a:lnTo>
                    <a:pt x="15249" y="0"/>
                  </a:lnTo>
                  <a:lnTo>
                    <a:pt x="2498744" y="0"/>
                  </a:lnTo>
                  <a:lnTo>
                    <a:pt x="2502794" y="0"/>
                  </a:lnTo>
                  <a:lnTo>
                    <a:pt x="2506669" y="1599"/>
                  </a:lnTo>
                  <a:lnTo>
                    <a:pt x="2509519" y="4449"/>
                  </a:lnTo>
                  <a:lnTo>
                    <a:pt x="2512394" y="7324"/>
                  </a:lnTo>
                  <a:lnTo>
                    <a:pt x="2513994" y="11199"/>
                  </a:lnTo>
                  <a:lnTo>
                    <a:pt x="2513994" y="15224"/>
                  </a:lnTo>
                  <a:lnTo>
                    <a:pt x="2513994" y="76174"/>
                  </a:lnTo>
                  <a:lnTo>
                    <a:pt x="2513994" y="84599"/>
                  </a:lnTo>
                  <a:lnTo>
                    <a:pt x="2507169" y="91424"/>
                  </a:lnTo>
                  <a:lnTo>
                    <a:pt x="2498744" y="91424"/>
                  </a:lnTo>
                  <a:lnTo>
                    <a:pt x="15249" y="91424"/>
                  </a:lnTo>
                  <a:lnTo>
                    <a:pt x="6824" y="91424"/>
                  </a:lnTo>
                  <a:lnTo>
                    <a:pt x="0" y="84599"/>
                  </a:lnTo>
                  <a:lnTo>
                    <a:pt x="0" y="76174"/>
                  </a:lnTo>
                  <a:lnTo>
                    <a:pt x="0" y="15224"/>
                  </a:lnTo>
                  <a:close/>
                </a:path>
              </a:pathLst>
            </a:custGeom>
            <a:ln w="9524">
              <a:solidFill>
                <a:srgbClr val="595959"/>
              </a:solidFill>
            </a:ln>
          </p:spPr>
          <p:txBody>
            <a:bodyPr wrap="square" lIns="0" tIns="0" rIns="0" bIns="0" rtlCol="0"/>
            <a:lstStyle/>
            <a:p>
              <a:endParaRPr sz="700"/>
            </a:p>
          </p:txBody>
        </p:sp>
        <p:sp>
          <p:nvSpPr>
            <p:cNvPr id="35" name="object 35"/>
            <p:cNvSpPr/>
            <p:nvPr/>
          </p:nvSpPr>
          <p:spPr>
            <a:xfrm>
              <a:off x="4325816" y="3599967"/>
              <a:ext cx="1707514" cy="91440"/>
            </a:xfrm>
            <a:custGeom>
              <a:avLst/>
              <a:gdLst/>
              <a:ahLst/>
              <a:cxnLst/>
              <a:rect l="l" t="t" r="r" b="b"/>
              <a:pathLst>
                <a:path w="1707514" h="91439">
                  <a:moveTo>
                    <a:pt x="1700471" y="91424"/>
                  </a:moveTo>
                  <a:lnTo>
                    <a:pt x="6824" y="91424"/>
                  </a:lnTo>
                  <a:lnTo>
                    <a:pt x="0" y="84599"/>
                  </a:lnTo>
                  <a:lnTo>
                    <a:pt x="0" y="15224"/>
                  </a:lnTo>
                  <a:lnTo>
                    <a:pt x="0" y="6824"/>
                  </a:lnTo>
                  <a:lnTo>
                    <a:pt x="6824" y="0"/>
                  </a:lnTo>
                  <a:lnTo>
                    <a:pt x="1696096" y="0"/>
                  </a:lnTo>
                  <a:lnTo>
                    <a:pt x="1699971" y="1599"/>
                  </a:lnTo>
                  <a:lnTo>
                    <a:pt x="1705696" y="7324"/>
                  </a:lnTo>
                  <a:lnTo>
                    <a:pt x="1707296" y="11199"/>
                  </a:lnTo>
                  <a:lnTo>
                    <a:pt x="1707296" y="84599"/>
                  </a:lnTo>
                  <a:lnTo>
                    <a:pt x="1700471" y="91424"/>
                  </a:lnTo>
                  <a:close/>
                </a:path>
              </a:pathLst>
            </a:custGeom>
            <a:solidFill>
              <a:srgbClr val="0844A1"/>
            </a:solidFill>
          </p:spPr>
          <p:txBody>
            <a:bodyPr wrap="square" lIns="0" tIns="0" rIns="0" bIns="0" rtlCol="0"/>
            <a:lstStyle/>
            <a:p>
              <a:endParaRPr sz="700"/>
            </a:p>
          </p:txBody>
        </p:sp>
        <p:sp>
          <p:nvSpPr>
            <p:cNvPr id="36" name="object 36"/>
            <p:cNvSpPr/>
            <p:nvPr/>
          </p:nvSpPr>
          <p:spPr>
            <a:xfrm>
              <a:off x="4325816" y="3599967"/>
              <a:ext cx="1707514" cy="91440"/>
            </a:xfrm>
            <a:custGeom>
              <a:avLst/>
              <a:gdLst/>
              <a:ahLst/>
              <a:cxnLst/>
              <a:rect l="l" t="t" r="r" b="b"/>
              <a:pathLst>
                <a:path w="1707514" h="91439">
                  <a:moveTo>
                    <a:pt x="0" y="15224"/>
                  </a:moveTo>
                  <a:lnTo>
                    <a:pt x="0" y="6824"/>
                  </a:lnTo>
                  <a:lnTo>
                    <a:pt x="6824" y="0"/>
                  </a:lnTo>
                  <a:lnTo>
                    <a:pt x="15249" y="0"/>
                  </a:lnTo>
                  <a:lnTo>
                    <a:pt x="1692046" y="0"/>
                  </a:lnTo>
                  <a:lnTo>
                    <a:pt x="1696096" y="0"/>
                  </a:lnTo>
                  <a:lnTo>
                    <a:pt x="1699971" y="1599"/>
                  </a:lnTo>
                  <a:lnTo>
                    <a:pt x="1702821" y="4449"/>
                  </a:lnTo>
                  <a:lnTo>
                    <a:pt x="1705696" y="7324"/>
                  </a:lnTo>
                  <a:lnTo>
                    <a:pt x="1707296" y="11199"/>
                  </a:lnTo>
                  <a:lnTo>
                    <a:pt x="1707296" y="15224"/>
                  </a:lnTo>
                  <a:lnTo>
                    <a:pt x="1707296" y="76174"/>
                  </a:lnTo>
                  <a:lnTo>
                    <a:pt x="1707296" y="84599"/>
                  </a:lnTo>
                  <a:lnTo>
                    <a:pt x="1700471" y="91424"/>
                  </a:lnTo>
                  <a:lnTo>
                    <a:pt x="1692046" y="91424"/>
                  </a:lnTo>
                  <a:lnTo>
                    <a:pt x="15249" y="91424"/>
                  </a:lnTo>
                  <a:lnTo>
                    <a:pt x="6824" y="91424"/>
                  </a:lnTo>
                  <a:lnTo>
                    <a:pt x="0" y="84599"/>
                  </a:lnTo>
                  <a:lnTo>
                    <a:pt x="0" y="76174"/>
                  </a:lnTo>
                  <a:lnTo>
                    <a:pt x="0" y="15224"/>
                  </a:lnTo>
                  <a:close/>
                </a:path>
              </a:pathLst>
            </a:custGeom>
            <a:ln w="9524">
              <a:solidFill>
                <a:srgbClr val="595959"/>
              </a:solidFill>
            </a:ln>
          </p:spPr>
          <p:txBody>
            <a:bodyPr wrap="square" lIns="0" tIns="0" rIns="0" bIns="0" rtlCol="0"/>
            <a:lstStyle/>
            <a:p>
              <a:endParaRPr sz="700"/>
            </a:p>
          </p:txBody>
        </p:sp>
        <p:sp>
          <p:nvSpPr>
            <p:cNvPr id="37" name="object 37"/>
            <p:cNvSpPr/>
            <p:nvPr/>
          </p:nvSpPr>
          <p:spPr>
            <a:xfrm>
              <a:off x="4325816" y="3889217"/>
              <a:ext cx="2514600" cy="91440"/>
            </a:xfrm>
            <a:custGeom>
              <a:avLst/>
              <a:gdLst/>
              <a:ahLst/>
              <a:cxnLst/>
              <a:rect l="l" t="t" r="r" b="b"/>
              <a:pathLst>
                <a:path w="2514600" h="91439">
                  <a:moveTo>
                    <a:pt x="2507194" y="91199"/>
                  </a:moveTo>
                  <a:lnTo>
                    <a:pt x="6799" y="91199"/>
                  </a:lnTo>
                  <a:lnTo>
                    <a:pt x="0" y="84399"/>
                  </a:lnTo>
                  <a:lnTo>
                    <a:pt x="0" y="15199"/>
                  </a:lnTo>
                  <a:lnTo>
                    <a:pt x="0" y="6824"/>
                  </a:lnTo>
                  <a:lnTo>
                    <a:pt x="6799" y="0"/>
                  </a:lnTo>
                  <a:lnTo>
                    <a:pt x="2502819" y="0"/>
                  </a:lnTo>
                  <a:lnTo>
                    <a:pt x="2506694" y="1624"/>
                  </a:lnTo>
                  <a:lnTo>
                    <a:pt x="2512394" y="7324"/>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38" name="object 38"/>
            <p:cNvSpPr/>
            <p:nvPr/>
          </p:nvSpPr>
          <p:spPr>
            <a:xfrm>
              <a:off x="4325816" y="3889217"/>
              <a:ext cx="2514600" cy="91440"/>
            </a:xfrm>
            <a:custGeom>
              <a:avLst/>
              <a:gdLst/>
              <a:ahLst/>
              <a:cxnLst/>
              <a:rect l="l" t="t" r="r" b="b"/>
              <a:pathLst>
                <a:path w="2514600" h="91439">
                  <a:moveTo>
                    <a:pt x="0" y="15199"/>
                  </a:moveTo>
                  <a:lnTo>
                    <a:pt x="0" y="6824"/>
                  </a:lnTo>
                  <a:lnTo>
                    <a:pt x="6799" y="0"/>
                  </a:lnTo>
                  <a:lnTo>
                    <a:pt x="15199" y="0"/>
                  </a:lnTo>
                  <a:lnTo>
                    <a:pt x="2498794" y="0"/>
                  </a:lnTo>
                  <a:lnTo>
                    <a:pt x="2502819" y="0"/>
                  </a:lnTo>
                  <a:lnTo>
                    <a:pt x="2506694" y="1624"/>
                  </a:lnTo>
                  <a:lnTo>
                    <a:pt x="2509544" y="4474"/>
                  </a:lnTo>
                  <a:lnTo>
                    <a:pt x="2512394" y="7324"/>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39" name="object 39"/>
            <p:cNvSpPr/>
            <p:nvPr/>
          </p:nvSpPr>
          <p:spPr>
            <a:xfrm>
              <a:off x="4325816" y="4079566"/>
              <a:ext cx="2514600" cy="91440"/>
            </a:xfrm>
            <a:custGeom>
              <a:avLst/>
              <a:gdLst/>
              <a:ahLst/>
              <a:cxnLst/>
              <a:rect l="l" t="t" r="r" b="b"/>
              <a:pathLst>
                <a:path w="2514600" h="91439">
                  <a:moveTo>
                    <a:pt x="2507194" y="91199"/>
                  </a:moveTo>
                  <a:lnTo>
                    <a:pt x="6799" y="91199"/>
                  </a:lnTo>
                  <a:lnTo>
                    <a:pt x="0" y="84399"/>
                  </a:lnTo>
                  <a:lnTo>
                    <a:pt x="0" y="15199"/>
                  </a:lnTo>
                  <a:lnTo>
                    <a:pt x="0" y="6824"/>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40" name="object 40"/>
            <p:cNvSpPr/>
            <p:nvPr/>
          </p:nvSpPr>
          <p:spPr>
            <a:xfrm>
              <a:off x="4325816" y="4079566"/>
              <a:ext cx="2514600" cy="91440"/>
            </a:xfrm>
            <a:custGeom>
              <a:avLst/>
              <a:gdLst/>
              <a:ahLst/>
              <a:cxnLst/>
              <a:rect l="l" t="t" r="r" b="b"/>
              <a:pathLst>
                <a:path w="2514600" h="91439">
                  <a:moveTo>
                    <a:pt x="0" y="15199"/>
                  </a:moveTo>
                  <a:lnTo>
                    <a:pt x="0" y="6824"/>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41" name="object 41"/>
            <p:cNvSpPr/>
            <p:nvPr/>
          </p:nvSpPr>
          <p:spPr>
            <a:xfrm>
              <a:off x="4325091" y="4285216"/>
              <a:ext cx="2240915" cy="91440"/>
            </a:xfrm>
            <a:custGeom>
              <a:avLst/>
              <a:gdLst/>
              <a:ahLst/>
              <a:cxnLst/>
              <a:rect l="l" t="t" r="r" b="b"/>
              <a:pathLst>
                <a:path w="2240915" h="91439">
                  <a:moveTo>
                    <a:pt x="2233595" y="91199"/>
                  </a:moveTo>
                  <a:lnTo>
                    <a:pt x="6799" y="91199"/>
                  </a:lnTo>
                  <a:lnTo>
                    <a:pt x="0" y="84399"/>
                  </a:lnTo>
                  <a:lnTo>
                    <a:pt x="0" y="15199"/>
                  </a:lnTo>
                  <a:lnTo>
                    <a:pt x="0" y="6799"/>
                  </a:lnTo>
                  <a:lnTo>
                    <a:pt x="6799" y="0"/>
                  </a:lnTo>
                  <a:lnTo>
                    <a:pt x="2229220" y="0"/>
                  </a:lnTo>
                  <a:lnTo>
                    <a:pt x="2233095" y="1599"/>
                  </a:lnTo>
                  <a:lnTo>
                    <a:pt x="2238795" y="7299"/>
                  </a:lnTo>
                  <a:lnTo>
                    <a:pt x="2240395" y="11174"/>
                  </a:lnTo>
                  <a:lnTo>
                    <a:pt x="2240395" y="84399"/>
                  </a:lnTo>
                  <a:lnTo>
                    <a:pt x="2233595" y="91199"/>
                  </a:lnTo>
                  <a:close/>
                </a:path>
              </a:pathLst>
            </a:custGeom>
            <a:solidFill>
              <a:srgbClr val="0844A1"/>
            </a:solidFill>
          </p:spPr>
          <p:txBody>
            <a:bodyPr wrap="square" lIns="0" tIns="0" rIns="0" bIns="0" rtlCol="0"/>
            <a:lstStyle/>
            <a:p>
              <a:endParaRPr sz="700"/>
            </a:p>
          </p:txBody>
        </p:sp>
        <p:sp>
          <p:nvSpPr>
            <p:cNvPr id="42" name="object 42"/>
            <p:cNvSpPr/>
            <p:nvPr/>
          </p:nvSpPr>
          <p:spPr>
            <a:xfrm>
              <a:off x="4325091" y="4285216"/>
              <a:ext cx="2240915" cy="91440"/>
            </a:xfrm>
            <a:custGeom>
              <a:avLst/>
              <a:gdLst/>
              <a:ahLst/>
              <a:cxnLst/>
              <a:rect l="l" t="t" r="r" b="b"/>
              <a:pathLst>
                <a:path w="2240915" h="91439">
                  <a:moveTo>
                    <a:pt x="0" y="15199"/>
                  </a:moveTo>
                  <a:lnTo>
                    <a:pt x="0" y="6799"/>
                  </a:lnTo>
                  <a:lnTo>
                    <a:pt x="6799" y="0"/>
                  </a:lnTo>
                  <a:lnTo>
                    <a:pt x="15199" y="0"/>
                  </a:lnTo>
                  <a:lnTo>
                    <a:pt x="2225195" y="0"/>
                  </a:lnTo>
                  <a:lnTo>
                    <a:pt x="2229220" y="0"/>
                  </a:lnTo>
                  <a:lnTo>
                    <a:pt x="2233095" y="1599"/>
                  </a:lnTo>
                  <a:lnTo>
                    <a:pt x="2235945" y="4449"/>
                  </a:lnTo>
                  <a:lnTo>
                    <a:pt x="2238795" y="7299"/>
                  </a:lnTo>
                  <a:lnTo>
                    <a:pt x="2240395" y="11174"/>
                  </a:lnTo>
                  <a:lnTo>
                    <a:pt x="2240395" y="15199"/>
                  </a:lnTo>
                  <a:lnTo>
                    <a:pt x="2240395" y="75999"/>
                  </a:lnTo>
                  <a:lnTo>
                    <a:pt x="2240395" y="84399"/>
                  </a:lnTo>
                  <a:lnTo>
                    <a:pt x="2233595" y="91199"/>
                  </a:lnTo>
                  <a:lnTo>
                    <a:pt x="2225195"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43" name="object 43"/>
            <p:cNvSpPr/>
            <p:nvPr/>
          </p:nvSpPr>
          <p:spPr>
            <a:xfrm>
              <a:off x="4325816" y="4585140"/>
              <a:ext cx="2514600" cy="91440"/>
            </a:xfrm>
            <a:custGeom>
              <a:avLst/>
              <a:gdLst/>
              <a:ahLst/>
              <a:cxnLst/>
              <a:rect l="l" t="t" r="r" b="b"/>
              <a:pathLst>
                <a:path w="2514600" h="91439">
                  <a:moveTo>
                    <a:pt x="2507169" y="91424"/>
                  </a:moveTo>
                  <a:lnTo>
                    <a:pt x="6824" y="91424"/>
                  </a:lnTo>
                  <a:lnTo>
                    <a:pt x="0" y="84599"/>
                  </a:lnTo>
                  <a:lnTo>
                    <a:pt x="0" y="15249"/>
                  </a:lnTo>
                  <a:lnTo>
                    <a:pt x="0" y="6824"/>
                  </a:lnTo>
                  <a:lnTo>
                    <a:pt x="6824" y="0"/>
                  </a:lnTo>
                  <a:lnTo>
                    <a:pt x="2502794" y="0"/>
                  </a:lnTo>
                  <a:lnTo>
                    <a:pt x="2506669" y="1599"/>
                  </a:lnTo>
                  <a:lnTo>
                    <a:pt x="2509519" y="4474"/>
                  </a:lnTo>
                  <a:lnTo>
                    <a:pt x="2512394" y="7324"/>
                  </a:lnTo>
                  <a:lnTo>
                    <a:pt x="2513994" y="11199"/>
                  </a:lnTo>
                  <a:lnTo>
                    <a:pt x="2513994" y="84599"/>
                  </a:lnTo>
                  <a:lnTo>
                    <a:pt x="2507169" y="91424"/>
                  </a:lnTo>
                  <a:close/>
                </a:path>
              </a:pathLst>
            </a:custGeom>
            <a:solidFill>
              <a:srgbClr val="0844A1"/>
            </a:solidFill>
          </p:spPr>
          <p:txBody>
            <a:bodyPr wrap="square" lIns="0" tIns="0" rIns="0" bIns="0" rtlCol="0"/>
            <a:lstStyle/>
            <a:p>
              <a:endParaRPr sz="700"/>
            </a:p>
          </p:txBody>
        </p:sp>
        <p:sp>
          <p:nvSpPr>
            <p:cNvPr id="44" name="object 44"/>
            <p:cNvSpPr/>
            <p:nvPr/>
          </p:nvSpPr>
          <p:spPr>
            <a:xfrm>
              <a:off x="4325816" y="4585140"/>
              <a:ext cx="2514600" cy="91440"/>
            </a:xfrm>
            <a:custGeom>
              <a:avLst/>
              <a:gdLst/>
              <a:ahLst/>
              <a:cxnLst/>
              <a:rect l="l" t="t" r="r" b="b"/>
              <a:pathLst>
                <a:path w="2514600" h="91439">
                  <a:moveTo>
                    <a:pt x="0" y="15249"/>
                  </a:moveTo>
                  <a:lnTo>
                    <a:pt x="0" y="6824"/>
                  </a:lnTo>
                  <a:lnTo>
                    <a:pt x="6824" y="0"/>
                  </a:lnTo>
                  <a:lnTo>
                    <a:pt x="15249" y="0"/>
                  </a:lnTo>
                  <a:lnTo>
                    <a:pt x="2498744" y="0"/>
                  </a:lnTo>
                  <a:lnTo>
                    <a:pt x="2502794" y="0"/>
                  </a:lnTo>
                  <a:lnTo>
                    <a:pt x="2506669" y="1599"/>
                  </a:lnTo>
                  <a:lnTo>
                    <a:pt x="2509519" y="4474"/>
                  </a:lnTo>
                  <a:lnTo>
                    <a:pt x="2512394" y="7324"/>
                  </a:lnTo>
                  <a:lnTo>
                    <a:pt x="2513994" y="11199"/>
                  </a:lnTo>
                  <a:lnTo>
                    <a:pt x="2513994" y="15249"/>
                  </a:lnTo>
                  <a:lnTo>
                    <a:pt x="2513994" y="76199"/>
                  </a:lnTo>
                  <a:lnTo>
                    <a:pt x="2513994" y="84599"/>
                  </a:lnTo>
                  <a:lnTo>
                    <a:pt x="2507169" y="91424"/>
                  </a:lnTo>
                  <a:lnTo>
                    <a:pt x="2498744" y="91424"/>
                  </a:lnTo>
                  <a:lnTo>
                    <a:pt x="15249" y="91424"/>
                  </a:lnTo>
                  <a:lnTo>
                    <a:pt x="6824" y="91424"/>
                  </a:lnTo>
                  <a:lnTo>
                    <a:pt x="0" y="84599"/>
                  </a:lnTo>
                  <a:lnTo>
                    <a:pt x="0" y="76199"/>
                  </a:lnTo>
                  <a:lnTo>
                    <a:pt x="0" y="15249"/>
                  </a:lnTo>
                  <a:close/>
                </a:path>
              </a:pathLst>
            </a:custGeom>
            <a:ln w="9524">
              <a:solidFill>
                <a:srgbClr val="595959"/>
              </a:solidFill>
            </a:ln>
          </p:spPr>
          <p:txBody>
            <a:bodyPr wrap="square" lIns="0" tIns="0" rIns="0" bIns="0" rtlCol="0"/>
            <a:lstStyle/>
            <a:p>
              <a:endParaRPr sz="700"/>
            </a:p>
          </p:txBody>
        </p:sp>
        <p:sp>
          <p:nvSpPr>
            <p:cNvPr id="45" name="object 45"/>
            <p:cNvSpPr/>
            <p:nvPr/>
          </p:nvSpPr>
          <p:spPr>
            <a:xfrm>
              <a:off x="4325816" y="4775490"/>
              <a:ext cx="2322830" cy="91440"/>
            </a:xfrm>
            <a:custGeom>
              <a:avLst/>
              <a:gdLst/>
              <a:ahLst/>
              <a:cxnLst/>
              <a:rect l="l" t="t" r="r" b="b"/>
              <a:pathLst>
                <a:path w="2322829" h="91439">
                  <a:moveTo>
                    <a:pt x="2315770" y="91424"/>
                  </a:moveTo>
                  <a:lnTo>
                    <a:pt x="6824" y="91424"/>
                  </a:lnTo>
                  <a:lnTo>
                    <a:pt x="0" y="84599"/>
                  </a:lnTo>
                  <a:lnTo>
                    <a:pt x="0" y="15249"/>
                  </a:lnTo>
                  <a:lnTo>
                    <a:pt x="0" y="6824"/>
                  </a:lnTo>
                  <a:lnTo>
                    <a:pt x="6824" y="0"/>
                  </a:lnTo>
                  <a:lnTo>
                    <a:pt x="2311395" y="0"/>
                  </a:lnTo>
                  <a:lnTo>
                    <a:pt x="2315270" y="1599"/>
                  </a:lnTo>
                  <a:lnTo>
                    <a:pt x="2318120" y="4474"/>
                  </a:lnTo>
                  <a:lnTo>
                    <a:pt x="2320995" y="7324"/>
                  </a:lnTo>
                  <a:lnTo>
                    <a:pt x="2322595" y="11199"/>
                  </a:lnTo>
                  <a:lnTo>
                    <a:pt x="2322595" y="84599"/>
                  </a:lnTo>
                  <a:lnTo>
                    <a:pt x="2315770" y="91424"/>
                  </a:lnTo>
                  <a:close/>
                </a:path>
              </a:pathLst>
            </a:custGeom>
            <a:solidFill>
              <a:srgbClr val="0844A1"/>
            </a:solidFill>
          </p:spPr>
          <p:txBody>
            <a:bodyPr wrap="square" lIns="0" tIns="0" rIns="0" bIns="0" rtlCol="0"/>
            <a:lstStyle/>
            <a:p>
              <a:endParaRPr sz="700"/>
            </a:p>
          </p:txBody>
        </p:sp>
        <p:sp>
          <p:nvSpPr>
            <p:cNvPr id="46" name="object 46"/>
            <p:cNvSpPr/>
            <p:nvPr/>
          </p:nvSpPr>
          <p:spPr>
            <a:xfrm>
              <a:off x="4325816" y="4775490"/>
              <a:ext cx="2322830" cy="91440"/>
            </a:xfrm>
            <a:custGeom>
              <a:avLst/>
              <a:gdLst/>
              <a:ahLst/>
              <a:cxnLst/>
              <a:rect l="l" t="t" r="r" b="b"/>
              <a:pathLst>
                <a:path w="2322829" h="91439">
                  <a:moveTo>
                    <a:pt x="0" y="15249"/>
                  </a:moveTo>
                  <a:lnTo>
                    <a:pt x="0" y="6824"/>
                  </a:lnTo>
                  <a:lnTo>
                    <a:pt x="6824" y="0"/>
                  </a:lnTo>
                  <a:lnTo>
                    <a:pt x="15249" y="0"/>
                  </a:lnTo>
                  <a:lnTo>
                    <a:pt x="2307345" y="0"/>
                  </a:lnTo>
                  <a:lnTo>
                    <a:pt x="2311395" y="0"/>
                  </a:lnTo>
                  <a:lnTo>
                    <a:pt x="2315270" y="1599"/>
                  </a:lnTo>
                  <a:lnTo>
                    <a:pt x="2318120" y="4474"/>
                  </a:lnTo>
                  <a:lnTo>
                    <a:pt x="2320995" y="7324"/>
                  </a:lnTo>
                  <a:lnTo>
                    <a:pt x="2322595" y="11199"/>
                  </a:lnTo>
                  <a:lnTo>
                    <a:pt x="2322595" y="15249"/>
                  </a:lnTo>
                  <a:lnTo>
                    <a:pt x="2322595" y="76199"/>
                  </a:lnTo>
                  <a:lnTo>
                    <a:pt x="2322595" y="84599"/>
                  </a:lnTo>
                  <a:lnTo>
                    <a:pt x="2315770" y="91424"/>
                  </a:lnTo>
                  <a:lnTo>
                    <a:pt x="2307345" y="91424"/>
                  </a:lnTo>
                  <a:lnTo>
                    <a:pt x="15249" y="91424"/>
                  </a:lnTo>
                  <a:lnTo>
                    <a:pt x="6824" y="91424"/>
                  </a:lnTo>
                  <a:lnTo>
                    <a:pt x="0" y="84599"/>
                  </a:lnTo>
                  <a:lnTo>
                    <a:pt x="0" y="76199"/>
                  </a:lnTo>
                  <a:lnTo>
                    <a:pt x="0" y="15249"/>
                  </a:lnTo>
                  <a:close/>
                </a:path>
              </a:pathLst>
            </a:custGeom>
            <a:ln w="9524">
              <a:solidFill>
                <a:srgbClr val="595959"/>
              </a:solidFill>
            </a:ln>
          </p:spPr>
          <p:txBody>
            <a:bodyPr wrap="square" lIns="0" tIns="0" rIns="0" bIns="0" rtlCol="0"/>
            <a:lstStyle/>
            <a:p>
              <a:endParaRPr sz="700"/>
            </a:p>
          </p:txBody>
        </p:sp>
        <p:sp>
          <p:nvSpPr>
            <p:cNvPr id="47" name="object 47"/>
            <p:cNvSpPr/>
            <p:nvPr/>
          </p:nvSpPr>
          <p:spPr>
            <a:xfrm>
              <a:off x="4325816" y="4965839"/>
              <a:ext cx="2514600" cy="91440"/>
            </a:xfrm>
            <a:custGeom>
              <a:avLst/>
              <a:gdLst/>
              <a:ahLst/>
              <a:cxnLst/>
              <a:rect l="l" t="t" r="r" b="b"/>
              <a:pathLst>
                <a:path w="2514600" h="91439">
                  <a:moveTo>
                    <a:pt x="2507169" y="91424"/>
                  </a:moveTo>
                  <a:lnTo>
                    <a:pt x="6824" y="91424"/>
                  </a:lnTo>
                  <a:lnTo>
                    <a:pt x="0" y="84599"/>
                  </a:lnTo>
                  <a:lnTo>
                    <a:pt x="0" y="15249"/>
                  </a:lnTo>
                  <a:lnTo>
                    <a:pt x="0" y="6824"/>
                  </a:lnTo>
                  <a:lnTo>
                    <a:pt x="6824" y="0"/>
                  </a:lnTo>
                  <a:lnTo>
                    <a:pt x="2502794" y="0"/>
                  </a:lnTo>
                  <a:lnTo>
                    <a:pt x="2506669" y="1599"/>
                  </a:lnTo>
                  <a:lnTo>
                    <a:pt x="2512394" y="7324"/>
                  </a:lnTo>
                  <a:lnTo>
                    <a:pt x="2513994" y="11199"/>
                  </a:lnTo>
                  <a:lnTo>
                    <a:pt x="2513994" y="84599"/>
                  </a:lnTo>
                  <a:lnTo>
                    <a:pt x="2507169" y="91424"/>
                  </a:lnTo>
                  <a:close/>
                </a:path>
              </a:pathLst>
            </a:custGeom>
            <a:solidFill>
              <a:srgbClr val="0844A1"/>
            </a:solidFill>
          </p:spPr>
          <p:txBody>
            <a:bodyPr wrap="square" lIns="0" tIns="0" rIns="0" bIns="0" rtlCol="0"/>
            <a:lstStyle/>
            <a:p>
              <a:endParaRPr sz="700"/>
            </a:p>
          </p:txBody>
        </p:sp>
        <p:sp>
          <p:nvSpPr>
            <p:cNvPr id="48" name="object 48"/>
            <p:cNvSpPr/>
            <p:nvPr/>
          </p:nvSpPr>
          <p:spPr>
            <a:xfrm>
              <a:off x="4325816" y="4965839"/>
              <a:ext cx="2514600" cy="91440"/>
            </a:xfrm>
            <a:custGeom>
              <a:avLst/>
              <a:gdLst/>
              <a:ahLst/>
              <a:cxnLst/>
              <a:rect l="l" t="t" r="r" b="b"/>
              <a:pathLst>
                <a:path w="2514600" h="91439">
                  <a:moveTo>
                    <a:pt x="0" y="15249"/>
                  </a:moveTo>
                  <a:lnTo>
                    <a:pt x="0" y="6824"/>
                  </a:lnTo>
                  <a:lnTo>
                    <a:pt x="6824" y="0"/>
                  </a:lnTo>
                  <a:lnTo>
                    <a:pt x="15249" y="0"/>
                  </a:lnTo>
                  <a:lnTo>
                    <a:pt x="2498744" y="0"/>
                  </a:lnTo>
                  <a:lnTo>
                    <a:pt x="2502794" y="0"/>
                  </a:lnTo>
                  <a:lnTo>
                    <a:pt x="2506669" y="1599"/>
                  </a:lnTo>
                  <a:lnTo>
                    <a:pt x="2509519" y="4449"/>
                  </a:lnTo>
                  <a:lnTo>
                    <a:pt x="2512394" y="7324"/>
                  </a:lnTo>
                  <a:lnTo>
                    <a:pt x="2513994" y="11199"/>
                  </a:lnTo>
                  <a:lnTo>
                    <a:pt x="2513994" y="15249"/>
                  </a:lnTo>
                  <a:lnTo>
                    <a:pt x="2513994" y="76199"/>
                  </a:lnTo>
                  <a:lnTo>
                    <a:pt x="2513994" y="84599"/>
                  </a:lnTo>
                  <a:lnTo>
                    <a:pt x="2507169" y="91424"/>
                  </a:lnTo>
                  <a:lnTo>
                    <a:pt x="2498744" y="91424"/>
                  </a:lnTo>
                  <a:lnTo>
                    <a:pt x="15249" y="91424"/>
                  </a:lnTo>
                  <a:lnTo>
                    <a:pt x="6824" y="91424"/>
                  </a:lnTo>
                  <a:lnTo>
                    <a:pt x="0" y="84599"/>
                  </a:lnTo>
                  <a:lnTo>
                    <a:pt x="0" y="76199"/>
                  </a:lnTo>
                  <a:lnTo>
                    <a:pt x="0" y="15249"/>
                  </a:lnTo>
                  <a:close/>
                </a:path>
              </a:pathLst>
            </a:custGeom>
            <a:ln w="9524">
              <a:solidFill>
                <a:srgbClr val="595959"/>
              </a:solidFill>
            </a:ln>
          </p:spPr>
          <p:txBody>
            <a:bodyPr wrap="square" lIns="0" tIns="0" rIns="0" bIns="0" rtlCol="0"/>
            <a:lstStyle/>
            <a:p>
              <a:endParaRPr sz="700"/>
            </a:p>
          </p:txBody>
        </p:sp>
        <p:sp>
          <p:nvSpPr>
            <p:cNvPr id="49" name="object 49"/>
            <p:cNvSpPr/>
            <p:nvPr/>
          </p:nvSpPr>
          <p:spPr>
            <a:xfrm>
              <a:off x="4325816" y="5156189"/>
              <a:ext cx="2514600" cy="91440"/>
            </a:xfrm>
            <a:custGeom>
              <a:avLst/>
              <a:gdLst/>
              <a:ahLst/>
              <a:cxnLst/>
              <a:rect l="l" t="t" r="r" b="b"/>
              <a:pathLst>
                <a:path w="2514600" h="91439">
                  <a:moveTo>
                    <a:pt x="2507169" y="91424"/>
                  </a:moveTo>
                  <a:lnTo>
                    <a:pt x="6824" y="91424"/>
                  </a:lnTo>
                  <a:lnTo>
                    <a:pt x="0" y="84599"/>
                  </a:lnTo>
                  <a:lnTo>
                    <a:pt x="0" y="15224"/>
                  </a:lnTo>
                  <a:lnTo>
                    <a:pt x="0" y="6824"/>
                  </a:lnTo>
                  <a:lnTo>
                    <a:pt x="6824" y="0"/>
                  </a:lnTo>
                  <a:lnTo>
                    <a:pt x="2502794" y="0"/>
                  </a:lnTo>
                  <a:lnTo>
                    <a:pt x="2506669" y="1599"/>
                  </a:lnTo>
                  <a:lnTo>
                    <a:pt x="2512394" y="7324"/>
                  </a:lnTo>
                  <a:lnTo>
                    <a:pt x="2513994" y="11199"/>
                  </a:lnTo>
                  <a:lnTo>
                    <a:pt x="2513994" y="84599"/>
                  </a:lnTo>
                  <a:lnTo>
                    <a:pt x="2507169" y="91424"/>
                  </a:lnTo>
                  <a:close/>
                </a:path>
              </a:pathLst>
            </a:custGeom>
            <a:solidFill>
              <a:srgbClr val="0844A1"/>
            </a:solidFill>
          </p:spPr>
          <p:txBody>
            <a:bodyPr wrap="square" lIns="0" tIns="0" rIns="0" bIns="0" rtlCol="0"/>
            <a:lstStyle/>
            <a:p>
              <a:endParaRPr sz="700"/>
            </a:p>
          </p:txBody>
        </p:sp>
        <p:sp>
          <p:nvSpPr>
            <p:cNvPr id="50" name="object 50"/>
            <p:cNvSpPr/>
            <p:nvPr/>
          </p:nvSpPr>
          <p:spPr>
            <a:xfrm>
              <a:off x="4325816" y="5156189"/>
              <a:ext cx="2514600" cy="91440"/>
            </a:xfrm>
            <a:custGeom>
              <a:avLst/>
              <a:gdLst/>
              <a:ahLst/>
              <a:cxnLst/>
              <a:rect l="l" t="t" r="r" b="b"/>
              <a:pathLst>
                <a:path w="2514600" h="91439">
                  <a:moveTo>
                    <a:pt x="0" y="15224"/>
                  </a:moveTo>
                  <a:lnTo>
                    <a:pt x="0" y="6824"/>
                  </a:lnTo>
                  <a:lnTo>
                    <a:pt x="6824" y="0"/>
                  </a:lnTo>
                  <a:lnTo>
                    <a:pt x="15249" y="0"/>
                  </a:lnTo>
                  <a:lnTo>
                    <a:pt x="2498744" y="0"/>
                  </a:lnTo>
                  <a:lnTo>
                    <a:pt x="2502794" y="0"/>
                  </a:lnTo>
                  <a:lnTo>
                    <a:pt x="2506669" y="1599"/>
                  </a:lnTo>
                  <a:lnTo>
                    <a:pt x="2509519" y="4449"/>
                  </a:lnTo>
                  <a:lnTo>
                    <a:pt x="2512394" y="7324"/>
                  </a:lnTo>
                  <a:lnTo>
                    <a:pt x="2513994" y="11199"/>
                  </a:lnTo>
                  <a:lnTo>
                    <a:pt x="2513994" y="15224"/>
                  </a:lnTo>
                  <a:lnTo>
                    <a:pt x="2513994" y="76174"/>
                  </a:lnTo>
                  <a:lnTo>
                    <a:pt x="2513994" y="84599"/>
                  </a:lnTo>
                  <a:lnTo>
                    <a:pt x="2507169" y="91424"/>
                  </a:lnTo>
                  <a:lnTo>
                    <a:pt x="2498744" y="91424"/>
                  </a:lnTo>
                  <a:lnTo>
                    <a:pt x="15249" y="91424"/>
                  </a:lnTo>
                  <a:lnTo>
                    <a:pt x="6824" y="91424"/>
                  </a:lnTo>
                  <a:lnTo>
                    <a:pt x="0" y="84599"/>
                  </a:lnTo>
                  <a:lnTo>
                    <a:pt x="0" y="76174"/>
                  </a:lnTo>
                  <a:lnTo>
                    <a:pt x="0" y="15224"/>
                  </a:lnTo>
                  <a:close/>
                </a:path>
              </a:pathLst>
            </a:custGeom>
            <a:ln w="9524">
              <a:solidFill>
                <a:srgbClr val="595959"/>
              </a:solidFill>
            </a:ln>
          </p:spPr>
          <p:txBody>
            <a:bodyPr wrap="square" lIns="0" tIns="0" rIns="0" bIns="0" rtlCol="0"/>
            <a:lstStyle/>
            <a:p>
              <a:endParaRPr sz="700"/>
            </a:p>
          </p:txBody>
        </p:sp>
        <p:sp>
          <p:nvSpPr>
            <p:cNvPr id="51" name="object 51"/>
            <p:cNvSpPr/>
            <p:nvPr/>
          </p:nvSpPr>
          <p:spPr>
            <a:xfrm>
              <a:off x="4325816" y="5346539"/>
              <a:ext cx="1707514" cy="91440"/>
            </a:xfrm>
            <a:custGeom>
              <a:avLst/>
              <a:gdLst/>
              <a:ahLst/>
              <a:cxnLst/>
              <a:rect l="l" t="t" r="r" b="b"/>
              <a:pathLst>
                <a:path w="1707514" h="91439">
                  <a:moveTo>
                    <a:pt x="1700471" y="91424"/>
                  </a:moveTo>
                  <a:lnTo>
                    <a:pt x="6824" y="91424"/>
                  </a:lnTo>
                  <a:lnTo>
                    <a:pt x="0" y="84599"/>
                  </a:lnTo>
                  <a:lnTo>
                    <a:pt x="0" y="15224"/>
                  </a:lnTo>
                  <a:lnTo>
                    <a:pt x="0" y="6824"/>
                  </a:lnTo>
                  <a:lnTo>
                    <a:pt x="6824" y="0"/>
                  </a:lnTo>
                  <a:lnTo>
                    <a:pt x="1696096" y="0"/>
                  </a:lnTo>
                  <a:lnTo>
                    <a:pt x="1699971" y="1599"/>
                  </a:lnTo>
                  <a:lnTo>
                    <a:pt x="1705696" y="7324"/>
                  </a:lnTo>
                  <a:lnTo>
                    <a:pt x="1707296" y="11199"/>
                  </a:lnTo>
                  <a:lnTo>
                    <a:pt x="1707296" y="84599"/>
                  </a:lnTo>
                  <a:lnTo>
                    <a:pt x="1700471" y="91424"/>
                  </a:lnTo>
                  <a:close/>
                </a:path>
              </a:pathLst>
            </a:custGeom>
            <a:solidFill>
              <a:srgbClr val="0844A1"/>
            </a:solidFill>
          </p:spPr>
          <p:txBody>
            <a:bodyPr wrap="square" lIns="0" tIns="0" rIns="0" bIns="0" rtlCol="0"/>
            <a:lstStyle/>
            <a:p>
              <a:endParaRPr sz="700"/>
            </a:p>
          </p:txBody>
        </p:sp>
        <p:sp>
          <p:nvSpPr>
            <p:cNvPr id="52" name="object 52"/>
            <p:cNvSpPr/>
            <p:nvPr/>
          </p:nvSpPr>
          <p:spPr>
            <a:xfrm>
              <a:off x="4325816" y="5346539"/>
              <a:ext cx="1707514" cy="91440"/>
            </a:xfrm>
            <a:custGeom>
              <a:avLst/>
              <a:gdLst/>
              <a:ahLst/>
              <a:cxnLst/>
              <a:rect l="l" t="t" r="r" b="b"/>
              <a:pathLst>
                <a:path w="1707514" h="91439">
                  <a:moveTo>
                    <a:pt x="0" y="15224"/>
                  </a:moveTo>
                  <a:lnTo>
                    <a:pt x="0" y="6824"/>
                  </a:lnTo>
                  <a:lnTo>
                    <a:pt x="6824" y="0"/>
                  </a:lnTo>
                  <a:lnTo>
                    <a:pt x="15249" y="0"/>
                  </a:lnTo>
                  <a:lnTo>
                    <a:pt x="1692046" y="0"/>
                  </a:lnTo>
                  <a:lnTo>
                    <a:pt x="1696096" y="0"/>
                  </a:lnTo>
                  <a:lnTo>
                    <a:pt x="1699971" y="1599"/>
                  </a:lnTo>
                  <a:lnTo>
                    <a:pt x="1702821" y="4449"/>
                  </a:lnTo>
                  <a:lnTo>
                    <a:pt x="1705696" y="7324"/>
                  </a:lnTo>
                  <a:lnTo>
                    <a:pt x="1707296" y="11199"/>
                  </a:lnTo>
                  <a:lnTo>
                    <a:pt x="1707296" y="15224"/>
                  </a:lnTo>
                  <a:lnTo>
                    <a:pt x="1707296" y="76174"/>
                  </a:lnTo>
                  <a:lnTo>
                    <a:pt x="1707296" y="84599"/>
                  </a:lnTo>
                  <a:lnTo>
                    <a:pt x="1700471" y="91424"/>
                  </a:lnTo>
                  <a:lnTo>
                    <a:pt x="1692046" y="91424"/>
                  </a:lnTo>
                  <a:lnTo>
                    <a:pt x="15249" y="91424"/>
                  </a:lnTo>
                  <a:lnTo>
                    <a:pt x="6824" y="91424"/>
                  </a:lnTo>
                  <a:lnTo>
                    <a:pt x="0" y="84599"/>
                  </a:lnTo>
                  <a:lnTo>
                    <a:pt x="0" y="76174"/>
                  </a:lnTo>
                  <a:lnTo>
                    <a:pt x="0" y="15224"/>
                  </a:lnTo>
                  <a:close/>
                </a:path>
              </a:pathLst>
            </a:custGeom>
            <a:ln w="9524">
              <a:solidFill>
                <a:srgbClr val="595959"/>
              </a:solidFill>
            </a:ln>
          </p:spPr>
          <p:txBody>
            <a:bodyPr wrap="square" lIns="0" tIns="0" rIns="0" bIns="0" rtlCol="0"/>
            <a:lstStyle/>
            <a:p>
              <a:endParaRPr sz="700"/>
            </a:p>
          </p:txBody>
        </p:sp>
      </p:grpSp>
      <p:sp>
        <p:nvSpPr>
          <p:cNvPr id="53" name="object 53"/>
          <p:cNvSpPr txBox="1"/>
          <p:nvPr/>
        </p:nvSpPr>
        <p:spPr>
          <a:xfrm>
            <a:off x="517950" y="826043"/>
            <a:ext cx="930275" cy="191078"/>
          </a:xfrm>
          <a:prstGeom prst="rect">
            <a:avLst/>
          </a:prstGeom>
        </p:spPr>
        <p:txBody>
          <a:bodyPr vert="horz" wrap="square" lIns="0" tIns="6350" rIns="0" bIns="0" rtlCol="0">
            <a:spAutoFit/>
          </a:bodyPr>
          <a:lstStyle/>
          <a:p>
            <a:pPr marL="6350">
              <a:spcBef>
                <a:spcPts val="50"/>
              </a:spcBef>
            </a:pPr>
            <a:r>
              <a:rPr sz="1200" spc="-10" dirty="0">
                <a:latin typeface="Lato"/>
                <a:cs typeface="Lato"/>
              </a:rPr>
              <a:t>Essay</a:t>
            </a:r>
            <a:r>
              <a:rPr sz="1200" spc="-55" dirty="0">
                <a:latin typeface="Lato"/>
                <a:cs typeface="Lato"/>
              </a:rPr>
              <a:t> </a:t>
            </a:r>
            <a:r>
              <a:rPr sz="1200" spc="-5" dirty="0">
                <a:latin typeface="Lato"/>
                <a:cs typeface="Lato"/>
              </a:rPr>
              <a:t>Writing</a:t>
            </a:r>
            <a:endParaRPr sz="1200">
              <a:latin typeface="Lato"/>
              <a:cs typeface="Lato"/>
            </a:endParaRPr>
          </a:p>
        </p:txBody>
      </p:sp>
      <p:grpSp>
        <p:nvGrpSpPr>
          <p:cNvPr id="54" name="object 54"/>
          <p:cNvGrpSpPr/>
          <p:nvPr/>
        </p:nvGrpSpPr>
        <p:grpSpPr>
          <a:xfrm>
            <a:off x="289918" y="1292104"/>
            <a:ext cx="1422400" cy="3017203"/>
            <a:chOff x="579836" y="2584207"/>
            <a:chExt cx="2844800" cy="6034405"/>
          </a:xfrm>
        </p:grpSpPr>
        <p:sp>
          <p:nvSpPr>
            <p:cNvPr id="55" name="object 55"/>
            <p:cNvSpPr/>
            <p:nvPr/>
          </p:nvSpPr>
          <p:spPr>
            <a:xfrm>
              <a:off x="584753" y="2588969"/>
              <a:ext cx="2835275" cy="756285"/>
            </a:xfrm>
            <a:custGeom>
              <a:avLst/>
              <a:gdLst/>
              <a:ahLst/>
              <a:cxnLst/>
              <a:rect l="l" t="t" r="r" b="b"/>
              <a:pathLst>
                <a:path w="2835275" h="756285">
                  <a:moveTo>
                    <a:pt x="2834689" y="755898"/>
                  </a:moveTo>
                  <a:lnTo>
                    <a:pt x="0" y="755898"/>
                  </a:lnTo>
                  <a:lnTo>
                    <a:pt x="0" y="0"/>
                  </a:lnTo>
                  <a:lnTo>
                    <a:pt x="2834689" y="0"/>
                  </a:lnTo>
                  <a:lnTo>
                    <a:pt x="2834689" y="755898"/>
                  </a:lnTo>
                  <a:close/>
                </a:path>
              </a:pathLst>
            </a:custGeom>
            <a:solidFill>
              <a:srgbClr val="EDEDED"/>
            </a:solidFill>
          </p:spPr>
          <p:txBody>
            <a:bodyPr wrap="square" lIns="0" tIns="0" rIns="0" bIns="0" rtlCol="0"/>
            <a:lstStyle/>
            <a:p>
              <a:endParaRPr sz="700"/>
            </a:p>
          </p:txBody>
        </p:sp>
        <p:sp>
          <p:nvSpPr>
            <p:cNvPr id="56" name="object 56"/>
            <p:cNvSpPr/>
            <p:nvPr/>
          </p:nvSpPr>
          <p:spPr>
            <a:xfrm>
              <a:off x="584753" y="2588969"/>
              <a:ext cx="2835275" cy="756285"/>
            </a:xfrm>
            <a:custGeom>
              <a:avLst/>
              <a:gdLst/>
              <a:ahLst/>
              <a:cxnLst/>
              <a:rect l="l" t="t" r="r" b="b"/>
              <a:pathLst>
                <a:path w="2835275" h="756285">
                  <a:moveTo>
                    <a:pt x="0" y="0"/>
                  </a:moveTo>
                  <a:lnTo>
                    <a:pt x="2834689" y="0"/>
                  </a:lnTo>
                  <a:lnTo>
                    <a:pt x="2834689" y="755898"/>
                  </a:lnTo>
                  <a:lnTo>
                    <a:pt x="0" y="755898"/>
                  </a:lnTo>
                  <a:lnTo>
                    <a:pt x="0" y="0"/>
                  </a:lnTo>
                  <a:close/>
                </a:path>
              </a:pathLst>
            </a:custGeom>
            <a:ln w="9524">
              <a:solidFill>
                <a:srgbClr val="595959"/>
              </a:solidFill>
            </a:ln>
          </p:spPr>
          <p:txBody>
            <a:bodyPr wrap="square" lIns="0" tIns="0" rIns="0" bIns="0" rtlCol="0"/>
            <a:lstStyle/>
            <a:p>
              <a:endParaRPr sz="700"/>
            </a:p>
          </p:txBody>
        </p:sp>
        <p:sp>
          <p:nvSpPr>
            <p:cNvPr id="57" name="object 57"/>
            <p:cNvSpPr/>
            <p:nvPr/>
          </p:nvSpPr>
          <p:spPr>
            <a:xfrm>
              <a:off x="767628" y="2815744"/>
              <a:ext cx="2514600" cy="90805"/>
            </a:xfrm>
            <a:custGeom>
              <a:avLst/>
              <a:gdLst/>
              <a:ahLst/>
              <a:cxnLst/>
              <a:rect l="l" t="t" r="r" b="b"/>
              <a:pathLst>
                <a:path w="2514600" h="90805">
                  <a:moveTo>
                    <a:pt x="2507214" y="90749"/>
                  </a:moveTo>
                  <a:lnTo>
                    <a:pt x="6774" y="90749"/>
                  </a:lnTo>
                  <a:lnTo>
                    <a:pt x="0" y="83974"/>
                  </a:lnTo>
                  <a:lnTo>
                    <a:pt x="0" y="15124"/>
                  </a:lnTo>
                  <a:lnTo>
                    <a:pt x="0" y="6774"/>
                  </a:lnTo>
                  <a:lnTo>
                    <a:pt x="6774" y="0"/>
                  </a:lnTo>
                  <a:lnTo>
                    <a:pt x="2502889" y="0"/>
                  </a:lnTo>
                  <a:lnTo>
                    <a:pt x="2506739" y="1574"/>
                  </a:lnTo>
                  <a:lnTo>
                    <a:pt x="2509564" y="4424"/>
                  </a:lnTo>
                  <a:lnTo>
                    <a:pt x="2512389" y="7249"/>
                  </a:lnTo>
                  <a:lnTo>
                    <a:pt x="2513989" y="11099"/>
                  </a:lnTo>
                  <a:lnTo>
                    <a:pt x="2513989" y="83974"/>
                  </a:lnTo>
                  <a:lnTo>
                    <a:pt x="2507214" y="90749"/>
                  </a:lnTo>
                  <a:close/>
                </a:path>
              </a:pathLst>
            </a:custGeom>
            <a:solidFill>
              <a:srgbClr val="0844A1"/>
            </a:solidFill>
          </p:spPr>
          <p:txBody>
            <a:bodyPr wrap="square" lIns="0" tIns="0" rIns="0" bIns="0" rtlCol="0"/>
            <a:lstStyle/>
            <a:p>
              <a:endParaRPr sz="700"/>
            </a:p>
          </p:txBody>
        </p:sp>
        <p:sp>
          <p:nvSpPr>
            <p:cNvPr id="58" name="object 58"/>
            <p:cNvSpPr/>
            <p:nvPr/>
          </p:nvSpPr>
          <p:spPr>
            <a:xfrm>
              <a:off x="767628" y="2815744"/>
              <a:ext cx="2514600" cy="90805"/>
            </a:xfrm>
            <a:custGeom>
              <a:avLst/>
              <a:gdLst/>
              <a:ahLst/>
              <a:cxnLst/>
              <a:rect l="l" t="t" r="r" b="b"/>
              <a:pathLst>
                <a:path w="2514600" h="90805">
                  <a:moveTo>
                    <a:pt x="0" y="15124"/>
                  </a:moveTo>
                  <a:lnTo>
                    <a:pt x="0" y="6774"/>
                  </a:lnTo>
                  <a:lnTo>
                    <a:pt x="6774" y="0"/>
                  </a:lnTo>
                  <a:lnTo>
                    <a:pt x="15129" y="0"/>
                  </a:lnTo>
                  <a:lnTo>
                    <a:pt x="2498864" y="0"/>
                  </a:lnTo>
                  <a:lnTo>
                    <a:pt x="2502889" y="0"/>
                  </a:lnTo>
                  <a:lnTo>
                    <a:pt x="2506739" y="1574"/>
                  </a:lnTo>
                  <a:lnTo>
                    <a:pt x="2509564" y="4424"/>
                  </a:lnTo>
                  <a:lnTo>
                    <a:pt x="2512389" y="7249"/>
                  </a:lnTo>
                  <a:lnTo>
                    <a:pt x="2513989" y="11099"/>
                  </a:lnTo>
                  <a:lnTo>
                    <a:pt x="2513989" y="15124"/>
                  </a:lnTo>
                  <a:lnTo>
                    <a:pt x="2513989" y="75624"/>
                  </a:lnTo>
                  <a:lnTo>
                    <a:pt x="2513989" y="83974"/>
                  </a:lnTo>
                  <a:lnTo>
                    <a:pt x="2507214" y="90749"/>
                  </a:lnTo>
                  <a:lnTo>
                    <a:pt x="2498864" y="90749"/>
                  </a:lnTo>
                  <a:lnTo>
                    <a:pt x="15129" y="90749"/>
                  </a:lnTo>
                  <a:lnTo>
                    <a:pt x="6774" y="90749"/>
                  </a:lnTo>
                  <a:lnTo>
                    <a:pt x="0" y="83974"/>
                  </a:lnTo>
                  <a:lnTo>
                    <a:pt x="0" y="75624"/>
                  </a:lnTo>
                  <a:lnTo>
                    <a:pt x="0" y="15124"/>
                  </a:lnTo>
                  <a:close/>
                </a:path>
              </a:pathLst>
            </a:custGeom>
            <a:ln w="9524">
              <a:solidFill>
                <a:srgbClr val="595959"/>
              </a:solidFill>
            </a:ln>
          </p:spPr>
          <p:txBody>
            <a:bodyPr wrap="square" lIns="0" tIns="0" rIns="0" bIns="0" rtlCol="0"/>
            <a:lstStyle/>
            <a:p>
              <a:endParaRPr sz="700"/>
            </a:p>
          </p:txBody>
        </p:sp>
        <p:sp>
          <p:nvSpPr>
            <p:cNvPr id="59" name="object 59"/>
            <p:cNvSpPr/>
            <p:nvPr/>
          </p:nvSpPr>
          <p:spPr>
            <a:xfrm>
              <a:off x="767628" y="3004719"/>
              <a:ext cx="1417320" cy="90805"/>
            </a:xfrm>
            <a:custGeom>
              <a:avLst/>
              <a:gdLst/>
              <a:ahLst/>
              <a:cxnLst/>
              <a:rect l="l" t="t" r="r" b="b"/>
              <a:pathLst>
                <a:path w="1417320" h="90805">
                  <a:moveTo>
                    <a:pt x="1410424" y="90749"/>
                  </a:moveTo>
                  <a:lnTo>
                    <a:pt x="6774" y="90749"/>
                  </a:lnTo>
                  <a:lnTo>
                    <a:pt x="0" y="83974"/>
                  </a:lnTo>
                  <a:lnTo>
                    <a:pt x="0" y="15124"/>
                  </a:lnTo>
                  <a:lnTo>
                    <a:pt x="0" y="6774"/>
                  </a:lnTo>
                  <a:lnTo>
                    <a:pt x="6774" y="0"/>
                  </a:lnTo>
                  <a:lnTo>
                    <a:pt x="1406082" y="0"/>
                  </a:lnTo>
                  <a:lnTo>
                    <a:pt x="1409929" y="1574"/>
                  </a:lnTo>
                  <a:lnTo>
                    <a:pt x="1412767" y="4424"/>
                  </a:lnTo>
                  <a:lnTo>
                    <a:pt x="1415604" y="7249"/>
                  </a:lnTo>
                  <a:lnTo>
                    <a:pt x="1417197" y="11099"/>
                  </a:lnTo>
                  <a:lnTo>
                    <a:pt x="1417197" y="83974"/>
                  </a:lnTo>
                  <a:lnTo>
                    <a:pt x="1410424" y="90749"/>
                  </a:lnTo>
                  <a:close/>
                </a:path>
              </a:pathLst>
            </a:custGeom>
            <a:solidFill>
              <a:srgbClr val="0844A1"/>
            </a:solidFill>
          </p:spPr>
          <p:txBody>
            <a:bodyPr wrap="square" lIns="0" tIns="0" rIns="0" bIns="0" rtlCol="0"/>
            <a:lstStyle/>
            <a:p>
              <a:endParaRPr sz="700"/>
            </a:p>
          </p:txBody>
        </p:sp>
        <p:sp>
          <p:nvSpPr>
            <p:cNvPr id="60" name="object 60"/>
            <p:cNvSpPr/>
            <p:nvPr/>
          </p:nvSpPr>
          <p:spPr>
            <a:xfrm>
              <a:off x="767628" y="3004719"/>
              <a:ext cx="1417320" cy="90805"/>
            </a:xfrm>
            <a:custGeom>
              <a:avLst/>
              <a:gdLst/>
              <a:ahLst/>
              <a:cxnLst/>
              <a:rect l="l" t="t" r="r" b="b"/>
              <a:pathLst>
                <a:path w="1417320" h="90805">
                  <a:moveTo>
                    <a:pt x="0" y="15124"/>
                  </a:moveTo>
                  <a:lnTo>
                    <a:pt x="0" y="6774"/>
                  </a:lnTo>
                  <a:lnTo>
                    <a:pt x="6774" y="0"/>
                  </a:lnTo>
                  <a:lnTo>
                    <a:pt x="15129" y="0"/>
                  </a:lnTo>
                  <a:lnTo>
                    <a:pt x="1402069" y="0"/>
                  </a:lnTo>
                  <a:lnTo>
                    <a:pt x="1406082" y="0"/>
                  </a:lnTo>
                  <a:lnTo>
                    <a:pt x="1409929" y="1574"/>
                  </a:lnTo>
                  <a:lnTo>
                    <a:pt x="1412767" y="4424"/>
                  </a:lnTo>
                  <a:lnTo>
                    <a:pt x="1415604" y="7249"/>
                  </a:lnTo>
                  <a:lnTo>
                    <a:pt x="1417197" y="11099"/>
                  </a:lnTo>
                  <a:lnTo>
                    <a:pt x="1417197" y="15124"/>
                  </a:lnTo>
                  <a:lnTo>
                    <a:pt x="1417197" y="75624"/>
                  </a:lnTo>
                  <a:lnTo>
                    <a:pt x="1417197" y="83974"/>
                  </a:lnTo>
                  <a:lnTo>
                    <a:pt x="1410424" y="90749"/>
                  </a:lnTo>
                  <a:lnTo>
                    <a:pt x="1402069" y="90749"/>
                  </a:lnTo>
                  <a:lnTo>
                    <a:pt x="15129" y="90749"/>
                  </a:lnTo>
                  <a:lnTo>
                    <a:pt x="6774" y="90749"/>
                  </a:lnTo>
                  <a:lnTo>
                    <a:pt x="0" y="83974"/>
                  </a:lnTo>
                  <a:lnTo>
                    <a:pt x="0" y="75624"/>
                  </a:lnTo>
                  <a:lnTo>
                    <a:pt x="0" y="15124"/>
                  </a:lnTo>
                  <a:close/>
                </a:path>
              </a:pathLst>
            </a:custGeom>
            <a:ln w="9524">
              <a:solidFill>
                <a:srgbClr val="595959"/>
              </a:solidFill>
            </a:ln>
          </p:spPr>
          <p:txBody>
            <a:bodyPr wrap="square" lIns="0" tIns="0" rIns="0" bIns="0" rtlCol="0"/>
            <a:lstStyle/>
            <a:p>
              <a:endParaRPr sz="700"/>
            </a:p>
          </p:txBody>
        </p:sp>
        <p:sp>
          <p:nvSpPr>
            <p:cNvPr id="61" name="object 61"/>
            <p:cNvSpPr/>
            <p:nvPr/>
          </p:nvSpPr>
          <p:spPr>
            <a:xfrm>
              <a:off x="584598" y="4456816"/>
              <a:ext cx="2835275" cy="4157345"/>
            </a:xfrm>
            <a:custGeom>
              <a:avLst/>
              <a:gdLst/>
              <a:ahLst/>
              <a:cxnLst/>
              <a:rect l="l" t="t" r="r" b="b"/>
              <a:pathLst>
                <a:path w="2835275" h="4157345">
                  <a:moveTo>
                    <a:pt x="2834994" y="4156791"/>
                  </a:moveTo>
                  <a:lnTo>
                    <a:pt x="0" y="4156791"/>
                  </a:lnTo>
                  <a:lnTo>
                    <a:pt x="0" y="0"/>
                  </a:lnTo>
                  <a:lnTo>
                    <a:pt x="2834994" y="0"/>
                  </a:lnTo>
                  <a:lnTo>
                    <a:pt x="2834994" y="4156791"/>
                  </a:lnTo>
                  <a:close/>
                </a:path>
              </a:pathLst>
            </a:custGeom>
            <a:solidFill>
              <a:srgbClr val="D8D1E8"/>
            </a:solidFill>
          </p:spPr>
          <p:txBody>
            <a:bodyPr wrap="square" lIns="0" tIns="0" rIns="0" bIns="0" rtlCol="0"/>
            <a:lstStyle/>
            <a:p>
              <a:endParaRPr sz="700"/>
            </a:p>
          </p:txBody>
        </p:sp>
        <p:sp>
          <p:nvSpPr>
            <p:cNvPr id="62" name="object 62"/>
            <p:cNvSpPr/>
            <p:nvPr/>
          </p:nvSpPr>
          <p:spPr>
            <a:xfrm>
              <a:off x="584598" y="4456816"/>
              <a:ext cx="2835275" cy="4157345"/>
            </a:xfrm>
            <a:custGeom>
              <a:avLst/>
              <a:gdLst/>
              <a:ahLst/>
              <a:cxnLst/>
              <a:rect l="l" t="t" r="r" b="b"/>
              <a:pathLst>
                <a:path w="2835275" h="4157345">
                  <a:moveTo>
                    <a:pt x="0" y="0"/>
                  </a:moveTo>
                  <a:lnTo>
                    <a:pt x="2834994" y="0"/>
                  </a:lnTo>
                  <a:lnTo>
                    <a:pt x="2834994" y="4156791"/>
                  </a:lnTo>
                  <a:lnTo>
                    <a:pt x="0" y="4156791"/>
                  </a:lnTo>
                  <a:lnTo>
                    <a:pt x="0" y="0"/>
                  </a:lnTo>
                  <a:close/>
                </a:path>
              </a:pathLst>
            </a:custGeom>
            <a:ln w="9524">
              <a:solidFill>
                <a:srgbClr val="595959"/>
              </a:solidFill>
            </a:ln>
          </p:spPr>
          <p:txBody>
            <a:bodyPr wrap="square" lIns="0" tIns="0" rIns="0" bIns="0" rtlCol="0"/>
            <a:lstStyle/>
            <a:p>
              <a:endParaRPr sz="700"/>
            </a:p>
          </p:txBody>
        </p:sp>
        <p:sp>
          <p:nvSpPr>
            <p:cNvPr id="63" name="object 63"/>
            <p:cNvSpPr/>
            <p:nvPr/>
          </p:nvSpPr>
          <p:spPr>
            <a:xfrm>
              <a:off x="722441" y="4685215"/>
              <a:ext cx="2514600" cy="91440"/>
            </a:xfrm>
            <a:custGeom>
              <a:avLst/>
              <a:gdLst/>
              <a:ahLst/>
              <a:cxnLst/>
              <a:rect l="l" t="t" r="r" b="b"/>
              <a:pathLst>
                <a:path w="2514600" h="91439">
                  <a:moveTo>
                    <a:pt x="2507202"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64" name="object 64"/>
            <p:cNvSpPr/>
            <p:nvPr/>
          </p:nvSpPr>
          <p:spPr>
            <a:xfrm>
              <a:off x="722441" y="4685215"/>
              <a:ext cx="2514600" cy="91440"/>
            </a:xfrm>
            <a:custGeom>
              <a:avLst/>
              <a:gdLst/>
              <a:ahLst/>
              <a:cxnLst/>
              <a:rect l="l" t="t" r="r" b="b"/>
              <a:pathLst>
                <a:path w="2514600" h="91439">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65" name="object 65"/>
            <p:cNvSpPr/>
            <p:nvPr/>
          </p:nvSpPr>
          <p:spPr>
            <a:xfrm>
              <a:off x="722441" y="4875565"/>
              <a:ext cx="2322830" cy="91440"/>
            </a:xfrm>
            <a:custGeom>
              <a:avLst/>
              <a:gdLst/>
              <a:ahLst/>
              <a:cxnLst/>
              <a:rect l="l" t="t" r="r" b="b"/>
              <a:pathLst>
                <a:path w="2322830" h="91439">
                  <a:moveTo>
                    <a:pt x="2315802" y="91199"/>
                  </a:moveTo>
                  <a:lnTo>
                    <a:pt x="6804" y="91199"/>
                  </a:lnTo>
                  <a:lnTo>
                    <a:pt x="0" y="84399"/>
                  </a:lnTo>
                  <a:lnTo>
                    <a:pt x="0" y="15199"/>
                  </a:lnTo>
                  <a:lnTo>
                    <a:pt x="0" y="6799"/>
                  </a:lnTo>
                  <a:lnTo>
                    <a:pt x="6804" y="0"/>
                  </a:lnTo>
                  <a:lnTo>
                    <a:pt x="2311427" y="0"/>
                  </a:lnTo>
                  <a:lnTo>
                    <a:pt x="2315302" y="1599"/>
                  </a:lnTo>
                  <a:lnTo>
                    <a:pt x="2321002" y="7299"/>
                  </a:lnTo>
                  <a:lnTo>
                    <a:pt x="2322602" y="11174"/>
                  </a:lnTo>
                  <a:lnTo>
                    <a:pt x="2322602" y="84399"/>
                  </a:lnTo>
                  <a:lnTo>
                    <a:pt x="2315802" y="91199"/>
                  </a:lnTo>
                  <a:close/>
                </a:path>
              </a:pathLst>
            </a:custGeom>
            <a:solidFill>
              <a:srgbClr val="0844A1"/>
            </a:solidFill>
          </p:spPr>
          <p:txBody>
            <a:bodyPr wrap="square" lIns="0" tIns="0" rIns="0" bIns="0" rtlCol="0"/>
            <a:lstStyle/>
            <a:p>
              <a:endParaRPr sz="700"/>
            </a:p>
          </p:txBody>
        </p:sp>
        <p:sp>
          <p:nvSpPr>
            <p:cNvPr id="66" name="object 66"/>
            <p:cNvSpPr/>
            <p:nvPr/>
          </p:nvSpPr>
          <p:spPr>
            <a:xfrm>
              <a:off x="722441" y="4875565"/>
              <a:ext cx="2322830" cy="91440"/>
            </a:xfrm>
            <a:custGeom>
              <a:avLst/>
              <a:gdLst/>
              <a:ahLst/>
              <a:cxnLst/>
              <a:rect l="l" t="t" r="r" b="b"/>
              <a:pathLst>
                <a:path w="2322830" h="91439">
                  <a:moveTo>
                    <a:pt x="0" y="15199"/>
                  </a:moveTo>
                  <a:lnTo>
                    <a:pt x="0" y="6799"/>
                  </a:lnTo>
                  <a:lnTo>
                    <a:pt x="6804" y="0"/>
                  </a:lnTo>
                  <a:lnTo>
                    <a:pt x="15199" y="0"/>
                  </a:lnTo>
                  <a:lnTo>
                    <a:pt x="2307402" y="0"/>
                  </a:lnTo>
                  <a:lnTo>
                    <a:pt x="2311427" y="0"/>
                  </a:lnTo>
                  <a:lnTo>
                    <a:pt x="2315302" y="1599"/>
                  </a:lnTo>
                  <a:lnTo>
                    <a:pt x="2318152" y="4449"/>
                  </a:lnTo>
                  <a:lnTo>
                    <a:pt x="2321002" y="7299"/>
                  </a:lnTo>
                  <a:lnTo>
                    <a:pt x="2322602" y="11174"/>
                  </a:lnTo>
                  <a:lnTo>
                    <a:pt x="2322602" y="15199"/>
                  </a:lnTo>
                  <a:lnTo>
                    <a:pt x="2322602" y="75999"/>
                  </a:lnTo>
                  <a:lnTo>
                    <a:pt x="2322602" y="84399"/>
                  </a:lnTo>
                  <a:lnTo>
                    <a:pt x="2315802" y="91199"/>
                  </a:lnTo>
                  <a:lnTo>
                    <a:pt x="23074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67" name="object 67"/>
            <p:cNvSpPr/>
            <p:nvPr/>
          </p:nvSpPr>
          <p:spPr>
            <a:xfrm>
              <a:off x="722441" y="5065914"/>
              <a:ext cx="2514600" cy="91440"/>
            </a:xfrm>
            <a:custGeom>
              <a:avLst/>
              <a:gdLst/>
              <a:ahLst/>
              <a:cxnLst/>
              <a:rect l="l" t="t" r="r" b="b"/>
              <a:pathLst>
                <a:path w="2514600" h="91439">
                  <a:moveTo>
                    <a:pt x="2507202"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68" name="object 68"/>
            <p:cNvSpPr/>
            <p:nvPr/>
          </p:nvSpPr>
          <p:spPr>
            <a:xfrm>
              <a:off x="722441" y="5065914"/>
              <a:ext cx="2514600" cy="91440"/>
            </a:xfrm>
            <a:custGeom>
              <a:avLst/>
              <a:gdLst/>
              <a:ahLst/>
              <a:cxnLst/>
              <a:rect l="l" t="t" r="r" b="b"/>
              <a:pathLst>
                <a:path w="2514600" h="91439">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69" name="object 69"/>
            <p:cNvSpPr/>
            <p:nvPr/>
          </p:nvSpPr>
          <p:spPr>
            <a:xfrm>
              <a:off x="722441" y="5256264"/>
              <a:ext cx="2514600" cy="91440"/>
            </a:xfrm>
            <a:custGeom>
              <a:avLst/>
              <a:gdLst/>
              <a:ahLst/>
              <a:cxnLst/>
              <a:rect l="l" t="t" r="r" b="b"/>
              <a:pathLst>
                <a:path w="2514600" h="91439">
                  <a:moveTo>
                    <a:pt x="2507202"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70" name="object 70"/>
            <p:cNvSpPr/>
            <p:nvPr/>
          </p:nvSpPr>
          <p:spPr>
            <a:xfrm>
              <a:off x="722441" y="5256264"/>
              <a:ext cx="2514600" cy="91440"/>
            </a:xfrm>
            <a:custGeom>
              <a:avLst/>
              <a:gdLst/>
              <a:ahLst/>
              <a:cxnLst/>
              <a:rect l="l" t="t" r="r" b="b"/>
              <a:pathLst>
                <a:path w="2514600" h="91439">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71" name="object 71"/>
            <p:cNvSpPr/>
            <p:nvPr/>
          </p:nvSpPr>
          <p:spPr>
            <a:xfrm>
              <a:off x="722441" y="5446614"/>
              <a:ext cx="1708150" cy="91440"/>
            </a:xfrm>
            <a:custGeom>
              <a:avLst/>
              <a:gdLst/>
              <a:ahLst/>
              <a:cxnLst/>
              <a:rect l="l" t="t" r="r" b="b"/>
              <a:pathLst>
                <a:path w="1708150" h="91439">
                  <a:moveTo>
                    <a:pt x="1700791" y="91199"/>
                  </a:moveTo>
                  <a:lnTo>
                    <a:pt x="6804" y="91199"/>
                  </a:lnTo>
                  <a:lnTo>
                    <a:pt x="0" y="84399"/>
                  </a:lnTo>
                  <a:lnTo>
                    <a:pt x="0" y="15199"/>
                  </a:lnTo>
                  <a:lnTo>
                    <a:pt x="0" y="6799"/>
                  </a:lnTo>
                  <a:lnTo>
                    <a:pt x="6804" y="0"/>
                  </a:lnTo>
                  <a:lnTo>
                    <a:pt x="1696429" y="0"/>
                  </a:lnTo>
                  <a:lnTo>
                    <a:pt x="1700294" y="1599"/>
                  </a:lnTo>
                  <a:lnTo>
                    <a:pt x="1703146" y="4449"/>
                  </a:lnTo>
                  <a:lnTo>
                    <a:pt x="1705996" y="7299"/>
                  </a:lnTo>
                  <a:lnTo>
                    <a:pt x="1707596" y="11149"/>
                  </a:lnTo>
                  <a:lnTo>
                    <a:pt x="1707596" y="84399"/>
                  </a:lnTo>
                  <a:lnTo>
                    <a:pt x="1700791" y="91199"/>
                  </a:lnTo>
                  <a:close/>
                </a:path>
              </a:pathLst>
            </a:custGeom>
            <a:solidFill>
              <a:srgbClr val="0844A1"/>
            </a:solidFill>
          </p:spPr>
          <p:txBody>
            <a:bodyPr wrap="square" lIns="0" tIns="0" rIns="0" bIns="0" rtlCol="0"/>
            <a:lstStyle/>
            <a:p>
              <a:endParaRPr sz="700"/>
            </a:p>
          </p:txBody>
        </p:sp>
        <p:sp>
          <p:nvSpPr>
            <p:cNvPr id="72" name="object 72"/>
            <p:cNvSpPr/>
            <p:nvPr/>
          </p:nvSpPr>
          <p:spPr>
            <a:xfrm>
              <a:off x="722441" y="5446614"/>
              <a:ext cx="1708150" cy="91440"/>
            </a:xfrm>
            <a:custGeom>
              <a:avLst/>
              <a:gdLst/>
              <a:ahLst/>
              <a:cxnLst/>
              <a:rect l="l" t="t" r="r" b="b"/>
              <a:pathLst>
                <a:path w="1708150" h="91439">
                  <a:moveTo>
                    <a:pt x="0" y="15199"/>
                  </a:moveTo>
                  <a:lnTo>
                    <a:pt x="0" y="6799"/>
                  </a:lnTo>
                  <a:lnTo>
                    <a:pt x="6804" y="0"/>
                  </a:lnTo>
                  <a:lnTo>
                    <a:pt x="15199" y="0"/>
                  </a:lnTo>
                  <a:lnTo>
                    <a:pt x="1692396" y="0"/>
                  </a:lnTo>
                  <a:lnTo>
                    <a:pt x="1696429" y="0"/>
                  </a:lnTo>
                  <a:lnTo>
                    <a:pt x="1700294" y="1599"/>
                  </a:lnTo>
                  <a:lnTo>
                    <a:pt x="1703146" y="4449"/>
                  </a:lnTo>
                  <a:lnTo>
                    <a:pt x="1705996" y="7299"/>
                  </a:lnTo>
                  <a:lnTo>
                    <a:pt x="1707596" y="11149"/>
                  </a:lnTo>
                  <a:lnTo>
                    <a:pt x="1707596" y="15199"/>
                  </a:lnTo>
                  <a:lnTo>
                    <a:pt x="1707596" y="75999"/>
                  </a:lnTo>
                  <a:lnTo>
                    <a:pt x="1707596" y="84399"/>
                  </a:lnTo>
                  <a:lnTo>
                    <a:pt x="1700791" y="91199"/>
                  </a:lnTo>
                  <a:lnTo>
                    <a:pt x="1692396"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73" name="object 73"/>
            <p:cNvSpPr/>
            <p:nvPr/>
          </p:nvSpPr>
          <p:spPr>
            <a:xfrm>
              <a:off x="722441" y="5735863"/>
              <a:ext cx="2514600" cy="91440"/>
            </a:xfrm>
            <a:custGeom>
              <a:avLst/>
              <a:gdLst/>
              <a:ahLst/>
              <a:cxnLst/>
              <a:rect l="l" t="t" r="r" b="b"/>
              <a:pathLst>
                <a:path w="2514600" h="91439">
                  <a:moveTo>
                    <a:pt x="2507202" y="91199"/>
                  </a:moveTo>
                  <a:lnTo>
                    <a:pt x="6804" y="91199"/>
                  </a:lnTo>
                  <a:lnTo>
                    <a:pt x="0" y="84399"/>
                  </a:lnTo>
                  <a:lnTo>
                    <a:pt x="0" y="15199"/>
                  </a:lnTo>
                  <a:lnTo>
                    <a:pt x="0" y="6824"/>
                  </a:lnTo>
                  <a:lnTo>
                    <a:pt x="6804" y="0"/>
                  </a:lnTo>
                  <a:lnTo>
                    <a:pt x="2502827" y="0"/>
                  </a:lnTo>
                  <a:lnTo>
                    <a:pt x="2506702" y="1624"/>
                  </a:lnTo>
                  <a:lnTo>
                    <a:pt x="2512402" y="7324"/>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74" name="object 74"/>
            <p:cNvSpPr/>
            <p:nvPr/>
          </p:nvSpPr>
          <p:spPr>
            <a:xfrm>
              <a:off x="722441" y="5735863"/>
              <a:ext cx="2514600" cy="91440"/>
            </a:xfrm>
            <a:custGeom>
              <a:avLst/>
              <a:gdLst/>
              <a:ahLst/>
              <a:cxnLst/>
              <a:rect l="l" t="t" r="r" b="b"/>
              <a:pathLst>
                <a:path w="2514600" h="91439">
                  <a:moveTo>
                    <a:pt x="0" y="15199"/>
                  </a:moveTo>
                  <a:lnTo>
                    <a:pt x="0" y="6824"/>
                  </a:lnTo>
                  <a:lnTo>
                    <a:pt x="6804" y="0"/>
                  </a:lnTo>
                  <a:lnTo>
                    <a:pt x="15199" y="0"/>
                  </a:lnTo>
                  <a:lnTo>
                    <a:pt x="2498802" y="0"/>
                  </a:lnTo>
                  <a:lnTo>
                    <a:pt x="2502827" y="0"/>
                  </a:lnTo>
                  <a:lnTo>
                    <a:pt x="2506702" y="1624"/>
                  </a:lnTo>
                  <a:lnTo>
                    <a:pt x="2509552" y="4474"/>
                  </a:lnTo>
                  <a:lnTo>
                    <a:pt x="2512402" y="7324"/>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75" name="object 75"/>
            <p:cNvSpPr/>
            <p:nvPr/>
          </p:nvSpPr>
          <p:spPr>
            <a:xfrm>
              <a:off x="722441" y="5926213"/>
              <a:ext cx="2514600" cy="91440"/>
            </a:xfrm>
            <a:custGeom>
              <a:avLst/>
              <a:gdLst/>
              <a:ahLst/>
              <a:cxnLst/>
              <a:rect l="l" t="t" r="r" b="b"/>
              <a:pathLst>
                <a:path w="2514600" h="91439">
                  <a:moveTo>
                    <a:pt x="2507202" y="91199"/>
                  </a:moveTo>
                  <a:lnTo>
                    <a:pt x="6804" y="91199"/>
                  </a:lnTo>
                  <a:lnTo>
                    <a:pt x="0" y="84399"/>
                  </a:lnTo>
                  <a:lnTo>
                    <a:pt x="0" y="15199"/>
                  </a:lnTo>
                  <a:lnTo>
                    <a:pt x="0" y="6824"/>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76" name="object 76"/>
            <p:cNvSpPr/>
            <p:nvPr/>
          </p:nvSpPr>
          <p:spPr>
            <a:xfrm>
              <a:off x="722441" y="5926213"/>
              <a:ext cx="2514600" cy="91440"/>
            </a:xfrm>
            <a:custGeom>
              <a:avLst/>
              <a:gdLst/>
              <a:ahLst/>
              <a:cxnLst/>
              <a:rect l="l" t="t" r="r" b="b"/>
              <a:pathLst>
                <a:path w="2514600" h="91439">
                  <a:moveTo>
                    <a:pt x="0" y="15199"/>
                  </a:moveTo>
                  <a:lnTo>
                    <a:pt x="0" y="6824"/>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77" name="object 77"/>
            <p:cNvSpPr/>
            <p:nvPr/>
          </p:nvSpPr>
          <p:spPr>
            <a:xfrm>
              <a:off x="722441" y="6116562"/>
              <a:ext cx="2240915" cy="91440"/>
            </a:xfrm>
            <a:custGeom>
              <a:avLst/>
              <a:gdLst/>
              <a:ahLst/>
              <a:cxnLst/>
              <a:rect l="l" t="t" r="r" b="b"/>
              <a:pathLst>
                <a:path w="2240915" h="91439">
                  <a:moveTo>
                    <a:pt x="2233603" y="91199"/>
                  </a:moveTo>
                  <a:lnTo>
                    <a:pt x="6804" y="91199"/>
                  </a:lnTo>
                  <a:lnTo>
                    <a:pt x="0" y="84399"/>
                  </a:lnTo>
                  <a:lnTo>
                    <a:pt x="0" y="15199"/>
                  </a:lnTo>
                  <a:lnTo>
                    <a:pt x="0" y="6799"/>
                  </a:lnTo>
                  <a:lnTo>
                    <a:pt x="6804" y="0"/>
                  </a:lnTo>
                  <a:lnTo>
                    <a:pt x="2229228" y="0"/>
                  </a:lnTo>
                  <a:lnTo>
                    <a:pt x="2233103" y="1599"/>
                  </a:lnTo>
                  <a:lnTo>
                    <a:pt x="2238802" y="7299"/>
                  </a:lnTo>
                  <a:lnTo>
                    <a:pt x="2240402" y="11174"/>
                  </a:lnTo>
                  <a:lnTo>
                    <a:pt x="2240402" y="84399"/>
                  </a:lnTo>
                  <a:lnTo>
                    <a:pt x="2233603" y="91199"/>
                  </a:lnTo>
                  <a:close/>
                </a:path>
              </a:pathLst>
            </a:custGeom>
            <a:solidFill>
              <a:srgbClr val="0844A1"/>
            </a:solidFill>
          </p:spPr>
          <p:txBody>
            <a:bodyPr wrap="square" lIns="0" tIns="0" rIns="0" bIns="0" rtlCol="0"/>
            <a:lstStyle/>
            <a:p>
              <a:endParaRPr sz="700"/>
            </a:p>
          </p:txBody>
        </p:sp>
        <p:sp>
          <p:nvSpPr>
            <p:cNvPr id="78" name="object 78"/>
            <p:cNvSpPr/>
            <p:nvPr/>
          </p:nvSpPr>
          <p:spPr>
            <a:xfrm>
              <a:off x="722441" y="6116562"/>
              <a:ext cx="2240915" cy="91440"/>
            </a:xfrm>
            <a:custGeom>
              <a:avLst/>
              <a:gdLst/>
              <a:ahLst/>
              <a:cxnLst/>
              <a:rect l="l" t="t" r="r" b="b"/>
              <a:pathLst>
                <a:path w="2240915" h="91439">
                  <a:moveTo>
                    <a:pt x="0" y="15199"/>
                  </a:moveTo>
                  <a:lnTo>
                    <a:pt x="0" y="6799"/>
                  </a:lnTo>
                  <a:lnTo>
                    <a:pt x="6804" y="0"/>
                  </a:lnTo>
                  <a:lnTo>
                    <a:pt x="15199" y="0"/>
                  </a:lnTo>
                  <a:lnTo>
                    <a:pt x="2225203" y="0"/>
                  </a:lnTo>
                  <a:lnTo>
                    <a:pt x="2229228" y="0"/>
                  </a:lnTo>
                  <a:lnTo>
                    <a:pt x="2233103" y="1599"/>
                  </a:lnTo>
                  <a:lnTo>
                    <a:pt x="2235952" y="4449"/>
                  </a:lnTo>
                  <a:lnTo>
                    <a:pt x="2238802" y="7299"/>
                  </a:lnTo>
                  <a:lnTo>
                    <a:pt x="2240402" y="11174"/>
                  </a:lnTo>
                  <a:lnTo>
                    <a:pt x="2240402" y="15199"/>
                  </a:lnTo>
                  <a:lnTo>
                    <a:pt x="2240402" y="75999"/>
                  </a:lnTo>
                  <a:lnTo>
                    <a:pt x="2240402" y="84399"/>
                  </a:lnTo>
                  <a:lnTo>
                    <a:pt x="2233603" y="91199"/>
                  </a:lnTo>
                  <a:lnTo>
                    <a:pt x="2225203"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79" name="object 79"/>
            <p:cNvSpPr/>
            <p:nvPr/>
          </p:nvSpPr>
          <p:spPr>
            <a:xfrm>
              <a:off x="722441" y="6324387"/>
              <a:ext cx="2514600" cy="91440"/>
            </a:xfrm>
            <a:custGeom>
              <a:avLst/>
              <a:gdLst/>
              <a:ahLst/>
              <a:cxnLst/>
              <a:rect l="l" t="t" r="r" b="b"/>
              <a:pathLst>
                <a:path w="2514600" h="91439">
                  <a:moveTo>
                    <a:pt x="2507202" y="91199"/>
                  </a:moveTo>
                  <a:lnTo>
                    <a:pt x="6804" y="91199"/>
                  </a:lnTo>
                  <a:lnTo>
                    <a:pt x="0" y="84399"/>
                  </a:lnTo>
                  <a:lnTo>
                    <a:pt x="0" y="15199"/>
                  </a:lnTo>
                  <a:lnTo>
                    <a:pt x="0" y="6824"/>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80" name="object 80"/>
            <p:cNvSpPr/>
            <p:nvPr/>
          </p:nvSpPr>
          <p:spPr>
            <a:xfrm>
              <a:off x="722441" y="6324387"/>
              <a:ext cx="2514600" cy="91440"/>
            </a:xfrm>
            <a:custGeom>
              <a:avLst/>
              <a:gdLst/>
              <a:ahLst/>
              <a:cxnLst/>
              <a:rect l="l" t="t" r="r" b="b"/>
              <a:pathLst>
                <a:path w="2514600" h="91439">
                  <a:moveTo>
                    <a:pt x="0" y="15199"/>
                  </a:moveTo>
                  <a:lnTo>
                    <a:pt x="0" y="6824"/>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81" name="object 81"/>
            <p:cNvSpPr/>
            <p:nvPr/>
          </p:nvSpPr>
          <p:spPr>
            <a:xfrm>
              <a:off x="722441" y="6631111"/>
              <a:ext cx="2514600" cy="91440"/>
            </a:xfrm>
            <a:custGeom>
              <a:avLst/>
              <a:gdLst/>
              <a:ahLst/>
              <a:cxnLst/>
              <a:rect l="l" t="t" r="r" b="b"/>
              <a:pathLst>
                <a:path w="2514600" h="91440">
                  <a:moveTo>
                    <a:pt x="2507202"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82" name="object 82"/>
            <p:cNvSpPr/>
            <p:nvPr/>
          </p:nvSpPr>
          <p:spPr>
            <a:xfrm>
              <a:off x="722441" y="6631111"/>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83" name="object 83"/>
            <p:cNvSpPr/>
            <p:nvPr/>
          </p:nvSpPr>
          <p:spPr>
            <a:xfrm>
              <a:off x="722441" y="6821461"/>
              <a:ext cx="2514600" cy="91440"/>
            </a:xfrm>
            <a:custGeom>
              <a:avLst/>
              <a:gdLst/>
              <a:ahLst/>
              <a:cxnLst/>
              <a:rect l="l" t="t" r="r" b="b"/>
              <a:pathLst>
                <a:path w="2514600" h="91440">
                  <a:moveTo>
                    <a:pt x="2507202"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84" name="object 84"/>
            <p:cNvSpPr/>
            <p:nvPr/>
          </p:nvSpPr>
          <p:spPr>
            <a:xfrm>
              <a:off x="722441" y="6821461"/>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85" name="object 85"/>
            <p:cNvSpPr/>
            <p:nvPr/>
          </p:nvSpPr>
          <p:spPr>
            <a:xfrm>
              <a:off x="722441" y="7030910"/>
              <a:ext cx="2514600" cy="91440"/>
            </a:xfrm>
            <a:custGeom>
              <a:avLst/>
              <a:gdLst/>
              <a:ahLst/>
              <a:cxnLst/>
              <a:rect l="l" t="t" r="r" b="b"/>
              <a:pathLst>
                <a:path w="2514600" h="91440">
                  <a:moveTo>
                    <a:pt x="2507202"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86" name="object 86"/>
            <p:cNvSpPr/>
            <p:nvPr/>
          </p:nvSpPr>
          <p:spPr>
            <a:xfrm>
              <a:off x="722441" y="7030910"/>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87" name="object 87"/>
            <p:cNvSpPr/>
            <p:nvPr/>
          </p:nvSpPr>
          <p:spPr>
            <a:xfrm>
              <a:off x="722441" y="7210910"/>
              <a:ext cx="1708150" cy="91440"/>
            </a:xfrm>
            <a:custGeom>
              <a:avLst/>
              <a:gdLst/>
              <a:ahLst/>
              <a:cxnLst/>
              <a:rect l="l" t="t" r="r" b="b"/>
              <a:pathLst>
                <a:path w="1708150" h="91440">
                  <a:moveTo>
                    <a:pt x="1700791" y="91199"/>
                  </a:moveTo>
                  <a:lnTo>
                    <a:pt x="6804" y="91199"/>
                  </a:lnTo>
                  <a:lnTo>
                    <a:pt x="0" y="84374"/>
                  </a:lnTo>
                  <a:lnTo>
                    <a:pt x="0" y="15199"/>
                  </a:lnTo>
                  <a:lnTo>
                    <a:pt x="0" y="6799"/>
                  </a:lnTo>
                  <a:lnTo>
                    <a:pt x="6804" y="0"/>
                  </a:lnTo>
                  <a:lnTo>
                    <a:pt x="1696429" y="0"/>
                  </a:lnTo>
                  <a:lnTo>
                    <a:pt x="1700294" y="1599"/>
                  </a:lnTo>
                  <a:lnTo>
                    <a:pt x="1703146" y="4449"/>
                  </a:lnTo>
                  <a:lnTo>
                    <a:pt x="1705996" y="7299"/>
                  </a:lnTo>
                  <a:lnTo>
                    <a:pt x="1707596" y="11149"/>
                  </a:lnTo>
                  <a:lnTo>
                    <a:pt x="1707596" y="84374"/>
                  </a:lnTo>
                  <a:lnTo>
                    <a:pt x="1700791" y="91199"/>
                  </a:lnTo>
                  <a:close/>
                </a:path>
              </a:pathLst>
            </a:custGeom>
            <a:solidFill>
              <a:srgbClr val="0844A1"/>
            </a:solidFill>
          </p:spPr>
          <p:txBody>
            <a:bodyPr wrap="square" lIns="0" tIns="0" rIns="0" bIns="0" rtlCol="0"/>
            <a:lstStyle/>
            <a:p>
              <a:endParaRPr sz="700"/>
            </a:p>
          </p:txBody>
        </p:sp>
        <p:sp>
          <p:nvSpPr>
            <p:cNvPr id="88" name="object 88"/>
            <p:cNvSpPr/>
            <p:nvPr/>
          </p:nvSpPr>
          <p:spPr>
            <a:xfrm>
              <a:off x="722441" y="7210910"/>
              <a:ext cx="1708150" cy="91440"/>
            </a:xfrm>
            <a:custGeom>
              <a:avLst/>
              <a:gdLst/>
              <a:ahLst/>
              <a:cxnLst/>
              <a:rect l="l" t="t" r="r" b="b"/>
              <a:pathLst>
                <a:path w="1708150" h="91440">
                  <a:moveTo>
                    <a:pt x="0" y="15199"/>
                  </a:moveTo>
                  <a:lnTo>
                    <a:pt x="0" y="6799"/>
                  </a:lnTo>
                  <a:lnTo>
                    <a:pt x="6804" y="0"/>
                  </a:lnTo>
                  <a:lnTo>
                    <a:pt x="15199" y="0"/>
                  </a:lnTo>
                  <a:lnTo>
                    <a:pt x="1692396" y="0"/>
                  </a:lnTo>
                  <a:lnTo>
                    <a:pt x="1696429" y="0"/>
                  </a:lnTo>
                  <a:lnTo>
                    <a:pt x="1700294" y="1599"/>
                  </a:lnTo>
                  <a:lnTo>
                    <a:pt x="1703146" y="4449"/>
                  </a:lnTo>
                  <a:lnTo>
                    <a:pt x="1705996" y="7299"/>
                  </a:lnTo>
                  <a:lnTo>
                    <a:pt x="1707596" y="11149"/>
                  </a:lnTo>
                  <a:lnTo>
                    <a:pt x="1707596" y="15199"/>
                  </a:lnTo>
                  <a:lnTo>
                    <a:pt x="1707596" y="75999"/>
                  </a:lnTo>
                  <a:lnTo>
                    <a:pt x="1707596" y="84374"/>
                  </a:lnTo>
                  <a:lnTo>
                    <a:pt x="1700791" y="91199"/>
                  </a:lnTo>
                  <a:lnTo>
                    <a:pt x="1692396" y="91199"/>
                  </a:lnTo>
                  <a:lnTo>
                    <a:pt x="15199" y="91199"/>
                  </a:lnTo>
                  <a:lnTo>
                    <a:pt x="6804" y="91199"/>
                  </a:lnTo>
                  <a:lnTo>
                    <a:pt x="0" y="84374"/>
                  </a:lnTo>
                  <a:lnTo>
                    <a:pt x="0" y="75999"/>
                  </a:lnTo>
                  <a:lnTo>
                    <a:pt x="0" y="15199"/>
                  </a:lnTo>
                  <a:close/>
                </a:path>
              </a:pathLst>
            </a:custGeom>
            <a:ln w="9524">
              <a:solidFill>
                <a:srgbClr val="595959"/>
              </a:solidFill>
            </a:ln>
          </p:spPr>
          <p:txBody>
            <a:bodyPr wrap="square" lIns="0" tIns="0" rIns="0" bIns="0" rtlCol="0"/>
            <a:lstStyle/>
            <a:p>
              <a:endParaRPr sz="700"/>
            </a:p>
          </p:txBody>
        </p:sp>
        <p:sp>
          <p:nvSpPr>
            <p:cNvPr id="89" name="object 89"/>
            <p:cNvSpPr/>
            <p:nvPr/>
          </p:nvSpPr>
          <p:spPr>
            <a:xfrm>
              <a:off x="722441" y="7526109"/>
              <a:ext cx="2514600" cy="91440"/>
            </a:xfrm>
            <a:custGeom>
              <a:avLst/>
              <a:gdLst/>
              <a:ahLst/>
              <a:cxnLst/>
              <a:rect l="l" t="t" r="r" b="b"/>
              <a:pathLst>
                <a:path w="2514600" h="91440">
                  <a:moveTo>
                    <a:pt x="2507202"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90" name="object 90"/>
            <p:cNvSpPr/>
            <p:nvPr/>
          </p:nvSpPr>
          <p:spPr>
            <a:xfrm>
              <a:off x="722441" y="7526109"/>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91" name="object 91"/>
            <p:cNvSpPr/>
            <p:nvPr/>
          </p:nvSpPr>
          <p:spPr>
            <a:xfrm>
              <a:off x="722441" y="7716459"/>
              <a:ext cx="2514600" cy="91440"/>
            </a:xfrm>
            <a:custGeom>
              <a:avLst/>
              <a:gdLst/>
              <a:ahLst/>
              <a:cxnLst/>
              <a:rect l="l" t="t" r="r" b="b"/>
              <a:pathLst>
                <a:path w="2514600" h="91440">
                  <a:moveTo>
                    <a:pt x="2507202"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92" name="object 92"/>
            <p:cNvSpPr/>
            <p:nvPr/>
          </p:nvSpPr>
          <p:spPr>
            <a:xfrm>
              <a:off x="722441" y="7716459"/>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93" name="object 93"/>
            <p:cNvSpPr/>
            <p:nvPr/>
          </p:nvSpPr>
          <p:spPr>
            <a:xfrm>
              <a:off x="722441" y="7906809"/>
              <a:ext cx="2514600" cy="91440"/>
            </a:xfrm>
            <a:custGeom>
              <a:avLst/>
              <a:gdLst/>
              <a:ahLst/>
              <a:cxnLst/>
              <a:rect l="l" t="t" r="r" b="b"/>
              <a:pathLst>
                <a:path w="2514600" h="91440">
                  <a:moveTo>
                    <a:pt x="2507202"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94" name="object 94"/>
            <p:cNvSpPr/>
            <p:nvPr/>
          </p:nvSpPr>
          <p:spPr>
            <a:xfrm>
              <a:off x="722441" y="7906809"/>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95" name="object 95"/>
            <p:cNvSpPr/>
            <p:nvPr/>
          </p:nvSpPr>
          <p:spPr>
            <a:xfrm>
              <a:off x="722441" y="8097158"/>
              <a:ext cx="2514600" cy="91440"/>
            </a:xfrm>
            <a:custGeom>
              <a:avLst/>
              <a:gdLst/>
              <a:ahLst/>
              <a:cxnLst/>
              <a:rect l="l" t="t" r="r" b="b"/>
              <a:pathLst>
                <a:path w="2514600" h="91440">
                  <a:moveTo>
                    <a:pt x="2507202"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96" name="object 96"/>
            <p:cNvSpPr/>
            <p:nvPr/>
          </p:nvSpPr>
          <p:spPr>
            <a:xfrm>
              <a:off x="722441" y="8097158"/>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97" name="object 97"/>
            <p:cNvSpPr/>
            <p:nvPr/>
          </p:nvSpPr>
          <p:spPr>
            <a:xfrm>
              <a:off x="722441" y="8287508"/>
              <a:ext cx="2249805" cy="91440"/>
            </a:xfrm>
            <a:custGeom>
              <a:avLst/>
              <a:gdLst/>
              <a:ahLst/>
              <a:cxnLst/>
              <a:rect l="l" t="t" r="r" b="b"/>
              <a:pathLst>
                <a:path w="2249805" h="91440">
                  <a:moveTo>
                    <a:pt x="2242602" y="91199"/>
                  </a:moveTo>
                  <a:lnTo>
                    <a:pt x="6804" y="91199"/>
                  </a:lnTo>
                  <a:lnTo>
                    <a:pt x="0" y="84399"/>
                  </a:lnTo>
                  <a:lnTo>
                    <a:pt x="0" y="15199"/>
                  </a:lnTo>
                  <a:lnTo>
                    <a:pt x="0" y="6799"/>
                  </a:lnTo>
                  <a:lnTo>
                    <a:pt x="6804" y="0"/>
                  </a:lnTo>
                  <a:lnTo>
                    <a:pt x="2238227" y="0"/>
                  </a:lnTo>
                  <a:lnTo>
                    <a:pt x="2242102" y="1599"/>
                  </a:lnTo>
                  <a:lnTo>
                    <a:pt x="2247802" y="7299"/>
                  </a:lnTo>
                  <a:lnTo>
                    <a:pt x="2249402" y="11149"/>
                  </a:lnTo>
                  <a:lnTo>
                    <a:pt x="2249402" y="84399"/>
                  </a:lnTo>
                  <a:lnTo>
                    <a:pt x="2242602" y="91199"/>
                  </a:lnTo>
                  <a:close/>
                </a:path>
              </a:pathLst>
            </a:custGeom>
            <a:solidFill>
              <a:srgbClr val="0844A1"/>
            </a:solidFill>
          </p:spPr>
          <p:txBody>
            <a:bodyPr wrap="square" lIns="0" tIns="0" rIns="0" bIns="0" rtlCol="0"/>
            <a:lstStyle/>
            <a:p>
              <a:endParaRPr sz="700"/>
            </a:p>
          </p:txBody>
        </p:sp>
        <p:sp>
          <p:nvSpPr>
            <p:cNvPr id="98" name="object 98"/>
            <p:cNvSpPr/>
            <p:nvPr/>
          </p:nvSpPr>
          <p:spPr>
            <a:xfrm>
              <a:off x="722441" y="8287508"/>
              <a:ext cx="2249805" cy="91440"/>
            </a:xfrm>
            <a:custGeom>
              <a:avLst/>
              <a:gdLst/>
              <a:ahLst/>
              <a:cxnLst/>
              <a:rect l="l" t="t" r="r" b="b"/>
              <a:pathLst>
                <a:path w="2249805" h="91440">
                  <a:moveTo>
                    <a:pt x="0" y="15199"/>
                  </a:moveTo>
                  <a:lnTo>
                    <a:pt x="0" y="6799"/>
                  </a:lnTo>
                  <a:lnTo>
                    <a:pt x="6804" y="0"/>
                  </a:lnTo>
                  <a:lnTo>
                    <a:pt x="15199" y="0"/>
                  </a:lnTo>
                  <a:lnTo>
                    <a:pt x="2234202" y="0"/>
                  </a:lnTo>
                  <a:lnTo>
                    <a:pt x="2238227" y="0"/>
                  </a:lnTo>
                  <a:lnTo>
                    <a:pt x="2242102" y="1599"/>
                  </a:lnTo>
                  <a:lnTo>
                    <a:pt x="2244952" y="4449"/>
                  </a:lnTo>
                  <a:lnTo>
                    <a:pt x="2247802" y="7299"/>
                  </a:lnTo>
                  <a:lnTo>
                    <a:pt x="2249402" y="11149"/>
                  </a:lnTo>
                  <a:lnTo>
                    <a:pt x="2249402" y="15199"/>
                  </a:lnTo>
                  <a:lnTo>
                    <a:pt x="2249402" y="75999"/>
                  </a:lnTo>
                  <a:lnTo>
                    <a:pt x="2249402" y="84399"/>
                  </a:lnTo>
                  <a:lnTo>
                    <a:pt x="2242602" y="91199"/>
                  </a:lnTo>
                  <a:lnTo>
                    <a:pt x="22342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99" name="object 99"/>
            <p:cNvSpPr/>
            <p:nvPr/>
          </p:nvSpPr>
          <p:spPr>
            <a:xfrm>
              <a:off x="1636396" y="3528068"/>
              <a:ext cx="731520" cy="731520"/>
            </a:xfrm>
            <a:custGeom>
              <a:avLst/>
              <a:gdLst/>
              <a:ahLst/>
              <a:cxnLst/>
              <a:rect l="l" t="t" r="r" b="b"/>
              <a:pathLst>
                <a:path w="731519" h="731520">
                  <a:moveTo>
                    <a:pt x="365699" y="730973"/>
                  </a:moveTo>
                  <a:lnTo>
                    <a:pt x="319826" y="728126"/>
                  </a:lnTo>
                  <a:lnTo>
                    <a:pt x="275654" y="719811"/>
                  </a:lnTo>
                  <a:lnTo>
                    <a:pt x="233525" y="706373"/>
                  </a:lnTo>
                  <a:lnTo>
                    <a:pt x="193782" y="688153"/>
                  </a:lnTo>
                  <a:lnTo>
                    <a:pt x="156767" y="665493"/>
                  </a:lnTo>
                  <a:lnTo>
                    <a:pt x="122824" y="638737"/>
                  </a:lnTo>
                  <a:lnTo>
                    <a:pt x="92294" y="608226"/>
                  </a:lnTo>
                  <a:lnTo>
                    <a:pt x="65521" y="574304"/>
                  </a:lnTo>
                  <a:lnTo>
                    <a:pt x="42847" y="537312"/>
                  </a:lnTo>
                  <a:lnTo>
                    <a:pt x="24615" y="497593"/>
                  </a:lnTo>
                  <a:lnTo>
                    <a:pt x="11168" y="455489"/>
                  </a:lnTo>
                  <a:lnTo>
                    <a:pt x="2849" y="411344"/>
                  </a:lnTo>
                  <a:lnTo>
                    <a:pt x="0" y="365499"/>
                  </a:lnTo>
                  <a:lnTo>
                    <a:pt x="2849" y="319653"/>
                  </a:lnTo>
                  <a:lnTo>
                    <a:pt x="11168" y="275507"/>
                  </a:lnTo>
                  <a:lnTo>
                    <a:pt x="24615" y="233401"/>
                  </a:lnTo>
                  <a:lnTo>
                    <a:pt x="42847" y="193680"/>
                  </a:lnTo>
                  <a:lnTo>
                    <a:pt x="65521" y="156686"/>
                  </a:lnTo>
                  <a:lnTo>
                    <a:pt x="92294" y="122760"/>
                  </a:lnTo>
                  <a:lnTo>
                    <a:pt x="122824" y="92247"/>
                  </a:lnTo>
                  <a:lnTo>
                    <a:pt x="156767" y="65488"/>
                  </a:lnTo>
                  <a:lnTo>
                    <a:pt x="193782" y="42825"/>
                  </a:lnTo>
                  <a:lnTo>
                    <a:pt x="233525" y="24603"/>
                  </a:lnTo>
                  <a:lnTo>
                    <a:pt x="275654" y="11163"/>
                  </a:lnTo>
                  <a:lnTo>
                    <a:pt x="319826" y="2847"/>
                  </a:lnTo>
                  <a:lnTo>
                    <a:pt x="365699" y="0"/>
                  </a:lnTo>
                  <a:lnTo>
                    <a:pt x="413768" y="3170"/>
                  </a:lnTo>
                  <a:lnTo>
                    <a:pt x="460607" y="12525"/>
                  </a:lnTo>
                  <a:lnTo>
                    <a:pt x="505646" y="27828"/>
                  </a:lnTo>
                  <a:lnTo>
                    <a:pt x="548319" y="48840"/>
                  </a:lnTo>
                  <a:lnTo>
                    <a:pt x="588056" y="75326"/>
                  </a:lnTo>
                  <a:lnTo>
                    <a:pt x="624288" y="107049"/>
                  </a:lnTo>
                  <a:lnTo>
                    <a:pt x="656035" y="143263"/>
                  </a:lnTo>
                  <a:lnTo>
                    <a:pt x="682537" y="182977"/>
                  </a:lnTo>
                  <a:lnTo>
                    <a:pt x="703561" y="225624"/>
                  </a:lnTo>
                  <a:lnTo>
                    <a:pt x="718869" y="270638"/>
                  </a:lnTo>
                  <a:lnTo>
                    <a:pt x="728226" y="317452"/>
                  </a:lnTo>
                  <a:lnTo>
                    <a:pt x="731398" y="365499"/>
                  </a:lnTo>
                  <a:lnTo>
                    <a:pt x="728549" y="411344"/>
                  </a:lnTo>
                  <a:lnTo>
                    <a:pt x="720229" y="455489"/>
                  </a:lnTo>
                  <a:lnTo>
                    <a:pt x="706782" y="497593"/>
                  </a:lnTo>
                  <a:lnTo>
                    <a:pt x="688551" y="537312"/>
                  </a:lnTo>
                  <a:lnTo>
                    <a:pt x="665877" y="574304"/>
                  </a:lnTo>
                  <a:lnTo>
                    <a:pt x="639104" y="608226"/>
                  </a:lnTo>
                  <a:lnTo>
                    <a:pt x="608574" y="638737"/>
                  </a:lnTo>
                  <a:lnTo>
                    <a:pt x="574630" y="665493"/>
                  </a:lnTo>
                  <a:lnTo>
                    <a:pt x="537616" y="688153"/>
                  </a:lnTo>
                  <a:lnTo>
                    <a:pt x="497872" y="706373"/>
                  </a:lnTo>
                  <a:lnTo>
                    <a:pt x="455743" y="719811"/>
                  </a:lnTo>
                  <a:lnTo>
                    <a:pt x="411571" y="728126"/>
                  </a:lnTo>
                  <a:lnTo>
                    <a:pt x="365699" y="730973"/>
                  </a:lnTo>
                  <a:close/>
                </a:path>
              </a:pathLst>
            </a:custGeom>
            <a:solidFill>
              <a:srgbClr val="D699FF"/>
            </a:solidFill>
          </p:spPr>
          <p:txBody>
            <a:bodyPr wrap="square" lIns="0" tIns="0" rIns="0" bIns="0" rtlCol="0"/>
            <a:lstStyle/>
            <a:p>
              <a:endParaRPr sz="700"/>
            </a:p>
          </p:txBody>
        </p:sp>
        <p:sp>
          <p:nvSpPr>
            <p:cNvPr id="100" name="object 100"/>
            <p:cNvSpPr/>
            <p:nvPr/>
          </p:nvSpPr>
          <p:spPr>
            <a:xfrm>
              <a:off x="1636396" y="3528067"/>
              <a:ext cx="731520" cy="731520"/>
            </a:xfrm>
            <a:custGeom>
              <a:avLst/>
              <a:gdLst/>
              <a:ahLst/>
              <a:cxnLst/>
              <a:rect l="l" t="t" r="r" b="b"/>
              <a:pathLst>
                <a:path w="731519" h="731520">
                  <a:moveTo>
                    <a:pt x="0" y="365499"/>
                  </a:moveTo>
                  <a:lnTo>
                    <a:pt x="2849" y="319653"/>
                  </a:lnTo>
                  <a:lnTo>
                    <a:pt x="11168" y="275507"/>
                  </a:lnTo>
                  <a:lnTo>
                    <a:pt x="24615" y="233401"/>
                  </a:lnTo>
                  <a:lnTo>
                    <a:pt x="42847" y="193680"/>
                  </a:lnTo>
                  <a:lnTo>
                    <a:pt x="65521" y="156686"/>
                  </a:lnTo>
                  <a:lnTo>
                    <a:pt x="92294" y="122760"/>
                  </a:lnTo>
                  <a:lnTo>
                    <a:pt x="122824" y="92247"/>
                  </a:lnTo>
                  <a:lnTo>
                    <a:pt x="156767" y="65488"/>
                  </a:lnTo>
                  <a:lnTo>
                    <a:pt x="193782" y="42825"/>
                  </a:lnTo>
                  <a:lnTo>
                    <a:pt x="233525" y="24603"/>
                  </a:lnTo>
                  <a:lnTo>
                    <a:pt x="275654" y="11163"/>
                  </a:lnTo>
                  <a:lnTo>
                    <a:pt x="319826" y="2847"/>
                  </a:lnTo>
                  <a:lnTo>
                    <a:pt x="365699" y="0"/>
                  </a:lnTo>
                  <a:lnTo>
                    <a:pt x="413768" y="3170"/>
                  </a:lnTo>
                  <a:lnTo>
                    <a:pt x="460607" y="12525"/>
                  </a:lnTo>
                  <a:lnTo>
                    <a:pt x="505646" y="27828"/>
                  </a:lnTo>
                  <a:lnTo>
                    <a:pt x="548319" y="48840"/>
                  </a:lnTo>
                  <a:lnTo>
                    <a:pt x="588056" y="75326"/>
                  </a:lnTo>
                  <a:lnTo>
                    <a:pt x="624288" y="107049"/>
                  </a:lnTo>
                  <a:lnTo>
                    <a:pt x="656035" y="143263"/>
                  </a:lnTo>
                  <a:lnTo>
                    <a:pt x="682537" y="182977"/>
                  </a:lnTo>
                  <a:lnTo>
                    <a:pt x="703561" y="225624"/>
                  </a:lnTo>
                  <a:lnTo>
                    <a:pt x="718869" y="270638"/>
                  </a:lnTo>
                  <a:lnTo>
                    <a:pt x="728226" y="317452"/>
                  </a:lnTo>
                  <a:lnTo>
                    <a:pt x="731398" y="365499"/>
                  </a:lnTo>
                  <a:lnTo>
                    <a:pt x="728549" y="411344"/>
                  </a:lnTo>
                  <a:lnTo>
                    <a:pt x="720229" y="455489"/>
                  </a:lnTo>
                  <a:lnTo>
                    <a:pt x="706782" y="497593"/>
                  </a:lnTo>
                  <a:lnTo>
                    <a:pt x="688551" y="537312"/>
                  </a:lnTo>
                  <a:lnTo>
                    <a:pt x="665877" y="574304"/>
                  </a:lnTo>
                  <a:lnTo>
                    <a:pt x="639104" y="608226"/>
                  </a:lnTo>
                  <a:lnTo>
                    <a:pt x="608574" y="638737"/>
                  </a:lnTo>
                  <a:lnTo>
                    <a:pt x="574630" y="665493"/>
                  </a:lnTo>
                  <a:lnTo>
                    <a:pt x="537616" y="688153"/>
                  </a:lnTo>
                  <a:lnTo>
                    <a:pt x="497872" y="706373"/>
                  </a:lnTo>
                  <a:lnTo>
                    <a:pt x="455743" y="719811"/>
                  </a:lnTo>
                  <a:lnTo>
                    <a:pt x="411571" y="728126"/>
                  </a:lnTo>
                  <a:lnTo>
                    <a:pt x="365699" y="730973"/>
                  </a:lnTo>
                  <a:lnTo>
                    <a:pt x="319826" y="728126"/>
                  </a:lnTo>
                  <a:lnTo>
                    <a:pt x="275654" y="719811"/>
                  </a:lnTo>
                  <a:lnTo>
                    <a:pt x="233525" y="706373"/>
                  </a:lnTo>
                  <a:lnTo>
                    <a:pt x="193782" y="688153"/>
                  </a:lnTo>
                  <a:lnTo>
                    <a:pt x="156767" y="665493"/>
                  </a:lnTo>
                  <a:lnTo>
                    <a:pt x="122824" y="638737"/>
                  </a:lnTo>
                  <a:lnTo>
                    <a:pt x="92294" y="608226"/>
                  </a:lnTo>
                  <a:lnTo>
                    <a:pt x="65521" y="574304"/>
                  </a:lnTo>
                  <a:lnTo>
                    <a:pt x="42847" y="537312"/>
                  </a:lnTo>
                  <a:lnTo>
                    <a:pt x="24615" y="497593"/>
                  </a:lnTo>
                  <a:lnTo>
                    <a:pt x="11168" y="455489"/>
                  </a:lnTo>
                  <a:lnTo>
                    <a:pt x="2849" y="411344"/>
                  </a:lnTo>
                  <a:lnTo>
                    <a:pt x="0" y="365499"/>
                  </a:lnTo>
                  <a:close/>
                </a:path>
              </a:pathLst>
            </a:custGeom>
            <a:ln w="9524">
              <a:solidFill>
                <a:srgbClr val="595959"/>
              </a:solidFill>
            </a:ln>
          </p:spPr>
          <p:txBody>
            <a:bodyPr wrap="square" lIns="0" tIns="0" rIns="0" bIns="0" rtlCol="0"/>
            <a:lstStyle/>
            <a:p>
              <a:endParaRPr sz="700"/>
            </a:p>
          </p:txBody>
        </p:sp>
        <p:sp>
          <p:nvSpPr>
            <p:cNvPr id="101" name="object 101"/>
            <p:cNvSpPr/>
            <p:nvPr/>
          </p:nvSpPr>
          <p:spPr>
            <a:xfrm>
              <a:off x="2002095" y="3230668"/>
              <a:ext cx="0" cy="360680"/>
            </a:xfrm>
            <a:custGeom>
              <a:avLst/>
              <a:gdLst/>
              <a:ahLst/>
              <a:cxnLst/>
              <a:rect l="l" t="t" r="r" b="b"/>
              <a:pathLst>
                <a:path h="360679">
                  <a:moveTo>
                    <a:pt x="0" y="0"/>
                  </a:moveTo>
                  <a:lnTo>
                    <a:pt x="0" y="360299"/>
                  </a:lnTo>
                </a:path>
              </a:pathLst>
            </a:custGeom>
            <a:ln w="19049">
              <a:solidFill>
                <a:srgbClr val="595959"/>
              </a:solidFill>
            </a:ln>
          </p:spPr>
          <p:txBody>
            <a:bodyPr wrap="square" lIns="0" tIns="0" rIns="0" bIns="0" rtlCol="0"/>
            <a:lstStyle/>
            <a:p>
              <a:endParaRPr sz="700"/>
            </a:p>
          </p:txBody>
        </p:sp>
        <p:pic>
          <p:nvPicPr>
            <p:cNvPr id="102" name="object 102"/>
            <p:cNvPicPr/>
            <p:nvPr/>
          </p:nvPicPr>
          <p:blipFill>
            <a:blip r:embed="rId5" cstate="print"/>
            <a:stretch>
              <a:fillRect/>
            </a:stretch>
          </p:blipFill>
          <p:spPr>
            <a:xfrm>
              <a:off x="1961106" y="3581442"/>
              <a:ext cx="81979" cy="105499"/>
            </a:xfrm>
            <a:prstGeom prst="rect">
              <a:avLst/>
            </a:prstGeom>
          </p:spPr>
        </p:pic>
        <p:sp>
          <p:nvSpPr>
            <p:cNvPr id="103" name="object 103"/>
            <p:cNvSpPr/>
            <p:nvPr/>
          </p:nvSpPr>
          <p:spPr>
            <a:xfrm>
              <a:off x="2002095" y="4176516"/>
              <a:ext cx="0" cy="360680"/>
            </a:xfrm>
            <a:custGeom>
              <a:avLst/>
              <a:gdLst/>
              <a:ahLst/>
              <a:cxnLst/>
              <a:rect l="l" t="t" r="r" b="b"/>
              <a:pathLst>
                <a:path h="360679">
                  <a:moveTo>
                    <a:pt x="0" y="0"/>
                  </a:moveTo>
                  <a:lnTo>
                    <a:pt x="0" y="360299"/>
                  </a:lnTo>
                </a:path>
              </a:pathLst>
            </a:custGeom>
            <a:ln w="19049">
              <a:solidFill>
                <a:srgbClr val="595959"/>
              </a:solidFill>
            </a:ln>
          </p:spPr>
          <p:txBody>
            <a:bodyPr wrap="square" lIns="0" tIns="0" rIns="0" bIns="0" rtlCol="0"/>
            <a:lstStyle/>
            <a:p>
              <a:endParaRPr sz="700"/>
            </a:p>
          </p:txBody>
        </p:sp>
        <p:pic>
          <p:nvPicPr>
            <p:cNvPr id="104" name="object 104"/>
            <p:cNvPicPr/>
            <p:nvPr/>
          </p:nvPicPr>
          <p:blipFill>
            <a:blip r:embed="rId5" cstate="print"/>
            <a:stretch>
              <a:fillRect/>
            </a:stretch>
          </p:blipFill>
          <p:spPr>
            <a:xfrm>
              <a:off x="1961106" y="4527290"/>
              <a:ext cx="81979" cy="105524"/>
            </a:xfrm>
            <a:prstGeom prst="rect">
              <a:avLst/>
            </a:prstGeom>
          </p:spPr>
        </p:pic>
      </p:grpSp>
      <p:sp>
        <p:nvSpPr>
          <p:cNvPr id="105" name="object 105"/>
          <p:cNvSpPr txBox="1"/>
          <p:nvPr/>
        </p:nvSpPr>
        <p:spPr>
          <a:xfrm>
            <a:off x="4223855" y="879502"/>
            <a:ext cx="758825" cy="191078"/>
          </a:xfrm>
          <a:prstGeom prst="rect">
            <a:avLst/>
          </a:prstGeom>
        </p:spPr>
        <p:txBody>
          <a:bodyPr vert="horz" wrap="square" lIns="0" tIns="6350" rIns="0" bIns="0" rtlCol="0">
            <a:spAutoFit/>
          </a:bodyPr>
          <a:lstStyle/>
          <a:p>
            <a:pPr marL="6350">
              <a:spcBef>
                <a:spcPts val="50"/>
              </a:spcBef>
            </a:pPr>
            <a:r>
              <a:rPr sz="1200" spc="-5" dirty="0">
                <a:latin typeface="Lato"/>
                <a:cs typeface="Lato"/>
              </a:rPr>
              <a:t>Translation</a:t>
            </a:r>
            <a:endParaRPr sz="1200">
              <a:latin typeface="Lato"/>
              <a:cs typeface="Lato"/>
            </a:endParaRPr>
          </a:p>
        </p:txBody>
      </p:sp>
      <p:grpSp>
        <p:nvGrpSpPr>
          <p:cNvPr id="106" name="object 106"/>
          <p:cNvGrpSpPr/>
          <p:nvPr/>
        </p:nvGrpSpPr>
        <p:grpSpPr>
          <a:xfrm>
            <a:off x="3897861" y="1293066"/>
            <a:ext cx="1422400" cy="1529715"/>
            <a:chOff x="7795721" y="2586132"/>
            <a:chExt cx="2844800" cy="3059430"/>
          </a:xfrm>
        </p:grpSpPr>
        <p:sp>
          <p:nvSpPr>
            <p:cNvPr id="107" name="object 107"/>
            <p:cNvSpPr/>
            <p:nvPr/>
          </p:nvSpPr>
          <p:spPr>
            <a:xfrm>
              <a:off x="7800484" y="2590894"/>
              <a:ext cx="2835275" cy="756285"/>
            </a:xfrm>
            <a:custGeom>
              <a:avLst/>
              <a:gdLst/>
              <a:ahLst/>
              <a:cxnLst/>
              <a:rect l="l" t="t" r="r" b="b"/>
              <a:pathLst>
                <a:path w="2835275" h="756285">
                  <a:moveTo>
                    <a:pt x="2834694" y="755898"/>
                  </a:moveTo>
                  <a:lnTo>
                    <a:pt x="0" y="755898"/>
                  </a:lnTo>
                  <a:lnTo>
                    <a:pt x="0" y="0"/>
                  </a:lnTo>
                  <a:lnTo>
                    <a:pt x="2834694" y="0"/>
                  </a:lnTo>
                  <a:lnTo>
                    <a:pt x="2834694" y="755898"/>
                  </a:lnTo>
                  <a:close/>
                </a:path>
              </a:pathLst>
            </a:custGeom>
            <a:solidFill>
              <a:srgbClr val="EDEDED"/>
            </a:solidFill>
          </p:spPr>
          <p:txBody>
            <a:bodyPr wrap="square" lIns="0" tIns="0" rIns="0" bIns="0" rtlCol="0"/>
            <a:lstStyle/>
            <a:p>
              <a:endParaRPr sz="700"/>
            </a:p>
          </p:txBody>
        </p:sp>
        <p:sp>
          <p:nvSpPr>
            <p:cNvPr id="108" name="object 108"/>
            <p:cNvSpPr/>
            <p:nvPr/>
          </p:nvSpPr>
          <p:spPr>
            <a:xfrm>
              <a:off x="7800484" y="2590894"/>
              <a:ext cx="2835275" cy="756285"/>
            </a:xfrm>
            <a:custGeom>
              <a:avLst/>
              <a:gdLst/>
              <a:ahLst/>
              <a:cxnLst/>
              <a:rect l="l" t="t" r="r" b="b"/>
              <a:pathLst>
                <a:path w="2835275" h="756285">
                  <a:moveTo>
                    <a:pt x="0" y="0"/>
                  </a:moveTo>
                  <a:lnTo>
                    <a:pt x="2834694" y="0"/>
                  </a:lnTo>
                  <a:lnTo>
                    <a:pt x="2834694" y="755898"/>
                  </a:lnTo>
                  <a:lnTo>
                    <a:pt x="0" y="755898"/>
                  </a:lnTo>
                  <a:lnTo>
                    <a:pt x="0" y="0"/>
                  </a:lnTo>
                  <a:close/>
                </a:path>
              </a:pathLst>
            </a:custGeom>
            <a:ln w="9524">
              <a:solidFill>
                <a:srgbClr val="595959"/>
              </a:solidFill>
            </a:ln>
          </p:spPr>
          <p:txBody>
            <a:bodyPr wrap="square" lIns="0" tIns="0" rIns="0" bIns="0" rtlCol="0"/>
            <a:lstStyle/>
            <a:p>
              <a:endParaRPr sz="700"/>
            </a:p>
          </p:txBody>
        </p:sp>
        <p:sp>
          <p:nvSpPr>
            <p:cNvPr id="109" name="object 109"/>
            <p:cNvSpPr/>
            <p:nvPr/>
          </p:nvSpPr>
          <p:spPr>
            <a:xfrm>
              <a:off x="7983358" y="2817669"/>
              <a:ext cx="2514600" cy="90805"/>
            </a:xfrm>
            <a:custGeom>
              <a:avLst/>
              <a:gdLst/>
              <a:ahLst/>
              <a:cxnLst/>
              <a:rect l="l" t="t" r="r" b="b"/>
              <a:pathLst>
                <a:path w="2514600" h="90805">
                  <a:moveTo>
                    <a:pt x="2507219" y="90749"/>
                  </a:moveTo>
                  <a:lnTo>
                    <a:pt x="6774" y="90749"/>
                  </a:lnTo>
                  <a:lnTo>
                    <a:pt x="0" y="83974"/>
                  </a:lnTo>
                  <a:lnTo>
                    <a:pt x="0" y="15124"/>
                  </a:lnTo>
                  <a:lnTo>
                    <a:pt x="0" y="6774"/>
                  </a:lnTo>
                  <a:lnTo>
                    <a:pt x="6774" y="0"/>
                  </a:lnTo>
                  <a:lnTo>
                    <a:pt x="2502894" y="0"/>
                  </a:lnTo>
                  <a:lnTo>
                    <a:pt x="2506744" y="1574"/>
                  </a:lnTo>
                  <a:lnTo>
                    <a:pt x="2509569" y="4424"/>
                  </a:lnTo>
                  <a:lnTo>
                    <a:pt x="2512394" y="7249"/>
                  </a:lnTo>
                  <a:lnTo>
                    <a:pt x="2513994" y="11099"/>
                  </a:lnTo>
                  <a:lnTo>
                    <a:pt x="2513994" y="83974"/>
                  </a:lnTo>
                  <a:lnTo>
                    <a:pt x="2507219" y="90749"/>
                  </a:lnTo>
                  <a:close/>
                </a:path>
              </a:pathLst>
            </a:custGeom>
            <a:solidFill>
              <a:srgbClr val="0844A1"/>
            </a:solidFill>
          </p:spPr>
          <p:txBody>
            <a:bodyPr wrap="square" lIns="0" tIns="0" rIns="0" bIns="0" rtlCol="0"/>
            <a:lstStyle/>
            <a:p>
              <a:endParaRPr sz="700"/>
            </a:p>
          </p:txBody>
        </p:sp>
        <p:sp>
          <p:nvSpPr>
            <p:cNvPr id="110" name="object 110"/>
            <p:cNvSpPr/>
            <p:nvPr/>
          </p:nvSpPr>
          <p:spPr>
            <a:xfrm>
              <a:off x="7983358" y="2817669"/>
              <a:ext cx="2514600" cy="90805"/>
            </a:xfrm>
            <a:custGeom>
              <a:avLst/>
              <a:gdLst/>
              <a:ahLst/>
              <a:cxnLst/>
              <a:rect l="l" t="t" r="r" b="b"/>
              <a:pathLst>
                <a:path w="2514600" h="90805">
                  <a:moveTo>
                    <a:pt x="0" y="15124"/>
                  </a:moveTo>
                  <a:lnTo>
                    <a:pt x="0" y="6774"/>
                  </a:lnTo>
                  <a:lnTo>
                    <a:pt x="6774" y="0"/>
                  </a:lnTo>
                  <a:lnTo>
                    <a:pt x="15124" y="0"/>
                  </a:lnTo>
                  <a:lnTo>
                    <a:pt x="2498869" y="0"/>
                  </a:lnTo>
                  <a:lnTo>
                    <a:pt x="2502894" y="0"/>
                  </a:lnTo>
                  <a:lnTo>
                    <a:pt x="2506744" y="1574"/>
                  </a:lnTo>
                  <a:lnTo>
                    <a:pt x="2509569" y="4424"/>
                  </a:lnTo>
                  <a:lnTo>
                    <a:pt x="2512394" y="7249"/>
                  </a:lnTo>
                  <a:lnTo>
                    <a:pt x="2513994" y="11099"/>
                  </a:lnTo>
                  <a:lnTo>
                    <a:pt x="2513994" y="15124"/>
                  </a:lnTo>
                  <a:lnTo>
                    <a:pt x="2513994" y="75624"/>
                  </a:lnTo>
                  <a:lnTo>
                    <a:pt x="2513994" y="83974"/>
                  </a:lnTo>
                  <a:lnTo>
                    <a:pt x="2507219" y="90749"/>
                  </a:lnTo>
                  <a:lnTo>
                    <a:pt x="2498869" y="90749"/>
                  </a:lnTo>
                  <a:lnTo>
                    <a:pt x="15124" y="90749"/>
                  </a:lnTo>
                  <a:lnTo>
                    <a:pt x="6774" y="90749"/>
                  </a:lnTo>
                  <a:lnTo>
                    <a:pt x="0" y="83974"/>
                  </a:lnTo>
                  <a:lnTo>
                    <a:pt x="0" y="75624"/>
                  </a:lnTo>
                  <a:lnTo>
                    <a:pt x="0" y="15124"/>
                  </a:lnTo>
                  <a:close/>
                </a:path>
              </a:pathLst>
            </a:custGeom>
            <a:ln w="9524">
              <a:solidFill>
                <a:srgbClr val="595959"/>
              </a:solidFill>
            </a:ln>
          </p:spPr>
          <p:txBody>
            <a:bodyPr wrap="square" lIns="0" tIns="0" rIns="0" bIns="0" rtlCol="0"/>
            <a:lstStyle/>
            <a:p>
              <a:endParaRPr sz="700"/>
            </a:p>
          </p:txBody>
        </p:sp>
        <p:sp>
          <p:nvSpPr>
            <p:cNvPr id="111" name="object 111"/>
            <p:cNvSpPr/>
            <p:nvPr/>
          </p:nvSpPr>
          <p:spPr>
            <a:xfrm>
              <a:off x="7983358" y="3006643"/>
              <a:ext cx="1417320" cy="90805"/>
            </a:xfrm>
            <a:custGeom>
              <a:avLst/>
              <a:gdLst/>
              <a:ahLst/>
              <a:cxnLst/>
              <a:rect l="l" t="t" r="r" b="b"/>
              <a:pathLst>
                <a:path w="1417320" h="90805">
                  <a:moveTo>
                    <a:pt x="1410422" y="90749"/>
                  </a:moveTo>
                  <a:lnTo>
                    <a:pt x="6774" y="90749"/>
                  </a:lnTo>
                  <a:lnTo>
                    <a:pt x="0" y="83974"/>
                  </a:lnTo>
                  <a:lnTo>
                    <a:pt x="0" y="15124"/>
                  </a:lnTo>
                  <a:lnTo>
                    <a:pt x="0" y="6774"/>
                  </a:lnTo>
                  <a:lnTo>
                    <a:pt x="6774" y="0"/>
                  </a:lnTo>
                  <a:lnTo>
                    <a:pt x="1406097" y="0"/>
                  </a:lnTo>
                  <a:lnTo>
                    <a:pt x="1409947" y="1574"/>
                  </a:lnTo>
                  <a:lnTo>
                    <a:pt x="1412772" y="4424"/>
                  </a:lnTo>
                  <a:lnTo>
                    <a:pt x="1415597" y="7249"/>
                  </a:lnTo>
                  <a:lnTo>
                    <a:pt x="1417197" y="11099"/>
                  </a:lnTo>
                  <a:lnTo>
                    <a:pt x="1417197" y="83974"/>
                  </a:lnTo>
                  <a:lnTo>
                    <a:pt x="1410422" y="90749"/>
                  </a:lnTo>
                  <a:close/>
                </a:path>
              </a:pathLst>
            </a:custGeom>
            <a:solidFill>
              <a:srgbClr val="0844A1"/>
            </a:solidFill>
          </p:spPr>
          <p:txBody>
            <a:bodyPr wrap="square" lIns="0" tIns="0" rIns="0" bIns="0" rtlCol="0"/>
            <a:lstStyle/>
            <a:p>
              <a:endParaRPr sz="700"/>
            </a:p>
          </p:txBody>
        </p:sp>
        <p:sp>
          <p:nvSpPr>
            <p:cNvPr id="112" name="object 112"/>
            <p:cNvSpPr/>
            <p:nvPr/>
          </p:nvSpPr>
          <p:spPr>
            <a:xfrm>
              <a:off x="7983358" y="3006643"/>
              <a:ext cx="1417320" cy="90805"/>
            </a:xfrm>
            <a:custGeom>
              <a:avLst/>
              <a:gdLst/>
              <a:ahLst/>
              <a:cxnLst/>
              <a:rect l="l" t="t" r="r" b="b"/>
              <a:pathLst>
                <a:path w="1417320" h="90805">
                  <a:moveTo>
                    <a:pt x="0" y="15124"/>
                  </a:moveTo>
                  <a:lnTo>
                    <a:pt x="0" y="6774"/>
                  </a:lnTo>
                  <a:lnTo>
                    <a:pt x="6774" y="0"/>
                  </a:lnTo>
                  <a:lnTo>
                    <a:pt x="15124" y="0"/>
                  </a:lnTo>
                  <a:lnTo>
                    <a:pt x="1402072" y="0"/>
                  </a:lnTo>
                  <a:lnTo>
                    <a:pt x="1406097" y="0"/>
                  </a:lnTo>
                  <a:lnTo>
                    <a:pt x="1409947" y="1574"/>
                  </a:lnTo>
                  <a:lnTo>
                    <a:pt x="1412772" y="4424"/>
                  </a:lnTo>
                  <a:lnTo>
                    <a:pt x="1415597" y="7249"/>
                  </a:lnTo>
                  <a:lnTo>
                    <a:pt x="1417197" y="11099"/>
                  </a:lnTo>
                  <a:lnTo>
                    <a:pt x="1417197" y="15124"/>
                  </a:lnTo>
                  <a:lnTo>
                    <a:pt x="1417197" y="75624"/>
                  </a:lnTo>
                  <a:lnTo>
                    <a:pt x="1417197" y="83974"/>
                  </a:lnTo>
                  <a:lnTo>
                    <a:pt x="1410422" y="90749"/>
                  </a:lnTo>
                  <a:lnTo>
                    <a:pt x="1402072" y="90749"/>
                  </a:lnTo>
                  <a:lnTo>
                    <a:pt x="15124" y="90749"/>
                  </a:lnTo>
                  <a:lnTo>
                    <a:pt x="6774" y="90749"/>
                  </a:lnTo>
                  <a:lnTo>
                    <a:pt x="0" y="83974"/>
                  </a:lnTo>
                  <a:lnTo>
                    <a:pt x="0" y="75624"/>
                  </a:lnTo>
                  <a:lnTo>
                    <a:pt x="0" y="15124"/>
                  </a:lnTo>
                  <a:close/>
                </a:path>
              </a:pathLst>
            </a:custGeom>
            <a:ln w="9524">
              <a:solidFill>
                <a:srgbClr val="595959"/>
              </a:solidFill>
            </a:ln>
          </p:spPr>
          <p:txBody>
            <a:bodyPr wrap="square" lIns="0" tIns="0" rIns="0" bIns="0" rtlCol="0"/>
            <a:lstStyle/>
            <a:p>
              <a:endParaRPr sz="700"/>
            </a:p>
          </p:txBody>
        </p:sp>
        <p:sp>
          <p:nvSpPr>
            <p:cNvPr id="113" name="object 113"/>
            <p:cNvSpPr/>
            <p:nvPr/>
          </p:nvSpPr>
          <p:spPr>
            <a:xfrm>
              <a:off x="7800484" y="4563540"/>
              <a:ext cx="2835275" cy="1077595"/>
            </a:xfrm>
            <a:custGeom>
              <a:avLst/>
              <a:gdLst/>
              <a:ahLst/>
              <a:cxnLst/>
              <a:rect l="l" t="t" r="r" b="b"/>
              <a:pathLst>
                <a:path w="2835275" h="1077595">
                  <a:moveTo>
                    <a:pt x="2834694" y="1077247"/>
                  </a:moveTo>
                  <a:lnTo>
                    <a:pt x="0" y="1077247"/>
                  </a:lnTo>
                  <a:lnTo>
                    <a:pt x="0" y="0"/>
                  </a:lnTo>
                  <a:lnTo>
                    <a:pt x="2834694" y="0"/>
                  </a:lnTo>
                  <a:lnTo>
                    <a:pt x="2834694" y="1077247"/>
                  </a:lnTo>
                  <a:close/>
                </a:path>
              </a:pathLst>
            </a:custGeom>
            <a:solidFill>
              <a:srgbClr val="D8D1E8"/>
            </a:solidFill>
          </p:spPr>
          <p:txBody>
            <a:bodyPr wrap="square" lIns="0" tIns="0" rIns="0" bIns="0" rtlCol="0"/>
            <a:lstStyle/>
            <a:p>
              <a:endParaRPr sz="700"/>
            </a:p>
          </p:txBody>
        </p:sp>
        <p:sp>
          <p:nvSpPr>
            <p:cNvPr id="114" name="object 114"/>
            <p:cNvSpPr/>
            <p:nvPr/>
          </p:nvSpPr>
          <p:spPr>
            <a:xfrm>
              <a:off x="7800484" y="4563540"/>
              <a:ext cx="2835275" cy="1077595"/>
            </a:xfrm>
            <a:custGeom>
              <a:avLst/>
              <a:gdLst/>
              <a:ahLst/>
              <a:cxnLst/>
              <a:rect l="l" t="t" r="r" b="b"/>
              <a:pathLst>
                <a:path w="2835275" h="1077595">
                  <a:moveTo>
                    <a:pt x="0" y="0"/>
                  </a:moveTo>
                  <a:lnTo>
                    <a:pt x="2834694" y="0"/>
                  </a:lnTo>
                  <a:lnTo>
                    <a:pt x="2834694" y="1077247"/>
                  </a:lnTo>
                  <a:lnTo>
                    <a:pt x="0" y="1077247"/>
                  </a:lnTo>
                  <a:lnTo>
                    <a:pt x="0" y="0"/>
                  </a:lnTo>
                  <a:close/>
                </a:path>
              </a:pathLst>
            </a:custGeom>
            <a:ln w="9524">
              <a:solidFill>
                <a:srgbClr val="595959"/>
              </a:solidFill>
            </a:ln>
          </p:spPr>
          <p:txBody>
            <a:bodyPr wrap="square" lIns="0" tIns="0" rIns="0" bIns="0" rtlCol="0"/>
            <a:lstStyle/>
            <a:p>
              <a:endParaRPr sz="700"/>
            </a:p>
          </p:txBody>
        </p:sp>
        <p:sp>
          <p:nvSpPr>
            <p:cNvPr id="115" name="object 115"/>
            <p:cNvSpPr/>
            <p:nvPr/>
          </p:nvSpPr>
          <p:spPr>
            <a:xfrm>
              <a:off x="7953484" y="4817415"/>
              <a:ext cx="2514600" cy="92710"/>
            </a:xfrm>
            <a:custGeom>
              <a:avLst/>
              <a:gdLst/>
              <a:ahLst/>
              <a:cxnLst/>
              <a:rect l="l" t="t" r="r" b="b"/>
              <a:pathLst>
                <a:path w="2514600" h="92710">
                  <a:moveTo>
                    <a:pt x="2507094" y="92374"/>
                  </a:moveTo>
                  <a:lnTo>
                    <a:pt x="6899" y="92374"/>
                  </a:lnTo>
                  <a:lnTo>
                    <a:pt x="0" y="85499"/>
                  </a:lnTo>
                  <a:lnTo>
                    <a:pt x="0" y="15399"/>
                  </a:lnTo>
                  <a:lnTo>
                    <a:pt x="0" y="6874"/>
                  </a:lnTo>
                  <a:lnTo>
                    <a:pt x="6899" y="0"/>
                  </a:lnTo>
                  <a:lnTo>
                    <a:pt x="2502669" y="0"/>
                  </a:lnTo>
                  <a:lnTo>
                    <a:pt x="2506594" y="1599"/>
                  </a:lnTo>
                  <a:lnTo>
                    <a:pt x="2509469" y="4499"/>
                  </a:lnTo>
                  <a:lnTo>
                    <a:pt x="2512369" y="7399"/>
                  </a:lnTo>
                  <a:lnTo>
                    <a:pt x="2513994" y="11299"/>
                  </a:lnTo>
                  <a:lnTo>
                    <a:pt x="2513994" y="85499"/>
                  </a:lnTo>
                  <a:lnTo>
                    <a:pt x="2507094" y="92374"/>
                  </a:lnTo>
                  <a:close/>
                </a:path>
              </a:pathLst>
            </a:custGeom>
            <a:solidFill>
              <a:srgbClr val="0097A7"/>
            </a:solidFill>
          </p:spPr>
          <p:txBody>
            <a:bodyPr wrap="square" lIns="0" tIns="0" rIns="0" bIns="0" rtlCol="0"/>
            <a:lstStyle/>
            <a:p>
              <a:endParaRPr sz="700"/>
            </a:p>
          </p:txBody>
        </p:sp>
        <p:sp>
          <p:nvSpPr>
            <p:cNvPr id="116" name="object 116"/>
            <p:cNvSpPr/>
            <p:nvPr/>
          </p:nvSpPr>
          <p:spPr>
            <a:xfrm>
              <a:off x="7953484" y="4817415"/>
              <a:ext cx="2514600" cy="92710"/>
            </a:xfrm>
            <a:custGeom>
              <a:avLst/>
              <a:gdLst/>
              <a:ahLst/>
              <a:cxnLst/>
              <a:rect l="l" t="t" r="r" b="b"/>
              <a:pathLst>
                <a:path w="2514600" h="92710">
                  <a:moveTo>
                    <a:pt x="0" y="15399"/>
                  </a:moveTo>
                  <a:lnTo>
                    <a:pt x="0" y="6874"/>
                  </a:lnTo>
                  <a:lnTo>
                    <a:pt x="6899" y="0"/>
                  </a:lnTo>
                  <a:lnTo>
                    <a:pt x="15399" y="0"/>
                  </a:lnTo>
                  <a:lnTo>
                    <a:pt x="2498594" y="0"/>
                  </a:lnTo>
                  <a:lnTo>
                    <a:pt x="2502669" y="0"/>
                  </a:lnTo>
                  <a:lnTo>
                    <a:pt x="2506594" y="1599"/>
                  </a:lnTo>
                  <a:lnTo>
                    <a:pt x="2509469" y="4499"/>
                  </a:lnTo>
                  <a:lnTo>
                    <a:pt x="2512369" y="7399"/>
                  </a:lnTo>
                  <a:lnTo>
                    <a:pt x="2513994" y="11299"/>
                  </a:lnTo>
                  <a:lnTo>
                    <a:pt x="2513994" y="15399"/>
                  </a:lnTo>
                  <a:lnTo>
                    <a:pt x="2513994" y="76974"/>
                  </a:lnTo>
                  <a:lnTo>
                    <a:pt x="2513994" y="85499"/>
                  </a:lnTo>
                  <a:lnTo>
                    <a:pt x="2507094" y="92374"/>
                  </a:lnTo>
                  <a:lnTo>
                    <a:pt x="2498594" y="92374"/>
                  </a:lnTo>
                  <a:lnTo>
                    <a:pt x="15399" y="92374"/>
                  </a:lnTo>
                  <a:lnTo>
                    <a:pt x="6899" y="92374"/>
                  </a:lnTo>
                  <a:lnTo>
                    <a:pt x="0" y="85499"/>
                  </a:lnTo>
                  <a:lnTo>
                    <a:pt x="0" y="76974"/>
                  </a:lnTo>
                  <a:lnTo>
                    <a:pt x="0" y="15399"/>
                  </a:lnTo>
                  <a:close/>
                </a:path>
              </a:pathLst>
            </a:custGeom>
            <a:ln w="9524">
              <a:solidFill>
                <a:srgbClr val="595959"/>
              </a:solidFill>
            </a:ln>
          </p:spPr>
          <p:txBody>
            <a:bodyPr wrap="square" lIns="0" tIns="0" rIns="0" bIns="0" rtlCol="0"/>
            <a:lstStyle/>
            <a:p>
              <a:endParaRPr sz="700"/>
            </a:p>
          </p:txBody>
        </p:sp>
        <p:sp>
          <p:nvSpPr>
            <p:cNvPr id="117" name="object 117"/>
            <p:cNvSpPr/>
            <p:nvPr/>
          </p:nvSpPr>
          <p:spPr>
            <a:xfrm>
              <a:off x="7953484" y="5009764"/>
              <a:ext cx="2514600" cy="92710"/>
            </a:xfrm>
            <a:custGeom>
              <a:avLst/>
              <a:gdLst/>
              <a:ahLst/>
              <a:cxnLst/>
              <a:rect l="l" t="t" r="r" b="b"/>
              <a:pathLst>
                <a:path w="2514600" h="92710">
                  <a:moveTo>
                    <a:pt x="2507694" y="92399"/>
                  </a:moveTo>
                  <a:lnTo>
                    <a:pt x="6899" y="92399"/>
                  </a:lnTo>
                  <a:lnTo>
                    <a:pt x="0" y="85499"/>
                  </a:lnTo>
                  <a:lnTo>
                    <a:pt x="0" y="15399"/>
                  </a:lnTo>
                  <a:lnTo>
                    <a:pt x="0" y="6899"/>
                  </a:lnTo>
                  <a:lnTo>
                    <a:pt x="6899" y="0"/>
                  </a:lnTo>
                  <a:lnTo>
                    <a:pt x="2503269" y="0"/>
                  </a:lnTo>
                  <a:lnTo>
                    <a:pt x="2507194" y="1624"/>
                  </a:lnTo>
                  <a:lnTo>
                    <a:pt x="2510069" y="4524"/>
                  </a:lnTo>
                  <a:lnTo>
                    <a:pt x="2512969" y="7399"/>
                  </a:lnTo>
                  <a:lnTo>
                    <a:pt x="2514594" y="11324"/>
                  </a:lnTo>
                  <a:lnTo>
                    <a:pt x="2514594" y="85499"/>
                  </a:lnTo>
                  <a:lnTo>
                    <a:pt x="2507694" y="92399"/>
                  </a:lnTo>
                  <a:close/>
                </a:path>
              </a:pathLst>
            </a:custGeom>
            <a:solidFill>
              <a:srgbClr val="0097A7"/>
            </a:solidFill>
          </p:spPr>
          <p:txBody>
            <a:bodyPr wrap="square" lIns="0" tIns="0" rIns="0" bIns="0" rtlCol="0"/>
            <a:lstStyle/>
            <a:p>
              <a:endParaRPr sz="700"/>
            </a:p>
          </p:txBody>
        </p:sp>
        <p:sp>
          <p:nvSpPr>
            <p:cNvPr id="118" name="object 118"/>
            <p:cNvSpPr/>
            <p:nvPr/>
          </p:nvSpPr>
          <p:spPr>
            <a:xfrm>
              <a:off x="7953484" y="5009764"/>
              <a:ext cx="2514600" cy="92710"/>
            </a:xfrm>
            <a:custGeom>
              <a:avLst/>
              <a:gdLst/>
              <a:ahLst/>
              <a:cxnLst/>
              <a:rect l="l" t="t" r="r" b="b"/>
              <a:pathLst>
                <a:path w="2514600" h="92710">
                  <a:moveTo>
                    <a:pt x="0" y="15399"/>
                  </a:moveTo>
                  <a:lnTo>
                    <a:pt x="0" y="6899"/>
                  </a:lnTo>
                  <a:lnTo>
                    <a:pt x="6899" y="0"/>
                  </a:lnTo>
                  <a:lnTo>
                    <a:pt x="15399" y="0"/>
                  </a:lnTo>
                  <a:lnTo>
                    <a:pt x="2499194" y="0"/>
                  </a:lnTo>
                  <a:lnTo>
                    <a:pt x="2503269" y="0"/>
                  </a:lnTo>
                  <a:lnTo>
                    <a:pt x="2507194" y="1624"/>
                  </a:lnTo>
                  <a:lnTo>
                    <a:pt x="2510069" y="4524"/>
                  </a:lnTo>
                  <a:lnTo>
                    <a:pt x="2512969" y="7399"/>
                  </a:lnTo>
                  <a:lnTo>
                    <a:pt x="2514594" y="11324"/>
                  </a:lnTo>
                  <a:lnTo>
                    <a:pt x="2514594" y="15399"/>
                  </a:lnTo>
                  <a:lnTo>
                    <a:pt x="2514594" y="76999"/>
                  </a:lnTo>
                  <a:lnTo>
                    <a:pt x="2514594" y="85499"/>
                  </a:lnTo>
                  <a:lnTo>
                    <a:pt x="2507694" y="92399"/>
                  </a:lnTo>
                  <a:lnTo>
                    <a:pt x="2499194" y="92399"/>
                  </a:lnTo>
                  <a:lnTo>
                    <a:pt x="15399" y="92399"/>
                  </a:lnTo>
                  <a:lnTo>
                    <a:pt x="6899" y="92399"/>
                  </a:lnTo>
                  <a:lnTo>
                    <a:pt x="0" y="85499"/>
                  </a:lnTo>
                  <a:lnTo>
                    <a:pt x="0" y="76999"/>
                  </a:lnTo>
                  <a:lnTo>
                    <a:pt x="0" y="15399"/>
                  </a:lnTo>
                  <a:close/>
                </a:path>
              </a:pathLst>
            </a:custGeom>
            <a:ln w="9524">
              <a:solidFill>
                <a:srgbClr val="595959"/>
              </a:solidFill>
            </a:ln>
          </p:spPr>
          <p:txBody>
            <a:bodyPr wrap="square" lIns="0" tIns="0" rIns="0" bIns="0" rtlCol="0"/>
            <a:lstStyle/>
            <a:p>
              <a:endParaRPr sz="700"/>
            </a:p>
          </p:txBody>
        </p:sp>
        <p:sp>
          <p:nvSpPr>
            <p:cNvPr id="119" name="object 119"/>
            <p:cNvSpPr/>
            <p:nvPr/>
          </p:nvSpPr>
          <p:spPr>
            <a:xfrm>
              <a:off x="7949834" y="5209889"/>
              <a:ext cx="1417320" cy="92710"/>
            </a:xfrm>
            <a:custGeom>
              <a:avLst/>
              <a:gdLst/>
              <a:ahLst/>
              <a:cxnLst/>
              <a:rect l="l" t="t" r="r" b="b"/>
              <a:pathLst>
                <a:path w="1417320" h="92710">
                  <a:moveTo>
                    <a:pt x="1410297" y="92399"/>
                  </a:moveTo>
                  <a:lnTo>
                    <a:pt x="6899" y="92399"/>
                  </a:lnTo>
                  <a:lnTo>
                    <a:pt x="0" y="85499"/>
                  </a:lnTo>
                  <a:lnTo>
                    <a:pt x="0" y="15399"/>
                  </a:lnTo>
                  <a:lnTo>
                    <a:pt x="0" y="6899"/>
                  </a:lnTo>
                  <a:lnTo>
                    <a:pt x="6899" y="0"/>
                  </a:lnTo>
                  <a:lnTo>
                    <a:pt x="1405872" y="0"/>
                  </a:lnTo>
                  <a:lnTo>
                    <a:pt x="1409797" y="1624"/>
                  </a:lnTo>
                  <a:lnTo>
                    <a:pt x="1412672" y="4524"/>
                  </a:lnTo>
                  <a:lnTo>
                    <a:pt x="1415572" y="7399"/>
                  </a:lnTo>
                  <a:lnTo>
                    <a:pt x="1417197" y="11324"/>
                  </a:lnTo>
                  <a:lnTo>
                    <a:pt x="1417197" y="85499"/>
                  </a:lnTo>
                  <a:lnTo>
                    <a:pt x="1410297" y="92399"/>
                  </a:lnTo>
                  <a:close/>
                </a:path>
              </a:pathLst>
            </a:custGeom>
            <a:solidFill>
              <a:srgbClr val="0097A7"/>
            </a:solidFill>
          </p:spPr>
          <p:txBody>
            <a:bodyPr wrap="square" lIns="0" tIns="0" rIns="0" bIns="0" rtlCol="0"/>
            <a:lstStyle/>
            <a:p>
              <a:endParaRPr sz="700"/>
            </a:p>
          </p:txBody>
        </p:sp>
        <p:sp>
          <p:nvSpPr>
            <p:cNvPr id="120" name="object 120"/>
            <p:cNvSpPr/>
            <p:nvPr/>
          </p:nvSpPr>
          <p:spPr>
            <a:xfrm>
              <a:off x="7949834" y="5209889"/>
              <a:ext cx="1417320" cy="92710"/>
            </a:xfrm>
            <a:custGeom>
              <a:avLst/>
              <a:gdLst/>
              <a:ahLst/>
              <a:cxnLst/>
              <a:rect l="l" t="t" r="r" b="b"/>
              <a:pathLst>
                <a:path w="1417320" h="92710">
                  <a:moveTo>
                    <a:pt x="0" y="15399"/>
                  </a:moveTo>
                  <a:lnTo>
                    <a:pt x="0" y="6899"/>
                  </a:lnTo>
                  <a:lnTo>
                    <a:pt x="6899" y="0"/>
                  </a:lnTo>
                  <a:lnTo>
                    <a:pt x="15399" y="0"/>
                  </a:lnTo>
                  <a:lnTo>
                    <a:pt x="1401797" y="0"/>
                  </a:lnTo>
                  <a:lnTo>
                    <a:pt x="1405872" y="0"/>
                  </a:lnTo>
                  <a:lnTo>
                    <a:pt x="1409797" y="1624"/>
                  </a:lnTo>
                  <a:lnTo>
                    <a:pt x="1412672" y="4524"/>
                  </a:lnTo>
                  <a:lnTo>
                    <a:pt x="1415572" y="7399"/>
                  </a:lnTo>
                  <a:lnTo>
                    <a:pt x="1417197" y="11324"/>
                  </a:lnTo>
                  <a:lnTo>
                    <a:pt x="1417197" y="15399"/>
                  </a:lnTo>
                  <a:lnTo>
                    <a:pt x="1417197" y="76999"/>
                  </a:lnTo>
                  <a:lnTo>
                    <a:pt x="1417197" y="85499"/>
                  </a:lnTo>
                  <a:lnTo>
                    <a:pt x="1410297" y="92399"/>
                  </a:lnTo>
                  <a:lnTo>
                    <a:pt x="1401797" y="92399"/>
                  </a:lnTo>
                  <a:lnTo>
                    <a:pt x="15399" y="92399"/>
                  </a:lnTo>
                  <a:lnTo>
                    <a:pt x="6899" y="92399"/>
                  </a:lnTo>
                  <a:lnTo>
                    <a:pt x="0" y="85499"/>
                  </a:lnTo>
                  <a:lnTo>
                    <a:pt x="0" y="76999"/>
                  </a:lnTo>
                  <a:lnTo>
                    <a:pt x="0" y="15399"/>
                  </a:lnTo>
                  <a:close/>
                </a:path>
              </a:pathLst>
            </a:custGeom>
            <a:ln w="9524">
              <a:solidFill>
                <a:srgbClr val="595959"/>
              </a:solidFill>
            </a:ln>
          </p:spPr>
          <p:txBody>
            <a:bodyPr wrap="square" lIns="0" tIns="0" rIns="0" bIns="0" rtlCol="0"/>
            <a:lstStyle/>
            <a:p>
              <a:endParaRPr sz="700"/>
            </a:p>
          </p:txBody>
        </p:sp>
        <p:sp>
          <p:nvSpPr>
            <p:cNvPr id="121" name="object 121"/>
            <p:cNvSpPr/>
            <p:nvPr/>
          </p:nvSpPr>
          <p:spPr>
            <a:xfrm>
              <a:off x="8852132" y="3529992"/>
              <a:ext cx="731520" cy="731520"/>
            </a:xfrm>
            <a:custGeom>
              <a:avLst/>
              <a:gdLst/>
              <a:ahLst/>
              <a:cxnLst/>
              <a:rect l="l" t="t" r="r" b="b"/>
              <a:pathLst>
                <a:path w="731520" h="731520">
                  <a:moveTo>
                    <a:pt x="365699" y="730973"/>
                  </a:moveTo>
                  <a:lnTo>
                    <a:pt x="319825" y="728126"/>
                  </a:lnTo>
                  <a:lnTo>
                    <a:pt x="275653" y="719811"/>
                  </a:lnTo>
                  <a:lnTo>
                    <a:pt x="233523" y="706373"/>
                  </a:lnTo>
                  <a:lnTo>
                    <a:pt x="193780" y="688153"/>
                  </a:lnTo>
                  <a:lnTo>
                    <a:pt x="156765" y="665493"/>
                  </a:lnTo>
                  <a:lnTo>
                    <a:pt x="122822" y="638737"/>
                  </a:lnTo>
                  <a:lnTo>
                    <a:pt x="92292" y="608226"/>
                  </a:lnTo>
                  <a:lnTo>
                    <a:pt x="65519" y="574304"/>
                  </a:lnTo>
                  <a:lnTo>
                    <a:pt x="42846" y="537312"/>
                  </a:lnTo>
                  <a:lnTo>
                    <a:pt x="24615" y="497593"/>
                  </a:lnTo>
                  <a:lnTo>
                    <a:pt x="11168" y="455489"/>
                  </a:lnTo>
                  <a:lnTo>
                    <a:pt x="2849" y="411344"/>
                  </a:lnTo>
                  <a:lnTo>
                    <a:pt x="0" y="365499"/>
                  </a:lnTo>
                  <a:lnTo>
                    <a:pt x="2849" y="319653"/>
                  </a:lnTo>
                  <a:lnTo>
                    <a:pt x="11168" y="275507"/>
                  </a:lnTo>
                  <a:lnTo>
                    <a:pt x="24615" y="233401"/>
                  </a:lnTo>
                  <a:lnTo>
                    <a:pt x="42846" y="193680"/>
                  </a:lnTo>
                  <a:lnTo>
                    <a:pt x="65519" y="156686"/>
                  </a:lnTo>
                  <a:lnTo>
                    <a:pt x="92292" y="122760"/>
                  </a:lnTo>
                  <a:lnTo>
                    <a:pt x="122822" y="92247"/>
                  </a:lnTo>
                  <a:lnTo>
                    <a:pt x="156765" y="65488"/>
                  </a:lnTo>
                  <a:lnTo>
                    <a:pt x="193780" y="42825"/>
                  </a:lnTo>
                  <a:lnTo>
                    <a:pt x="233523" y="24603"/>
                  </a:lnTo>
                  <a:lnTo>
                    <a:pt x="275653" y="11163"/>
                  </a:lnTo>
                  <a:lnTo>
                    <a:pt x="319825" y="2847"/>
                  </a:lnTo>
                  <a:lnTo>
                    <a:pt x="365699" y="0"/>
                  </a:lnTo>
                  <a:lnTo>
                    <a:pt x="413771" y="3170"/>
                  </a:lnTo>
                  <a:lnTo>
                    <a:pt x="460610" y="12525"/>
                  </a:lnTo>
                  <a:lnTo>
                    <a:pt x="505648" y="27828"/>
                  </a:lnTo>
                  <a:lnTo>
                    <a:pt x="548321" y="48840"/>
                  </a:lnTo>
                  <a:lnTo>
                    <a:pt x="588059" y="75326"/>
                  </a:lnTo>
                  <a:lnTo>
                    <a:pt x="624298" y="107049"/>
                  </a:lnTo>
                  <a:lnTo>
                    <a:pt x="656042" y="143263"/>
                  </a:lnTo>
                  <a:lnTo>
                    <a:pt x="682543" y="182977"/>
                  </a:lnTo>
                  <a:lnTo>
                    <a:pt x="703564" y="225624"/>
                  </a:lnTo>
                  <a:lnTo>
                    <a:pt x="718870" y="270638"/>
                  </a:lnTo>
                  <a:lnTo>
                    <a:pt x="728227" y="317452"/>
                  </a:lnTo>
                  <a:lnTo>
                    <a:pt x="731398" y="365499"/>
                  </a:lnTo>
                  <a:lnTo>
                    <a:pt x="728549" y="411344"/>
                  </a:lnTo>
                  <a:lnTo>
                    <a:pt x="720230" y="455489"/>
                  </a:lnTo>
                  <a:lnTo>
                    <a:pt x="706783" y="497593"/>
                  </a:lnTo>
                  <a:lnTo>
                    <a:pt x="688552" y="537312"/>
                  </a:lnTo>
                  <a:lnTo>
                    <a:pt x="665878" y="574304"/>
                  </a:lnTo>
                  <a:lnTo>
                    <a:pt x="639105" y="608226"/>
                  </a:lnTo>
                  <a:lnTo>
                    <a:pt x="608576" y="638737"/>
                  </a:lnTo>
                  <a:lnTo>
                    <a:pt x="574633" y="665493"/>
                  </a:lnTo>
                  <a:lnTo>
                    <a:pt x="537618" y="688153"/>
                  </a:lnTo>
                  <a:lnTo>
                    <a:pt x="497874" y="706373"/>
                  </a:lnTo>
                  <a:lnTo>
                    <a:pt x="455745" y="719811"/>
                  </a:lnTo>
                  <a:lnTo>
                    <a:pt x="411572" y="728126"/>
                  </a:lnTo>
                  <a:lnTo>
                    <a:pt x="365699" y="730973"/>
                  </a:lnTo>
                  <a:close/>
                </a:path>
              </a:pathLst>
            </a:custGeom>
            <a:solidFill>
              <a:srgbClr val="D699FF"/>
            </a:solidFill>
          </p:spPr>
          <p:txBody>
            <a:bodyPr wrap="square" lIns="0" tIns="0" rIns="0" bIns="0" rtlCol="0"/>
            <a:lstStyle/>
            <a:p>
              <a:endParaRPr sz="700"/>
            </a:p>
          </p:txBody>
        </p:sp>
        <p:sp>
          <p:nvSpPr>
            <p:cNvPr id="122" name="object 122"/>
            <p:cNvSpPr/>
            <p:nvPr/>
          </p:nvSpPr>
          <p:spPr>
            <a:xfrm>
              <a:off x="8852132" y="3529992"/>
              <a:ext cx="731520" cy="731520"/>
            </a:xfrm>
            <a:custGeom>
              <a:avLst/>
              <a:gdLst/>
              <a:ahLst/>
              <a:cxnLst/>
              <a:rect l="l" t="t" r="r" b="b"/>
              <a:pathLst>
                <a:path w="731520" h="731520">
                  <a:moveTo>
                    <a:pt x="0" y="365499"/>
                  </a:moveTo>
                  <a:lnTo>
                    <a:pt x="2849" y="319653"/>
                  </a:lnTo>
                  <a:lnTo>
                    <a:pt x="11168" y="275507"/>
                  </a:lnTo>
                  <a:lnTo>
                    <a:pt x="24615" y="233401"/>
                  </a:lnTo>
                  <a:lnTo>
                    <a:pt x="42846" y="193680"/>
                  </a:lnTo>
                  <a:lnTo>
                    <a:pt x="65519" y="156686"/>
                  </a:lnTo>
                  <a:lnTo>
                    <a:pt x="92292" y="122760"/>
                  </a:lnTo>
                  <a:lnTo>
                    <a:pt x="122822" y="92247"/>
                  </a:lnTo>
                  <a:lnTo>
                    <a:pt x="156765" y="65488"/>
                  </a:lnTo>
                  <a:lnTo>
                    <a:pt x="193780" y="42825"/>
                  </a:lnTo>
                  <a:lnTo>
                    <a:pt x="233523" y="24603"/>
                  </a:lnTo>
                  <a:lnTo>
                    <a:pt x="275653" y="11163"/>
                  </a:lnTo>
                  <a:lnTo>
                    <a:pt x="319825" y="2847"/>
                  </a:lnTo>
                  <a:lnTo>
                    <a:pt x="365699" y="0"/>
                  </a:lnTo>
                  <a:lnTo>
                    <a:pt x="413771" y="3170"/>
                  </a:lnTo>
                  <a:lnTo>
                    <a:pt x="460610" y="12525"/>
                  </a:lnTo>
                  <a:lnTo>
                    <a:pt x="505648" y="27828"/>
                  </a:lnTo>
                  <a:lnTo>
                    <a:pt x="548321" y="48840"/>
                  </a:lnTo>
                  <a:lnTo>
                    <a:pt x="588059" y="75326"/>
                  </a:lnTo>
                  <a:lnTo>
                    <a:pt x="624298" y="107049"/>
                  </a:lnTo>
                  <a:lnTo>
                    <a:pt x="656042" y="143263"/>
                  </a:lnTo>
                  <a:lnTo>
                    <a:pt x="682543" y="182977"/>
                  </a:lnTo>
                  <a:lnTo>
                    <a:pt x="703564" y="225624"/>
                  </a:lnTo>
                  <a:lnTo>
                    <a:pt x="718870" y="270638"/>
                  </a:lnTo>
                  <a:lnTo>
                    <a:pt x="728227" y="317452"/>
                  </a:lnTo>
                  <a:lnTo>
                    <a:pt x="731398" y="365499"/>
                  </a:lnTo>
                  <a:lnTo>
                    <a:pt x="728549" y="411344"/>
                  </a:lnTo>
                  <a:lnTo>
                    <a:pt x="720230" y="455489"/>
                  </a:lnTo>
                  <a:lnTo>
                    <a:pt x="706783" y="497593"/>
                  </a:lnTo>
                  <a:lnTo>
                    <a:pt x="688552" y="537312"/>
                  </a:lnTo>
                  <a:lnTo>
                    <a:pt x="665878" y="574304"/>
                  </a:lnTo>
                  <a:lnTo>
                    <a:pt x="639105" y="608226"/>
                  </a:lnTo>
                  <a:lnTo>
                    <a:pt x="608576" y="638737"/>
                  </a:lnTo>
                  <a:lnTo>
                    <a:pt x="574633" y="665493"/>
                  </a:lnTo>
                  <a:lnTo>
                    <a:pt x="537618" y="688153"/>
                  </a:lnTo>
                  <a:lnTo>
                    <a:pt x="497874" y="706373"/>
                  </a:lnTo>
                  <a:lnTo>
                    <a:pt x="455745" y="719811"/>
                  </a:lnTo>
                  <a:lnTo>
                    <a:pt x="411572" y="728126"/>
                  </a:lnTo>
                  <a:lnTo>
                    <a:pt x="365699" y="730973"/>
                  </a:lnTo>
                  <a:lnTo>
                    <a:pt x="319825" y="728126"/>
                  </a:lnTo>
                  <a:lnTo>
                    <a:pt x="275653" y="719811"/>
                  </a:lnTo>
                  <a:lnTo>
                    <a:pt x="233523" y="706373"/>
                  </a:lnTo>
                  <a:lnTo>
                    <a:pt x="193780" y="688153"/>
                  </a:lnTo>
                  <a:lnTo>
                    <a:pt x="156765" y="665493"/>
                  </a:lnTo>
                  <a:lnTo>
                    <a:pt x="122822" y="638737"/>
                  </a:lnTo>
                  <a:lnTo>
                    <a:pt x="92292" y="608226"/>
                  </a:lnTo>
                  <a:lnTo>
                    <a:pt x="65519" y="574304"/>
                  </a:lnTo>
                  <a:lnTo>
                    <a:pt x="42846" y="537312"/>
                  </a:lnTo>
                  <a:lnTo>
                    <a:pt x="24615" y="497593"/>
                  </a:lnTo>
                  <a:lnTo>
                    <a:pt x="11168" y="455489"/>
                  </a:lnTo>
                  <a:lnTo>
                    <a:pt x="2849" y="411344"/>
                  </a:lnTo>
                  <a:lnTo>
                    <a:pt x="0" y="365499"/>
                  </a:lnTo>
                  <a:close/>
                </a:path>
              </a:pathLst>
            </a:custGeom>
            <a:ln w="9524">
              <a:solidFill>
                <a:srgbClr val="595959"/>
              </a:solidFill>
            </a:ln>
          </p:spPr>
          <p:txBody>
            <a:bodyPr wrap="square" lIns="0" tIns="0" rIns="0" bIns="0" rtlCol="0"/>
            <a:lstStyle/>
            <a:p>
              <a:endParaRPr sz="700"/>
            </a:p>
          </p:txBody>
        </p:sp>
        <p:sp>
          <p:nvSpPr>
            <p:cNvPr id="123" name="object 123"/>
            <p:cNvSpPr/>
            <p:nvPr/>
          </p:nvSpPr>
          <p:spPr>
            <a:xfrm>
              <a:off x="9217831" y="3232593"/>
              <a:ext cx="0" cy="360680"/>
            </a:xfrm>
            <a:custGeom>
              <a:avLst/>
              <a:gdLst/>
              <a:ahLst/>
              <a:cxnLst/>
              <a:rect l="l" t="t" r="r" b="b"/>
              <a:pathLst>
                <a:path h="360679">
                  <a:moveTo>
                    <a:pt x="0" y="0"/>
                  </a:moveTo>
                  <a:lnTo>
                    <a:pt x="0" y="360299"/>
                  </a:lnTo>
                </a:path>
              </a:pathLst>
            </a:custGeom>
            <a:ln w="19049">
              <a:solidFill>
                <a:srgbClr val="595959"/>
              </a:solidFill>
            </a:ln>
          </p:spPr>
          <p:txBody>
            <a:bodyPr wrap="square" lIns="0" tIns="0" rIns="0" bIns="0" rtlCol="0"/>
            <a:lstStyle/>
            <a:p>
              <a:endParaRPr sz="700"/>
            </a:p>
          </p:txBody>
        </p:sp>
        <p:pic>
          <p:nvPicPr>
            <p:cNvPr id="124" name="object 124"/>
            <p:cNvPicPr/>
            <p:nvPr/>
          </p:nvPicPr>
          <p:blipFill>
            <a:blip r:embed="rId6" cstate="print"/>
            <a:stretch>
              <a:fillRect/>
            </a:stretch>
          </p:blipFill>
          <p:spPr>
            <a:xfrm>
              <a:off x="9176831" y="3583367"/>
              <a:ext cx="81999" cy="105499"/>
            </a:xfrm>
            <a:prstGeom prst="rect">
              <a:avLst/>
            </a:prstGeom>
          </p:spPr>
        </p:pic>
        <p:sp>
          <p:nvSpPr>
            <p:cNvPr id="125" name="object 125"/>
            <p:cNvSpPr/>
            <p:nvPr/>
          </p:nvSpPr>
          <p:spPr>
            <a:xfrm>
              <a:off x="9217831" y="4178441"/>
              <a:ext cx="0" cy="360680"/>
            </a:xfrm>
            <a:custGeom>
              <a:avLst/>
              <a:gdLst/>
              <a:ahLst/>
              <a:cxnLst/>
              <a:rect l="l" t="t" r="r" b="b"/>
              <a:pathLst>
                <a:path h="360679">
                  <a:moveTo>
                    <a:pt x="0" y="0"/>
                  </a:moveTo>
                  <a:lnTo>
                    <a:pt x="0" y="360299"/>
                  </a:lnTo>
                </a:path>
              </a:pathLst>
            </a:custGeom>
            <a:ln w="19049">
              <a:solidFill>
                <a:srgbClr val="595959"/>
              </a:solidFill>
            </a:ln>
          </p:spPr>
          <p:txBody>
            <a:bodyPr wrap="square" lIns="0" tIns="0" rIns="0" bIns="0" rtlCol="0"/>
            <a:lstStyle/>
            <a:p>
              <a:endParaRPr sz="700"/>
            </a:p>
          </p:txBody>
        </p:sp>
        <p:pic>
          <p:nvPicPr>
            <p:cNvPr id="126" name="object 126"/>
            <p:cNvPicPr/>
            <p:nvPr/>
          </p:nvPicPr>
          <p:blipFill>
            <a:blip r:embed="rId5" cstate="print"/>
            <a:stretch>
              <a:fillRect/>
            </a:stretch>
          </p:blipFill>
          <p:spPr>
            <a:xfrm>
              <a:off x="9176831" y="4529215"/>
              <a:ext cx="81999" cy="105499"/>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spc="-23" dirty="0"/>
              <a:t>LLM</a:t>
            </a:r>
            <a:r>
              <a:rPr spc="-168" dirty="0"/>
              <a:t> </a:t>
            </a:r>
            <a:r>
              <a:rPr spc="-18" dirty="0"/>
              <a:t>use</a:t>
            </a:r>
            <a:r>
              <a:rPr spc="-165" dirty="0"/>
              <a:t> </a:t>
            </a:r>
            <a:r>
              <a:rPr spc="-18" dirty="0"/>
              <a:t>cases</a:t>
            </a:r>
            <a:r>
              <a:rPr spc="-168" dirty="0"/>
              <a:t> </a:t>
            </a:r>
            <a:r>
              <a:rPr spc="-43" dirty="0"/>
              <a:t>&amp;</a:t>
            </a:r>
            <a:r>
              <a:rPr spc="-165" dirty="0"/>
              <a:t> </a:t>
            </a:r>
            <a:r>
              <a:rPr spc="-5" dirty="0"/>
              <a:t>tasks</a:t>
            </a:r>
          </a:p>
        </p:txBody>
      </p:sp>
      <p:sp>
        <p:nvSpPr>
          <p:cNvPr id="3" name="object 3"/>
          <p:cNvSpPr txBox="1"/>
          <p:nvPr/>
        </p:nvSpPr>
        <p:spPr>
          <a:xfrm>
            <a:off x="7834370" y="830891"/>
            <a:ext cx="796925" cy="375744"/>
          </a:xfrm>
          <a:prstGeom prst="rect">
            <a:avLst/>
          </a:prstGeom>
        </p:spPr>
        <p:txBody>
          <a:bodyPr vert="horz" wrap="square" lIns="0" tIns="6350" rIns="0" bIns="0" rtlCol="0">
            <a:spAutoFit/>
          </a:bodyPr>
          <a:lstStyle/>
          <a:p>
            <a:pPr marL="20003" marR="2540" indent="-13970">
              <a:spcBef>
                <a:spcPts val="50"/>
              </a:spcBef>
            </a:pPr>
            <a:r>
              <a:rPr sz="1200" spc="-15" dirty="0">
                <a:latin typeface="Lato"/>
                <a:cs typeface="Lato"/>
              </a:rPr>
              <a:t>Invoke</a:t>
            </a:r>
            <a:r>
              <a:rPr sz="1200" spc="-55" dirty="0">
                <a:latin typeface="Lato"/>
                <a:cs typeface="Lato"/>
              </a:rPr>
              <a:t> </a:t>
            </a:r>
            <a:r>
              <a:rPr sz="1200" spc="-10" dirty="0">
                <a:latin typeface="Lato"/>
                <a:cs typeface="Lato"/>
              </a:rPr>
              <a:t>APIs </a:t>
            </a:r>
            <a:r>
              <a:rPr sz="1200" dirty="0">
                <a:latin typeface="Lato"/>
                <a:cs typeface="Lato"/>
              </a:rPr>
              <a:t>and</a:t>
            </a:r>
            <a:r>
              <a:rPr sz="1200" spc="-78" dirty="0">
                <a:latin typeface="Lato"/>
                <a:cs typeface="Lato"/>
              </a:rPr>
              <a:t> </a:t>
            </a:r>
            <a:r>
              <a:rPr sz="1200" spc="-5" dirty="0">
                <a:latin typeface="Lato"/>
                <a:cs typeface="Lato"/>
              </a:rPr>
              <a:t>actions</a:t>
            </a:r>
            <a:endParaRPr sz="1200">
              <a:latin typeface="Lato"/>
              <a:cs typeface="Lato"/>
            </a:endParaRPr>
          </a:p>
        </p:txBody>
      </p:sp>
      <p:grpSp>
        <p:nvGrpSpPr>
          <p:cNvPr id="4" name="object 4"/>
          <p:cNvGrpSpPr/>
          <p:nvPr/>
        </p:nvGrpSpPr>
        <p:grpSpPr>
          <a:xfrm>
            <a:off x="7514616" y="1302679"/>
            <a:ext cx="1422400" cy="1790065"/>
            <a:chOff x="15029231" y="2605357"/>
            <a:chExt cx="2844800" cy="3580129"/>
          </a:xfrm>
        </p:grpSpPr>
        <p:sp>
          <p:nvSpPr>
            <p:cNvPr id="5" name="object 5"/>
            <p:cNvSpPr/>
            <p:nvPr/>
          </p:nvSpPr>
          <p:spPr>
            <a:xfrm>
              <a:off x="15033993" y="2610119"/>
              <a:ext cx="2835275" cy="1256665"/>
            </a:xfrm>
            <a:custGeom>
              <a:avLst/>
              <a:gdLst/>
              <a:ahLst/>
              <a:cxnLst/>
              <a:rect l="l" t="t" r="r" b="b"/>
              <a:pathLst>
                <a:path w="2835275" h="1256664">
                  <a:moveTo>
                    <a:pt x="2834694" y="1256247"/>
                  </a:moveTo>
                  <a:lnTo>
                    <a:pt x="0" y="1256247"/>
                  </a:lnTo>
                  <a:lnTo>
                    <a:pt x="0" y="0"/>
                  </a:lnTo>
                  <a:lnTo>
                    <a:pt x="2834694" y="0"/>
                  </a:lnTo>
                  <a:lnTo>
                    <a:pt x="2834694" y="1256247"/>
                  </a:lnTo>
                  <a:close/>
                </a:path>
              </a:pathLst>
            </a:custGeom>
            <a:solidFill>
              <a:srgbClr val="EDEDED"/>
            </a:solidFill>
          </p:spPr>
          <p:txBody>
            <a:bodyPr wrap="square" lIns="0" tIns="0" rIns="0" bIns="0" rtlCol="0"/>
            <a:lstStyle/>
            <a:p>
              <a:endParaRPr sz="700"/>
            </a:p>
          </p:txBody>
        </p:sp>
        <p:sp>
          <p:nvSpPr>
            <p:cNvPr id="6" name="object 6"/>
            <p:cNvSpPr/>
            <p:nvPr/>
          </p:nvSpPr>
          <p:spPr>
            <a:xfrm>
              <a:off x="15033993" y="2610119"/>
              <a:ext cx="2835275" cy="1256665"/>
            </a:xfrm>
            <a:custGeom>
              <a:avLst/>
              <a:gdLst/>
              <a:ahLst/>
              <a:cxnLst/>
              <a:rect l="l" t="t" r="r" b="b"/>
              <a:pathLst>
                <a:path w="2835275" h="1256664">
                  <a:moveTo>
                    <a:pt x="0" y="0"/>
                  </a:moveTo>
                  <a:lnTo>
                    <a:pt x="2834694" y="0"/>
                  </a:lnTo>
                  <a:lnTo>
                    <a:pt x="2834694" y="1256247"/>
                  </a:lnTo>
                  <a:lnTo>
                    <a:pt x="0" y="1256247"/>
                  </a:lnTo>
                  <a:lnTo>
                    <a:pt x="0" y="0"/>
                  </a:lnTo>
                  <a:close/>
                </a:path>
              </a:pathLst>
            </a:custGeom>
            <a:ln w="9524">
              <a:solidFill>
                <a:srgbClr val="595959"/>
              </a:solidFill>
            </a:ln>
          </p:spPr>
          <p:txBody>
            <a:bodyPr wrap="square" lIns="0" tIns="0" rIns="0" bIns="0" rtlCol="0"/>
            <a:lstStyle/>
            <a:p>
              <a:endParaRPr sz="700"/>
            </a:p>
          </p:txBody>
        </p:sp>
        <p:sp>
          <p:nvSpPr>
            <p:cNvPr id="7" name="object 7"/>
            <p:cNvSpPr/>
            <p:nvPr/>
          </p:nvSpPr>
          <p:spPr>
            <a:xfrm>
              <a:off x="15208593" y="2789594"/>
              <a:ext cx="2514600" cy="92075"/>
            </a:xfrm>
            <a:custGeom>
              <a:avLst/>
              <a:gdLst/>
              <a:ahLst/>
              <a:cxnLst/>
              <a:rect l="l" t="t" r="r" b="b"/>
              <a:pathLst>
                <a:path w="2514600" h="92075">
                  <a:moveTo>
                    <a:pt x="2507169" y="91449"/>
                  </a:moveTo>
                  <a:lnTo>
                    <a:pt x="6824" y="91449"/>
                  </a:lnTo>
                  <a:lnTo>
                    <a:pt x="0" y="84624"/>
                  </a:lnTo>
                  <a:lnTo>
                    <a:pt x="0" y="15224"/>
                  </a:lnTo>
                  <a:lnTo>
                    <a:pt x="0" y="6824"/>
                  </a:lnTo>
                  <a:lnTo>
                    <a:pt x="6824" y="0"/>
                  </a:lnTo>
                  <a:lnTo>
                    <a:pt x="2502794" y="0"/>
                  </a:lnTo>
                  <a:lnTo>
                    <a:pt x="2506669" y="1599"/>
                  </a:lnTo>
                  <a:lnTo>
                    <a:pt x="2512394" y="7324"/>
                  </a:lnTo>
                  <a:lnTo>
                    <a:pt x="2513994" y="11199"/>
                  </a:lnTo>
                  <a:lnTo>
                    <a:pt x="2513994" y="84624"/>
                  </a:lnTo>
                  <a:lnTo>
                    <a:pt x="2507169" y="91449"/>
                  </a:lnTo>
                  <a:close/>
                </a:path>
              </a:pathLst>
            </a:custGeom>
            <a:solidFill>
              <a:srgbClr val="0844A1"/>
            </a:solidFill>
          </p:spPr>
          <p:txBody>
            <a:bodyPr wrap="square" lIns="0" tIns="0" rIns="0" bIns="0" rtlCol="0"/>
            <a:lstStyle/>
            <a:p>
              <a:endParaRPr sz="700"/>
            </a:p>
          </p:txBody>
        </p:sp>
        <p:sp>
          <p:nvSpPr>
            <p:cNvPr id="8" name="object 8"/>
            <p:cNvSpPr/>
            <p:nvPr/>
          </p:nvSpPr>
          <p:spPr>
            <a:xfrm>
              <a:off x="15208593" y="2789594"/>
              <a:ext cx="2514600" cy="92075"/>
            </a:xfrm>
            <a:custGeom>
              <a:avLst/>
              <a:gdLst/>
              <a:ahLst/>
              <a:cxnLst/>
              <a:rect l="l" t="t" r="r" b="b"/>
              <a:pathLst>
                <a:path w="2514600" h="92075">
                  <a:moveTo>
                    <a:pt x="0" y="15224"/>
                  </a:moveTo>
                  <a:lnTo>
                    <a:pt x="0" y="6824"/>
                  </a:lnTo>
                  <a:lnTo>
                    <a:pt x="6824" y="0"/>
                  </a:lnTo>
                  <a:lnTo>
                    <a:pt x="15249" y="0"/>
                  </a:lnTo>
                  <a:lnTo>
                    <a:pt x="2498744" y="0"/>
                  </a:lnTo>
                  <a:lnTo>
                    <a:pt x="2502794" y="0"/>
                  </a:lnTo>
                  <a:lnTo>
                    <a:pt x="2506669" y="1599"/>
                  </a:lnTo>
                  <a:lnTo>
                    <a:pt x="2509519" y="4449"/>
                  </a:lnTo>
                  <a:lnTo>
                    <a:pt x="2512394" y="7324"/>
                  </a:lnTo>
                  <a:lnTo>
                    <a:pt x="2513994" y="11199"/>
                  </a:lnTo>
                  <a:lnTo>
                    <a:pt x="2513994" y="15224"/>
                  </a:lnTo>
                  <a:lnTo>
                    <a:pt x="2513994" y="76199"/>
                  </a:lnTo>
                  <a:lnTo>
                    <a:pt x="2513994" y="84624"/>
                  </a:lnTo>
                  <a:lnTo>
                    <a:pt x="2507169" y="91449"/>
                  </a:lnTo>
                  <a:lnTo>
                    <a:pt x="2498744" y="91449"/>
                  </a:lnTo>
                  <a:lnTo>
                    <a:pt x="15249" y="91449"/>
                  </a:lnTo>
                  <a:lnTo>
                    <a:pt x="6824" y="91449"/>
                  </a:lnTo>
                  <a:lnTo>
                    <a:pt x="0" y="84624"/>
                  </a:lnTo>
                  <a:lnTo>
                    <a:pt x="0" y="76199"/>
                  </a:lnTo>
                  <a:lnTo>
                    <a:pt x="0" y="15224"/>
                  </a:lnTo>
                  <a:close/>
                </a:path>
              </a:pathLst>
            </a:custGeom>
            <a:ln w="9524">
              <a:solidFill>
                <a:srgbClr val="595959"/>
              </a:solidFill>
            </a:ln>
          </p:spPr>
          <p:txBody>
            <a:bodyPr wrap="square" lIns="0" tIns="0" rIns="0" bIns="0" rtlCol="0"/>
            <a:lstStyle/>
            <a:p>
              <a:endParaRPr sz="700"/>
            </a:p>
          </p:txBody>
        </p:sp>
        <p:sp>
          <p:nvSpPr>
            <p:cNvPr id="9" name="object 9"/>
            <p:cNvSpPr/>
            <p:nvPr/>
          </p:nvSpPr>
          <p:spPr>
            <a:xfrm>
              <a:off x="15208593" y="2979969"/>
              <a:ext cx="2514600" cy="92075"/>
            </a:xfrm>
            <a:custGeom>
              <a:avLst/>
              <a:gdLst/>
              <a:ahLst/>
              <a:cxnLst/>
              <a:rect l="l" t="t" r="r" b="b"/>
              <a:pathLst>
                <a:path w="2514600" h="92075">
                  <a:moveTo>
                    <a:pt x="2507169" y="91449"/>
                  </a:moveTo>
                  <a:lnTo>
                    <a:pt x="6824" y="91449"/>
                  </a:lnTo>
                  <a:lnTo>
                    <a:pt x="0" y="84624"/>
                  </a:lnTo>
                  <a:lnTo>
                    <a:pt x="0" y="15249"/>
                  </a:lnTo>
                  <a:lnTo>
                    <a:pt x="0" y="6824"/>
                  </a:lnTo>
                  <a:lnTo>
                    <a:pt x="6824" y="0"/>
                  </a:lnTo>
                  <a:lnTo>
                    <a:pt x="2502794" y="0"/>
                  </a:lnTo>
                  <a:lnTo>
                    <a:pt x="2506669" y="1599"/>
                  </a:lnTo>
                  <a:lnTo>
                    <a:pt x="2509519" y="4474"/>
                  </a:lnTo>
                  <a:lnTo>
                    <a:pt x="2512394" y="7324"/>
                  </a:lnTo>
                  <a:lnTo>
                    <a:pt x="2513994" y="11199"/>
                  </a:lnTo>
                  <a:lnTo>
                    <a:pt x="2513994" y="84624"/>
                  </a:lnTo>
                  <a:lnTo>
                    <a:pt x="2507169" y="91449"/>
                  </a:lnTo>
                  <a:close/>
                </a:path>
              </a:pathLst>
            </a:custGeom>
            <a:solidFill>
              <a:srgbClr val="0844A1"/>
            </a:solidFill>
          </p:spPr>
          <p:txBody>
            <a:bodyPr wrap="square" lIns="0" tIns="0" rIns="0" bIns="0" rtlCol="0"/>
            <a:lstStyle/>
            <a:p>
              <a:endParaRPr sz="700"/>
            </a:p>
          </p:txBody>
        </p:sp>
        <p:sp>
          <p:nvSpPr>
            <p:cNvPr id="10" name="object 10"/>
            <p:cNvSpPr/>
            <p:nvPr/>
          </p:nvSpPr>
          <p:spPr>
            <a:xfrm>
              <a:off x="15208593" y="2979969"/>
              <a:ext cx="2514600" cy="92075"/>
            </a:xfrm>
            <a:custGeom>
              <a:avLst/>
              <a:gdLst/>
              <a:ahLst/>
              <a:cxnLst/>
              <a:rect l="l" t="t" r="r" b="b"/>
              <a:pathLst>
                <a:path w="2514600" h="92075">
                  <a:moveTo>
                    <a:pt x="0" y="15249"/>
                  </a:moveTo>
                  <a:lnTo>
                    <a:pt x="0" y="6824"/>
                  </a:lnTo>
                  <a:lnTo>
                    <a:pt x="6824" y="0"/>
                  </a:lnTo>
                  <a:lnTo>
                    <a:pt x="15249" y="0"/>
                  </a:lnTo>
                  <a:lnTo>
                    <a:pt x="2498744" y="0"/>
                  </a:lnTo>
                  <a:lnTo>
                    <a:pt x="2502794" y="0"/>
                  </a:lnTo>
                  <a:lnTo>
                    <a:pt x="2506669" y="1599"/>
                  </a:lnTo>
                  <a:lnTo>
                    <a:pt x="2509519" y="4474"/>
                  </a:lnTo>
                  <a:lnTo>
                    <a:pt x="2512394" y="7324"/>
                  </a:lnTo>
                  <a:lnTo>
                    <a:pt x="2513994" y="11199"/>
                  </a:lnTo>
                  <a:lnTo>
                    <a:pt x="2513994" y="15249"/>
                  </a:lnTo>
                  <a:lnTo>
                    <a:pt x="2513994" y="76199"/>
                  </a:lnTo>
                  <a:lnTo>
                    <a:pt x="2513994" y="84624"/>
                  </a:lnTo>
                  <a:lnTo>
                    <a:pt x="2507169" y="91449"/>
                  </a:lnTo>
                  <a:lnTo>
                    <a:pt x="2498744" y="91449"/>
                  </a:lnTo>
                  <a:lnTo>
                    <a:pt x="15249" y="91449"/>
                  </a:lnTo>
                  <a:lnTo>
                    <a:pt x="6824" y="91449"/>
                  </a:lnTo>
                  <a:lnTo>
                    <a:pt x="0" y="84624"/>
                  </a:lnTo>
                  <a:lnTo>
                    <a:pt x="0" y="76199"/>
                  </a:lnTo>
                  <a:lnTo>
                    <a:pt x="0" y="15249"/>
                  </a:lnTo>
                  <a:close/>
                </a:path>
              </a:pathLst>
            </a:custGeom>
            <a:ln w="9524">
              <a:solidFill>
                <a:srgbClr val="595959"/>
              </a:solidFill>
            </a:ln>
          </p:spPr>
          <p:txBody>
            <a:bodyPr wrap="square" lIns="0" tIns="0" rIns="0" bIns="0" rtlCol="0"/>
            <a:lstStyle/>
            <a:p>
              <a:endParaRPr sz="700"/>
            </a:p>
          </p:txBody>
        </p:sp>
        <p:sp>
          <p:nvSpPr>
            <p:cNvPr id="11" name="object 11"/>
            <p:cNvSpPr/>
            <p:nvPr/>
          </p:nvSpPr>
          <p:spPr>
            <a:xfrm>
              <a:off x="15208593" y="3170368"/>
              <a:ext cx="2514600" cy="91440"/>
            </a:xfrm>
            <a:custGeom>
              <a:avLst/>
              <a:gdLst/>
              <a:ahLst/>
              <a:cxnLst/>
              <a:rect l="l" t="t" r="r" b="b"/>
              <a:pathLst>
                <a:path w="2514600" h="91439">
                  <a:moveTo>
                    <a:pt x="2507169" y="91424"/>
                  </a:moveTo>
                  <a:lnTo>
                    <a:pt x="6824" y="91424"/>
                  </a:lnTo>
                  <a:lnTo>
                    <a:pt x="0" y="84599"/>
                  </a:lnTo>
                  <a:lnTo>
                    <a:pt x="0" y="15224"/>
                  </a:lnTo>
                  <a:lnTo>
                    <a:pt x="0" y="6824"/>
                  </a:lnTo>
                  <a:lnTo>
                    <a:pt x="6824" y="0"/>
                  </a:lnTo>
                  <a:lnTo>
                    <a:pt x="2502794" y="0"/>
                  </a:lnTo>
                  <a:lnTo>
                    <a:pt x="2506669" y="1599"/>
                  </a:lnTo>
                  <a:lnTo>
                    <a:pt x="2512394" y="7324"/>
                  </a:lnTo>
                  <a:lnTo>
                    <a:pt x="2513994" y="11199"/>
                  </a:lnTo>
                  <a:lnTo>
                    <a:pt x="2513994" y="84599"/>
                  </a:lnTo>
                  <a:lnTo>
                    <a:pt x="2507169" y="91424"/>
                  </a:lnTo>
                  <a:close/>
                </a:path>
              </a:pathLst>
            </a:custGeom>
            <a:solidFill>
              <a:srgbClr val="0844A1"/>
            </a:solidFill>
          </p:spPr>
          <p:txBody>
            <a:bodyPr wrap="square" lIns="0" tIns="0" rIns="0" bIns="0" rtlCol="0"/>
            <a:lstStyle/>
            <a:p>
              <a:endParaRPr sz="700"/>
            </a:p>
          </p:txBody>
        </p:sp>
        <p:sp>
          <p:nvSpPr>
            <p:cNvPr id="12" name="object 12"/>
            <p:cNvSpPr/>
            <p:nvPr/>
          </p:nvSpPr>
          <p:spPr>
            <a:xfrm>
              <a:off x="15208593" y="3170368"/>
              <a:ext cx="2514600" cy="91440"/>
            </a:xfrm>
            <a:custGeom>
              <a:avLst/>
              <a:gdLst/>
              <a:ahLst/>
              <a:cxnLst/>
              <a:rect l="l" t="t" r="r" b="b"/>
              <a:pathLst>
                <a:path w="2514600" h="91439">
                  <a:moveTo>
                    <a:pt x="0" y="15224"/>
                  </a:moveTo>
                  <a:lnTo>
                    <a:pt x="0" y="6824"/>
                  </a:lnTo>
                  <a:lnTo>
                    <a:pt x="6824" y="0"/>
                  </a:lnTo>
                  <a:lnTo>
                    <a:pt x="15249" y="0"/>
                  </a:lnTo>
                  <a:lnTo>
                    <a:pt x="2498744" y="0"/>
                  </a:lnTo>
                  <a:lnTo>
                    <a:pt x="2502794" y="0"/>
                  </a:lnTo>
                  <a:lnTo>
                    <a:pt x="2506669" y="1599"/>
                  </a:lnTo>
                  <a:lnTo>
                    <a:pt x="2509519" y="4449"/>
                  </a:lnTo>
                  <a:lnTo>
                    <a:pt x="2512394" y="7324"/>
                  </a:lnTo>
                  <a:lnTo>
                    <a:pt x="2513994" y="11199"/>
                  </a:lnTo>
                  <a:lnTo>
                    <a:pt x="2513994" y="15224"/>
                  </a:lnTo>
                  <a:lnTo>
                    <a:pt x="2513994" y="76199"/>
                  </a:lnTo>
                  <a:lnTo>
                    <a:pt x="2513994" y="84599"/>
                  </a:lnTo>
                  <a:lnTo>
                    <a:pt x="2507169" y="91424"/>
                  </a:lnTo>
                  <a:lnTo>
                    <a:pt x="2498744" y="91424"/>
                  </a:lnTo>
                  <a:lnTo>
                    <a:pt x="15249" y="91424"/>
                  </a:lnTo>
                  <a:lnTo>
                    <a:pt x="6824" y="91424"/>
                  </a:lnTo>
                  <a:lnTo>
                    <a:pt x="0" y="84599"/>
                  </a:lnTo>
                  <a:lnTo>
                    <a:pt x="0" y="76199"/>
                  </a:lnTo>
                  <a:lnTo>
                    <a:pt x="0" y="15224"/>
                  </a:lnTo>
                  <a:close/>
                </a:path>
              </a:pathLst>
            </a:custGeom>
            <a:ln w="9524">
              <a:solidFill>
                <a:srgbClr val="595959"/>
              </a:solidFill>
            </a:ln>
          </p:spPr>
          <p:txBody>
            <a:bodyPr wrap="square" lIns="0" tIns="0" rIns="0" bIns="0" rtlCol="0"/>
            <a:lstStyle/>
            <a:p>
              <a:endParaRPr sz="700"/>
            </a:p>
          </p:txBody>
        </p:sp>
        <p:sp>
          <p:nvSpPr>
            <p:cNvPr id="13" name="object 13"/>
            <p:cNvSpPr/>
            <p:nvPr/>
          </p:nvSpPr>
          <p:spPr>
            <a:xfrm>
              <a:off x="15208593" y="3360743"/>
              <a:ext cx="2514600" cy="92075"/>
            </a:xfrm>
            <a:custGeom>
              <a:avLst/>
              <a:gdLst/>
              <a:ahLst/>
              <a:cxnLst/>
              <a:rect l="l" t="t" r="r" b="b"/>
              <a:pathLst>
                <a:path w="2514600" h="92075">
                  <a:moveTo>
                    <a:pt x="2507169" y="91449"/>
                  </a:moveTo>
                  <a:lnTo>
                    <a:pt x="6824" y="91449"/>
                  </a:lnTo>
                  <a:lnTo>
                    <a:pt x="0" y="84624"/>
                  </a:lnTo>
                  <a:lnTo>
                    <a:pt x="0" y="15249"/>
                  </a:lnTo>
                  <a:lnTo>
                    <a:pt x="0" y="6824"/>
                  </a:lnTo>
                  <a:lnTo>
                    <a:pt x="6824" y="0"/>
                  </a:lnTo>
                  <a:lnTo>
                    <a:pt x="2502794" y="0"/>
                  </a:lnTo>
                  <a:lnTo>
                    <a:pt x="2506669" y="1599"/>
                  </a:lnTo>
                  <a:lnTo>
                    <a:pt x="2509519" y="4474"/>
                  </a:lnTo>
                  <a:lnTo>
                    <a:pt x="2512394" y="7324"/>
                  </a:lnTo>
                  <a:lnTo>
                    <a:pt x="2513994" y="11199"/>
                  </a:lnTo>
                  <a:lnTo>
                    <a:pt x="2513994" y="84624"/>
                  </a:lnTo>
                  <a:lnTo>
                    <a:pt x="2507169" y="91449"/>
                  </a:lnTo>
                  <a:close/>
                </a:path>
              </a:pathLst>
            </a:custGeom>
            <a:solidFill>
              <a:srgbClr val="0844A1"/>
            </a:solidFill>
          </p:spPr>
          <p:txBody>
            <a:bodyPr wrap="square" lIns="0" tIns="0" rIns="0" bIns="0" rtlCol="0"/>
            <a:lstStyle/>
            <a:p>
              <a:endParaRPr sz="700"/>
            </a:p>
          </p:txBody>
        </p:sp>
        <p:sp>
          <p:nvSpPr>
            <p:cNvPr id="14" name="object 14"/>
            <p:cNvSpPr/>
            <p:nvPr/>
          </p:nvSpPr>
          <p:spPr>
            <a:xfrm>
              <a:off x="15208593" y="3360743"/>
              <a:ext cx="2514600" cy="92075"/>
            </a:xfrm>
            <a:custGeom>
              <a:avLst/>
              <a:gdLst/>
              <a:ahLst/>
              <a:cxnLst/>
              <a:rect l="l" t="t" r="r" b="b"/>
              <a:pathLst>
                <a:path w="2514600" h="92075">
                  <a:moveTo>
                    <a:pt x="0" y="15249"/>
                  </a:moveTo>
                  <a:lnTo>
                    <a:pt x="0" y="6824"/>
                  </a:lnTo>
                  <a:lnTo>
                    <a:pt x="6824" y="0"/>
                  </a:lnTo>
                  <a:lnTo>
                    <a:pt x="15249" y="0"/>
                  </a:lnTo>
                  <a:lnTo>
                    <a:pt x="2498744" y="0"/>
                  </a:lnTo>
                  <a:lnTo>
                    <a:pt x="2502794" y="0"/>
                  </a:lnTo>
                  <a:lnTo>
                    <a:pt x="2506669" y="1599"/>
                  </a:lnTo>
                  <a:lnTo>
                    <a:pt x="2509519" y="4474"/>
                  </a:lnTo>
                  <a:lnTo>
                    <a:pt x="2512394" y="7324"/>
                  </a:lnTo>
                  <a:lnTo>
                    <a:pt x="2513994" y="11199"/>
                  </a:lnTo>
                  <a:lnTo>
                    <a:pt x="2513994" y="15249"/>
                  </a:lnTo>
                  <a:lnTo>
                    <a:pt x="2513994" y="76199"/>
                  </a:lnTo>
                  <a:lnTo>
                    <a:pt x="2513994" y="84624"/>
                  </a:lnTo>
                  <a:lnTo>
                    <a:pt x="2507169" y="91449"/>
                  </a:lnTo>
                  <a:lnTo>
                    <a:pt x="2498744" y="91449"/>
                  </a:lnTo>
                  <a:lnTo>
                    <a:pt x="15249" y="91449"/>
                  </a:lnTo>
                  <a:lnTo>
                    <a:pt x="6824" y="91449"/>
                  </a:lnTo>
                  <a:lnTo>
                    <a:pt x="0" y="84624"/>
                  </a:lnTo>
                  <a:lnTo>
                    <a:pt x="0" y="76199"/>
                  </a:lnTo>
                  <a:lnTo>
                    <a:pt x="0" y="15249"/>
                  </a:lnTo>
                  <a:close/>
                </a:path>
              </a:pathLst>
            </a:custGeom>
            <a:ln w="9524">
              <a:solidFill>
                <a:srgbClr val="595959"/>
              </a:solidFill>
            </a:ln>
          </p:spPr>
          <p:txBody>
            <a:bodyPr wrap="square" lIns="0" tIns="0" rIns="0" bIns="0" rtlCol="0"/>
            <a:lstStyle/>
            <a:p>
              <a:endParaRPr sz="700"/>
            </a:p>
          </p:txBody>
        </p:sp>
        <p:sp>
          <p:nvSpPr>
            <p:cNvPr id="15" name="object 15"/>
            <p:cNvSpPr/>
            <p:nvPr/>
          </p:nvSpPr>
          <p:spPr>
            <a:xfrm>
              <a:off x="15208593" y="3551117"/>
              <a:ext cx="1707514" cy="92075"/>
            </a:xfrm>
            <a:custGeom>
              <a:avLst/>
              <a:gdLst/>
              <a:ahLst/>
              <a:cxnLst/>
              <a:rect l="l" t="t" r="r" b="b"/>
              <a:pathLst>
                <a:path w="1707515" h="92075">
                  <a:moveTo>
                    <a:pt x="1700471" y="91449"/>
                  </a:moveTo>
                  <a:lnTo>
                    <a:pt x="6824" y="91449"/>
                  </a:lnTo>
                  <a:lnTo>
                    <a:pt x="0" y="84624"/>
                  </a:lnTo>
                  <a:lnTo>
                    <a:pt x="0" y="15249"/>
                  </a:lnTo>
                  <a:lnTo>
                    <a:pt x="0" y="6824"/>
                  </a:lnTo>
                  <a:lnTo>
                    <a:pt x="6824" y="0"/>
                  </a:lnTo>
                  <a:lnTo>
                    <a:pt x="1696096" y="0"/>
                  </a:lnTo>
                  <a:lnTo>
                    <a:pt x="1699971" y="1624"/>
                  </a:lnTo>
                  <a:lnTo>
                    <a:pt x="1702821" y="4474"/>
                  </a:lnTo>
                  <a:lnTo>
                    <a:pt x="1705696" y="7324"/>
                  </a:lnTo>
                  <a:lnTo>
                    <a:pt x="1707296" y="11199"/>
                  </a:lnTo>
                  <a:lnTo>
                    <a:pt x="1707296" y="84624"/>
                  </a:lnTo>
                  <a:lnTo>
                    <a:pt x="1700471" y="91449"/>
                  </a:lnTo>
                  <a:close/>
                </a:path>
              </a:pathLst>
            </a:custGeom>
            <a:solidFill>
              <a:srgbClr val="0844A1"/>
            </a:solidFill>
          </p:spPr>
          <p:txBody>
            <a:bodyPr wrap="square" lIns="0" tIns="0" rIns="0" bIns="0" rtlCol="0"/>
            <a:lstStyle/>
            <a:p>
              <a:endParaRPr sz="700"/>
            </a:p>
          </p:txBody>
        </p:sp>
        <p:sp>
          <p:nvSpPr>
            <p:cNvPr id="16" name="object 16"/>
            <p:cNvSpPr/>
            <p:nvPr/>
          </p:nvSpPr>
          <p:spPr>
            <a:xfrm>
              <a:off x="15208593" y="3551117"/>
              <a:ext cx="1707514" cy="92075"/>
            </a:xfrm>
            <a:custGeom>
              <a:avLst/>
              <a:gdLst/>
              <a:ahLst/>
              <a:cxnLst/>
              <a:rect l="l" t="t" r="r" b="b"/>
              <a:pathLst>
                <a:path w="1707515" h="92075">
                  <a:moveTo>
                    <a:pt x="0" y="15249"/>
                  </a:moveTo>
                  <a:lnTo>
                    <a:pt x="0" y="6824"/>
                  </a:lnTo>
                  <a:lnTo>
                    <a:pt x="6824" y="0"/>
                  </a:lnTo>
                  <a:lnTo>
                    <a:pt x="15249" y="0"/>
                  </a:lnTo>
                  <a:lnTo>
                    <a:pt x="1692046" y="0"/>
                  </a:lnTo>
                  <a:lnTo>
                    <a:pt x="1696096" y="0"/>
                  </a:lnTo>
                  <a:lnTo>
                    <a:pt x="1699971" y="1624"/>
                  </a:lnTo>
                  <a:lnTo>
                    <a:pt x="1702821" y="4474"/>
                  </a:lnTo>
                  <a:lnTo>
                    <a:pt x="1705696" y="7324"/>
                  </a:lnTo>
                  <a:lnTo>
                    <a:pt x="1707296" y="11199"/>
                  </a:lnTo>
                  <a:lnTo>
                    <a:pt x="1707296" y="15249"/>
                  </a:lnTo>
                  <a:lnTo>
                    <a:pt x="1707296" y="76224"/>
                  </a:lnTo>
                  <a:lnTo>
                    <a:pt x="1707296" y="84624"/>
                  </a:lnTo>
                  <a:lnTo>
                    <a:pt x="1700471" y="91449"/>
                  </a:lnTo>
                  <a:lnTo>
                    <a:pt x="1692046" y="91449"/>
                  </a:lnTo>
                  <a:lnTo>
                    <a:pt x="15249" y="91449"/>
                  </a:lnTo>
                  <a:lnTo>
                    <a:pt x="6824" y="91449"/>
                  </a:lnTo>
                  <a:lnTo>
                    <a:pt x="0" y="84624"/>
                  </a:lnTo>
                  <a:lnTo>
                    <a:pt x="0" y="76224"/>
                  </a:lnTo>
                  <a:lnTo>
                    <a:pt x="0" y="15249"/>
                  </a:lnTo>
                  <a:close/>
                </a:path>
              </a:pathLst>
            </a:custGeom>
            <a:ln w="9524">
              <a:solidFill>
                <a:srgbClr val="595959"/>
              </a:solidFill>
            </a:ln>
          </p:spPr>
          <p:txBody>
            <a:bodyPr wrap="square" lIns="0" tIns="0" rIns="0" bIns="0" rtlCol="0"/>
            <a:lstStyle/>
            <a:p>
              <a:endParaRPr sz="700"/>
            </a:p>
          </p:txBody>
        </p:sp>
        <p:sp>
          <p:nvSpPr>
            <p:cNvPr id="17" name="object 17"/>
            <p:cNvSpPr/>
            <p:nvPr/>
          </p:nvSpPr>
          <p:spPr>
            <a:xfrm>
              <a:off x="15034018" y="5039939"/>
              <a:ext cx="2835275" cy="1145540"/>
            </a:xfrm>
            <a:custGeom>
              <a:avLst/>
              <a:gdLst/>
              <a:ahLst/>
              <a:cxnLst/>
              <a:rect l="l" t="t" r="r" b="b"/>
              <a:pathLst>
                <a:path w="2835275" h="1145539">
                  <a:moveTo>
                    <a:pt x="2834994" y="1145397"/>
                  </a:moveTo>
                  <a:lnTo>
                    <a:pt x="0" y="1145397"/>
                  </a:lnTo>
                  <a:lnTo>
                    <a:pt x="0" y="0"/>
                  </a:lnTo>
                  <a:lnTo>
                    <a:pt x="2834994" y="0"/>
                  </a:lnTo>
                  <a:lnTo>
                    <a:pt x="2834994" y="1145397"/>
                  </a:lnTo>
                  <a:close/>
                </a:path>
              </a:pathLst>
            </a:custGeom>
            <a:solidFill>
              <a:srgbClr val="D8D1E8"/>
            </a:solidFill>
          </p:spPr>
          <p:txBody>
            <a:bodyPr wrap="square" lIns="0" tIns="0" rIns="0" bIns="0" rtlCol="0"/>
            <a:lstStyle/>
            <a:p>
              <a:endParaRPr sz="700"/>
            </a:p>
          </p:txBody>
        </p:sp>
      </p:grpSp>
      <p:sp>
        <p:nvSpPr>
          <p:cNvPr id="18" name="object 18"/>
          <p:cNvSpPr txBox="1"/>
          <p:nvPr/>
        </p:nvSpPr>
        <p:spPr>
          <a:xfrm>
            <a:off x="7517010" y="2519970"/>
            <a:ext cx="1417638" cy="383759"/>
          </a:xfrm>
          <a:prstGeom prst="rect">
            <a:avLst/>
          </a:prstGeom>
          <a:ln w="9524">
            <a:solidFill>
              <a:srgbClr val="595959"/>
            </a:solidFill>
          </a:ln>
        </p:spPr>
        <p:txBody>
          <a:bodyPr vert="horz" wrap="square" lIns="0" tIns="14288" rIns="0" bIns="0" rtlCol="0">
            <a:spAutoFit/>
          </a:bodyPr>
          <a:lstStyle/>
          <a:p>
            <a:pPr>
              <a:spcBef>
                <a:spcPts val="113"/>
              </a:spcBef>
            </a:pPr>
            <a:endParaRPr sz="1200">
              <a:latin typeface="Times New Roman"/>
              <a:cs typeface="Times New Roman"/>
            </a:endParaRPr>
          </a:p>
          <a:p>
            <a:pPr marL="344805"/>
            <a:r>
              <a:rPr sz="1200" dirty="0">
                <a:latin typeface="Lato"/>
                <a:cs typeface="Lato"/>
              </a:rPr>
              <a:t>Action</a:t>
            </a:r>
            <a:r>
              <a:rPr sz="1200" spc="-78" dirty="0">
                <a:latin typeface="Lato"/>
                <a:cs typeface="Lato"/>
              </a:rPr>
              <a:t> </a:t>
            </a:r>
            <a:r>
              <a:rPr sz="1200" spc="-10" dirty="0">
                <a:latin typeface="Lato"/>
                <a:cs typeface="Lato"/>
              </a:rPr>
              <a:t>call</a:t>
            </a:r>
            <a:endParaRPr sz="1200">
              <a:latin typeface="Lato"/>
              <a:cs typeface="Lato"/>
            </a:endParaRPr>
          </a:p>
        </p:txBody>
      </p:sp>
      <p:grpSp>
        <p:nvGrpSpPr>
          <p:cNvPr id="19" name="object 19"/>
          <p:cNvGrpSpPr/>
          <p:nvPr/>
        </p:nvGrpSpPr>
        <p:grpSpPr>
          <a:xfrm>
            <a:off x="8040440" y="1857034"/>
            <a:ext cx="370523" cy="701358"/>
            <a:chOff x="16080880" y="3714067"/>
            <a:chExt cx="741045" cy="1402715"/>
          </a:xfrm>
        </p:grpSpPr>
        <p:sp>
          <p:nvSpPr>
            <p:cNvPr id="20" name="object 20"/>
            <p:cNvSpPr/>
            <p:nvPr/>
          </p:nvSpPr>
          <p:spPr>
            <a:xfrm>
              <a:off x="16085643" y="4011466"/>
              <a:ext cx="731520" cy="730885"/>
            </a:xfrm>
            <a:custGeom>
              <a:avLst/>
              <a:gdLst/>
              <a:ahLst/>
              <a:cxnLst/>
              <a:rect l="l" t="t" r="r" b="b"/>
              <a:pathLst>
                <a:path w="731519" h="730885">
                  <a:moveTo>
                    <a:pt x="365699" y="730798"/>
                  </a:moveTo>
                  <a:lnTo>
                    <a:pt x="319825" y="727951"/>
                  </a:lnTo>
                  <a:lnTo>
                    <a:pt x="275653" y="719640"/>
                  </a:lnTo>
                  <a:lnTo>
                    <a:pt x="233523" y="706205"/>
                  </a:lnTo>
                  <a:lnTo>
                    <a:pt x="193780" y="687990"/>
                  </a:lnTo>
                  <a:lnTo>
                    <a:pt x="156765" y="665336"/>
                  </a:lnTo>
                  <a:lnTo>
                    <a:pt x="122822" y="638587"/>
                  </a:lnTo>
                  <a:lnTo>
                    <a:pt x="92292" y="608083"/>
                  </a:lnTo>
                  <a:lnTo>
                    <a:pt x="65519" y="574168"/>
                  </a:lnTo>
                  <a:lnTo>
                    <a:pt x="42846" y="537184"/>
                  </a:lnTo>
                  <a:lnTo>
                    <a:pt x="24615" y="497472"/>
                  </a:lnTo>
                  <a:lnTo>
                    <a:pt x="11168" y="455376"/>
                  </a:lnTo>
                  <a:lnTo>
                    <a:pt x="2849" y="411238"/>
                  </a:lnTo>
                  <a:lnTo>
                    <a:pt x="0" y="365399"/>
                  </a:lnTo>
                  <a:lnTo>
                    <a:pt x="2849" y="319565"/>
                  </a:lnTo>
                  <a:lnTo>
                    <a:pt x="11168" y="275430"/>
                  </a:lnTo>
                  <a:lnTo>
                    <a:pt x="24615" y="233335"/>
                  </a:lnTo>
                  <a:lnTo>
                    <a:pt x="42846" y="193625"/>
                  </a:lnTo>
                  <a:lnTo>
                    <a:pt x="65519" y="156640"/>
                  </a:lnTo>
                  <a:lnTo>
                    <a:pt x="92292" y="122725"/>
                  </a:lnTo>
                  <a:lnTo>
                    <a:pt x="122822" y="92220"/>
                  </a:lnTo>
                  <a:lnTo>
                    <a:pt x="156765" y="65468"/>
                  </a:lnTo>
                  <a:lnTo>
                    <a:pt x="193780" y="42813"/>
                  </a:lnTo>
                  <a:lnTo>
                    <a:pt x="233523" y="24596"/>
                  </a:lnTo>
                  <a:lnTo>
                    <a:pt x="275653" y="11159"/>
                  </a:lnTo>
                  <a:lnTo>
                    <a:pt x="319825" y="2847"/>
                  </a:lnTo>
                  <a:lnTo>
                    <a:pt x="365699" y="0"/>
                  </a:lnTo>
                  <a:lnTo>
                    <a:pt x="413771" y="3169"/>
                  </a:lnTo>
                  <a:lnTo>
                    <a:pt x="460610" y="12519"/>
                  </a:lnTo>
                  <a:lnTo>
                    <a:pt x="505648" y="27815"/>
                  </a:lnTo>
                  <a:lnTo>
                    <a:pt x="548321" y="48822"/>
                  </a:lnTo>
                  <a:lnTo>
                    <a:pt x="588059" y="75303"/>
                  </a:lnTo>
                  <a:lnTo>
                    <a:pt x="624298" y="107024"/>
                  </a:lnTo>
                  <a:lnTo>
                    <a:pt x="656042" y="143227"/>
                  </a:lnTo>
                  <a:lnTo>
                    <a:pt x="682543" y="182932"/>
                  </a:lnTo>
                  <a:lnTo>
                    <a:pt x="703564" y="225571"/>
                  </a:lnTo>
                  <a:lnTo>
                    <a:pt x="718870" y="270574"/>
                  </a:lnTo>
                  <a:lnTo>
                    <a:pt x="728227" y="317373"/>
                  </a:lnTo>
                  <a:lnTo>
                    <a:pt x="731398" y="365399"/>
                  </a:lnTo>
                  <a:lnTo>
                    <a:pt x="728549" y="411238"/>
                  </a:lnTo>
                  <a:lnTo>
                    <a:pt x="720230" y="455376"/>
                  </a:lnTo>
                  <a:lnTo>
                    <a:pt x="706783" y="497472"/>
                  </a:lnTo>
                  <a:lnTo>
                    <a:pt x="688552" y="537184"/>
                  </a:lnTo>
                  <a:lnTo>
                    <a:pt x="665878" y="574168"/>
                  </a:lnTo>
                  <a:lnTo>
                    <a:pt x="639105" y="608083"/>
                  </a:lnTo>
                  <a:lnTo>
                    <a:pt x="608576" y="638587"/>
                  </a:lnTo>
                  <a:lnTo>
                    <a:pt x="574633" y="665336"/>
                  </a:lnTo>
                  <a:lnTo>
                    <a:pt x="537618" y="687990"/>
                  </a:lnTo>
                  <a:lnTo>
                    <a:pt x="497874" y="706205"/>
                  </a:lnTo>
                  <a:lnTo>
                    <a:pt x="455745" y="719640"/>
                  </a:lnTo>
                  <a:lnTo>
                    <a:pt x="411572" y="727951"/>
                  </a:lnTo>
                  <a:lnTo>
                    <a:pt x="365699" y="730798"/>
                  </a:lnTo>
                  <a:close/>
                </a:path>
              </a:pathLst>
            </a:custGeom>
            <a:solidFill>
              <a:srgbClr val="D699FF"/>
            </a:solidFill>
          </p:spPr>
          <p:txBody>
            <a:bodyPr wrap="square" lIns="0" tIns="0" rIns="0" bIns="0" rtlCol="0"/>
            <a:lstStyle/>
            <a:p>
              <a:endParaRPr sz="700"/>
            </a:p>
          </p:txBody>
        </p:sp>
        <p:sp>
          <p:nvSpPr>
            <p:cNvPr id="21" name="object 21"/>
            <p:cNvSpPr/>
            <p:nvPr/>
          </p:nvSpPr>
          <p:spPr>
            <a:xfrm>
              <a:off x="16085642" y="4011466"/>
              <a:ext cx="731520" cy="730885"/>
            </a:xfrm>
            <a:custGeom>
              <a:avLst/>
              <a:gdLst/>
              <a:ahLst/>
              <a:cxnLst/>
              <a:rect l="l" t="t" r="r" b="b"/>
              <a:pathLst>
                <a:path w="731519" h="730885">
                  <a:moveTo>
                    <a:pt x="0" y="365399"/>
                  </a:moveTo>
                  <a:lnTo>
                    <a:pt x="2849" y="319565"/>
                  </a:lnTo>
                  <a:lnTo>
                    <a:pt x="11168" y="275430"/>
                  </a:lnTo>
                  <a:lnTo>
                    <a:pt x="24615" y="233335"/>
                  </a:lnTo>
                  <a:lnTo>
                    <a:pt x="42846" y="193625"/>
                  </a:lnTo>
                  <a:lnTo>
                    <a:pt x="65519" y="156640"/>
                  </a:lnTo>
                  <a:lnTo>
                    <a:pt x="92292" y="122725"/>
                  </a:lnTo>
                  <a:lnTo>
                    <a:pt x="122822" y="92220"/>
                  </a:lnTo>
                  <a:lnTo>
                    <a:pt x="156765" y="65468"/>
                  </a:lnTo>
                  <a:lnTo>
                    <a:pt x="193780" y="42813"/>
                  </a:lnTo>
                  <a:lnTo>
                    <a:pt x="233523" y="24596"/>
                  </a:lnTo>
                  <a:lnTo>
                    <a:pt x="275653" y="11159"/>
                  </a:lnTo>
                  <a:lnTo>
                    <a:pt x="319825" y="2847"/>
                  </a:lnTo>
                  <a:lnTo>
                    <a:pt x="365699" y="0"/>
                  </a:lnTo>
                  <a:lnTo>
                    <a:pt x="413771" y="3169"/>
                  </a:lnTo>
                  <a:lnTo>
                    <a:pt x="460610" y="12519"/>
                  </a:lnTo>
                  <a:lnTo>
                    <a:pt x="505648" y="27815"/>
                  </a:lnTo>
                  <a:lnTo>
                    <a:pt x="548321" y="48822"/>
                  </a:lnTo>
                  <a:lnTo>
                    <a:pt x="588059" y="75303"/>
                  </a:lnTo>
                  <a:lnTo>
                    <a:pt x="624298" y="107024"/>
                  </a:lnTo>
                  <a:lnTo>
                    <a:pt x="656042" y="143227"/>
                  </a:lnTo>
                  <a:lnTo>
                    <a:pt x="682543" y="182932"/>
                  </a:lnTo>
                  <a:lnTo>
                    <a:pt x="703564" y="225571"/>
                  </a:lnTo>
                  <a:lnTo>
                    <a:pt x="718870" y="270574"/>
                  </a:lnTo>
                  <a:lnTo>
                    <a:pt x="728227" y="317373"/>
                  </a:lnTo>
                  <a:lnTo>
                    <a:pt x="731398" y="365399"/>
                  </a:lnTo>
                  <a:lnTo>
                    <a:pt x="728549" y="411238"/>
                  </a:lnTo>
                  <a:lnTo>
                    <a:pt x="720230" y="455376"/>
                  </a:lnTo>
                  <a:lnTo>
                    <a:pt x="706783" y="497472"/>
                  </a:lnTo>
                  <a:lnTo>
                    <a:pt x="688552" y="537184"/>
                  </a:lnTo>
                  <a:lnTo>
                    <a:pt x="665878" y="574168"/>
                  </a:lnTo>
                  <a:lnTo>
                    <a:pt x="639105" y="608083"/>
                  </a:lnTo>
                  <a:lnTo>
                    <a:pt x="608576" y="638587"/>
                  </a:lnTo>
                  <a:lnTo>
                    <a:pt x="574633" y="665336"/>
                  </a:lnTo>
                  <a:lnTo>
                    <a:pt x="537618" y="687990"/>
                  </a:lnTo>
                  <a:lnTo>
                    <a:pt x="497874" y="706205"/>
                  </a:lnTo>
                  <a:lnTo>
                    <a:pt x="455745" y="719640"/>
                  </a:lnTo>
                  <a:lnTo>
                    <a:pt x="411572" y="727951"/>
                  </a:lnTo>
                  <a:lnTo>
                    <a:pt x="365699" y="730798"/>
                  </a:lnTo>
                  <a:lnTo>
                    <a:pt x="319825" y="727951"/>
                  </a:lnTo>
                  <a:lnTo>
                    <a:pt x="275653" y="719640"/>
                  </a:lnTo>
                  <a:lnTo>
                    <a:pt x="233523" y="706205"/>
                  </a:lnTo>
                  <a:lnTo>
                    <a:pt x="193780" y="687990"/>
                  </a:lnTo>
                  <a:lnTo>
                    <a:pt x="156765" y="665336"/>
                  </a:lnTo>
                  <a:lnTo>
                    <a:pt x="122822" y="638587"/>
                  </a:lnTo>
                  <a:lnTo>
                    <a:pt x="92292" y="608083"/>
                  </a:lnTo>
                  <a:lnTo>
                    <a:pt x="65519" y="574168"/>
                  </a:lnTo>
                  <a:lnTo>
                    <a:pt x="42846" y="537184"/>
                  </a:lnTo>
                  <a:lnTo>
                    <a:pt x="24615" y="497472"/>
                  </a:lnTo>
                  <a:lnTo>
                    <a:pt x="11168" y="455376"/>
                  </a:lnTo>
                  <a:lnTo>
                    <a:pt x="2849" y="411238"/>
                  </a:lnTo>
                  <a:lnTo>
                    <a:pt x="0" y="365399"/>
                  </a:lnTo>
                  <a:close/>
                </a:path>
              </a:pathLst>
            </a:custGeom>
            <a:ln w="9524">
              <a:solidFill>
                <a:srgbClr val="595959"/>
              </a:solidFill>
            </a:ln>
          </p:spPr>
          <p:txBody>
            <a:bodyPr wrap="square" lIns="0" tIns="0" rIns="0" bIns="0" rtlCol="0"/>
            <a:lstStyle/>
            <a:p>
              <a:endParaRPr sz="700"/>
            </a:p>
          </p:txBody>
        </p:sp>
        <p:sp>
          <p:nvSpPr>
            <p:cNvPr id="22" name="object 22"/>
            <p:cNvSpPr/>
            <p:nvPr/>
          </p:nvSpPr>
          <p:spPr>
            <a:xfrm>
              <a:off x="16451342" y="3714067"/>
              <a:ext cx="0" cy="360680"/>
            </a:xfrm>
            <a:custGeom>
              <a:avLst/>
              <a:gdLst/>
              <a:ahLst/>
              <a:cxnLst/>
              <a:rect l="l" t="t" r="r" b="b"/>
              <a:pathLst>
                <a:path h="360679">
                  <a:moveTo>
                    <a:pt x="0" y="0"/>
                  </a:moveTo>
                  <a:lnTo>
                    <a:pt x="0" y="360299"/>
                  </a:lnTo>
                </a:path>
              </a:pathLst>
            </a:custGeom>
            <a:ln w="19049">
              <a:solidFill>
                <a:srgbClr val="595959"/>
              </a:solidFill>
            </a:ln>
          </p:spPr>
          <p:txBody>
            <a:bodyPr wrap="square" lIns="0" tIns="0" rIns="0" bIns="0" rtlCol="0"/>
            <a:lstStyle/>
            <a:p>
              <a:endParaRPr sz="700"/>
            </a:p>
          </p:txBody>
        </p:sp>
        <p:pic>
          <p:nvPicPr>
            <p:cNvPr id="23" name="object 23"/>
            <p:cNvPicPr/>
            <p:nvPr/>
          </p:nvPicPr>
          <p:blipFill>
            <a:blip r:embed="rId2" cstate="print"/>
            <a:stretch>
              <a:fillRect/>
            </a:stretch>
          </p:blipFill>
          <p:spPr>
            <a:xfrm>
              <a:off x="16410342" y="4064841"/>
              <a:ext cx="81999" cy="105499"/>
            </a:xfrm>
            <a:prstGeom prst="rect">
              <a:avLst/>
            </a:prstGeom>
          </p:spPr>
        </p:pic>
        <p:sp>
          <p:nvSpPr>
            <p:cNvPr id="24" name="object 24"/>
            <p:cNvSpPr/>
            <p:nvPr/>
          </p:nvSpPr>
          <p:spPr>
            <a:xfrm>
              <a:off x="16451342" y="4659915"/>
              <a:ext cx="0" cy="360680"/>
            </a:xfrm>
            <a:custGeom>
              <a:avLst/>
              <a:gdLst/>
              <a:ahLst/>
              <a:cxnLst/>
              <a:rect l="l" t="t" r="r" b="b"/>
              <a:pathLst>
                <a:path h="360679">
                  <a:moveTo>
                    <a:pt x="0" y="0"/>
                  </a:moveTo>
                  <a:lnTo>
                    <a:pt x="0" y="360299"/>
                  </a:lnTo>
                </a:path>
              </a:pathLst>
            </a:custGeom>
            <a:ln w="19049">
              <a:solidFill>
                <a:srgbClr val="595959"/>
              </a:solidFill>
            </a:ln>
          </p:spPr>
          <p:txBody>
            <a:bodyPr wrap="square" lIns="0" tIns="0" rIns="0" bIns="0" rtlCol="0"/>
            <a:lstStyle/>
            <a:p>
              <a:endParaRPr sz="700"/>
            </a:p>
          </p:txBody>
        </p:sp>
        <p:pic>
          <p:nvPicPr>
            <p:cNvPr id="25" name="object 25"/>
            <p:cNvPicPr/>
            <p:nvPr/>
          </p:nvPicPr>
          <p:blipFill>
            <a:blip r:embed="rId2" cstate="print"/>
            <a:stretch>
              <a:fillRect/>
            </a:stretch>
          </p:blipFill>
          <p:spPr>
            <a:xfrm>
              <a:off x="16410342" y="5010689"/>
              <a:ext cx="81999" cy="105499"/>
            </a:xfrm>
            <a:prstGeom prst="rect">
              <a:avLst/>
            </a:prstGeom>
          </p:spPr>
        </p:pic>
      </p:grpSp>
      <p:sp>
        <p:nvSpPr>
          <p:cNvPr id="26" name="object 26"/>
          <p:cNvSpPr/>
          <p:nvPr/>
        </p:nvSpPr>
        <p:spPr>
          <a:xfrm>
            <a:off x="7557735" y="3341918"/>
            <a:ext cx="1336040" cy="615633"/>
          </a:xfrm>
          <a:custGeom>
            <a:avLst/>
            <a:gdLst/>
            <a:ahLst/>
            <a:cxnLst/>
            <a:rect l="l" t="t" r="r" b="b"/>
            <a:pathLst>
              <a:path w="2672080" h="1231265">
                <a:moveTo>
                  <a:pt x="0" y="0"/>
                </a:moveTo>
                <a:lnTo>
                  <a:pt x="2671794" y="0"/>
                </a:lnTo>
                <a:lnTo>
                  <a:pt x="2671794" y="1231197"/>
                </a:lnTo>
                <a:lnTo>
                  <a:pt x="0" y="1231197"/>
                </a:lnTo>
                <a:lnTo>
                  <a:pt x="0" y="0"/>
                </a:lnTo>
                <a:close/>
              </a:path>
            </a:pathLst>
          </a:custGeom>
          <a:ln w="9524">
            <a:solidFill>
              <a:srgbClr val="595959"/>
            </a:solidFill>
          </a:ln>
        </p:spPr>
        <p:txBody>
          <a:bodyPr wrap="square" lIns="0" tIns="0" rIns="0" bIns="0" rtlCol="0"/>
          <a:lstStyle/>
          <a:p>
            <a:endParaRPr sz="700"/>
          </a:p>
        </p:txBody>
      </p:sp>
      <p:sp>
        <p:nvSpPr>
          <p:cNvPr id="27" name="object 27"/>
          <p:cNvSpPr txBox="1"/>
          <p:nvPr/>
        </p:nvSpPr>
        <p:spPr>
          <a:xfrm>
            <a:off x="7804429" y="3456299"/>
            <a:ext cx="842645" cy="373179"/>
          </a:xfrm>
          <a:prstGeom prst="rect">
            <a:avLst/>
          </a:prstGeom>
        </p:spPr>
        <p:txBody>
          <a:bodyPr vert="horz" wrap="square" lIns="0" tIns="13970" rIns="0" bIns="0" rtlCol="0">
            <a:spAutoFit/>
          </a:bodyPr>
          <a:lstStyle/>
          <a:p>
            <a:pPr marL="6350" marR="2540" indent="132398">
              <a:lnSpc>
                <a:spcPts val="1425"/>
              </a:lnSpc>
              <a:spcBef>
                <a:spcPts val="110"/>
              </a:spcBef>
            </a:pPr>
            <a:r>
              <a:rPr sz="1200" spc="-5" dirty="0">
                <a:latin typeface="Lato"/>
                <a:cs typeface="Lato"/>
              </a:rPr>
              <a:t>External Applications</a:t>
            </a:r>
            <a:endParaRPr sz="1200">
              <a:latin typeface="Lato"/>
              <a:cs typeface="Lato"/>
            </a:endParaRPr>
          </a:p>
        </p:txBody>
      </p:sp>
      <p:grpSp>
        <p:nvGrpSpPr>
          <p:cNvPr id="28" name="object 28"/>
          <p:cNvGrpSpPr/>
          <p:nvPr/>
        </p:nvGrpSpPr>
        <p:grpSpPr>
          <a:xfrm>
            <a:off x="8205184" y="3119194"/>
            <a:ext cx="41275" cy="373698"/>
            <a:chOff x="16410367" y="6238387"/>
            <a:chExt cx="82550" cy="747395"/>
          </a:xfrm>
        </p:grpSpPr>
        <p:sp>
          <p:nvSpPr>
            <p:cNvPr id="29" name="object 29"/>
            <p:cNvSpPr/>
            <p:nvPr/>
          </p:nvSpPr>
          <p:spPr>
            <a:xfrm>
              <a:off x="16451367" y="6238387"/>
              <a:ext cx="0" cy="651510"/>
            </a:xfrm>
            <a:custGeom>
              <a:avLst/>
              <a:gdLst/>
              <a:ahLst/>
              <a:cxnLst/>
              <a:rect l="l" t="t" r="r" b="b"/>
              <a:pathLst>
                <a:path h="651509">
                  <a:moveTo>
                    <a:pt x="0" y="0"/>
                  </a:moveTo>
                  <a:lnTo>
                    <a:pt x="0" y="651298"/>
                  </a:lnTo>
                </a:path>
              </a:pathLst>
            </a:custGeom>
            <a:ln w="19049">
              <a:solidFill>
                <a:srgbClr val="595959"/>
              </a:solidFill>
            </a:ln>
          </p:spPr>
          <p:txBody>
            <a:bodyPr wrap="square" lIns="0" tIns="0" rIns="0" bIns="0" rtlCol="0"/>
            <a:lstStyle/>
            <a:p>
              <a:endParaRPr sz="700"/>
            </a:p>
          </p:txBody>
        </p:sp>
        <p:pic>
          <p:nvPicPr>
            <p:cNvPr id="30" name="object 30"/>
            <p:cNvPicPr/>
            <p:nvPr/>
          </p:nvPicPr>
          <p:blipFill>
            <a:blip r:embed="rId2" cstate="print"/>
            <a:stretch>
              <a:fillRect/>
            </a:stretch>
          </p:blipFill>
          <p:spPr>
            <a:xfrm>
              <a:off x="16410367" y="6880161"/>
              <a:ext cx="81999" cy="105499"/>
            </a:xfrm>
            <a:prstGeom prst="rect">
              <a:avLst/>
            </a:prstGeom>
          </p:spPr>
        </p:pic>
      </p:grpSp>
      <p:sp>
        <p:nvSpPr>
          <p:cNvPr id="31" name="object 31"/>
          <p:cNvSpPr txBox="1"/>
          <p:nvPr/>
        </p:nvSpPr>
        <p:spPr>
          <a:xfrm>
            <a:off x="2292536" y="881755"/>
            <a:ext cx="1019175" cy="191078"/>
          </a:xfrm>
          <a:prstGeom prst="rect">
            <a:avLst/>
          </a:prstGeom>
        </p:spPr>
        <p:txBody>
          <a:bodyPr vert="horz" wrap="square" lIns="0" tIns="6350" rIns="0" bIns="0" rtlCol="0">
            <a:spAutoFit/>
          </a:bodyPr>
          <a:lstStyle/>
          <a:p>
            <a:pPr marL="6350">
              <a:spcBef>
                <a:spcPts val="50"/>
              </a:spcBef>
            </a:pPr>
            <a:r>
              <a:rPr sz="1200" spc="-5" dirty="0">
                <a:latin typeface="Lato"/>
                <a:cs typeface="Lato"/>
              </a:rPr>
              <a:t>Summarization</a:t>
            </a:r>
            <a:endParaRPr sz="1200">
              <a:latin typeface="Lato"/>
              <a:cs typeface="Lato"/>
            </a:endParaRPr>
          </a:p>
        </p:txBody>
      </p:sp>
      <p:grpSp>
        <p:nvGrpSpPr>
          <p:cNvPr id="32" name="object 32"/>
          <p:cNvGrpSpPr/>
          <p:nvPr/>
        </p:nvGrpSpPr>
        <p:grpSpPr>
          <a:xfrm>
            <a:off x="2091602" y="1302691"/>
            <a:ext cx="1422400" cy="2844800"/>
            <a:chOff x="4183203" y="2605382"/>
            <a:chExt cx="2844800" cy="5689600"/>
          </a:xfrm>
        </p:grpSpPr>
        <p:sp>
          <p:nvSpPr>
            <p:cNvPr id="33" name="object 33"/>
            <p:cNvSpPr/>
            <p:nvPr/>
          </p:nvSpPr>
          <p:spPr>
            <a:xfrm>
              <a:off x="5239614" y="5911563"/>
              <a:ext cx="731520" cy="731520"/>
            </a:xfrm>
            <a:custGeom>
              <a:avLst/>
              <a:gdLst/>
              <a:ahLst/>
              <a:cxnLst/>
              <a:rect l="l" t="t" r="r" b="b"/>
              <a:pathLst>
                <a:path w="731520" h="731520">
                  <a:moveTo>
                    <a:pt x="365699" y="730973"/>
                  </a:moveTo>
                  <a:lnTo>
                    <a:pt x="319825" y="728126"/>
                  </a:lnTo>
                  <a:lnTo>
                    <a:pt x="275653" y="719811"/>
                  </a:lnTo>
                  <a:lnTo>
                    <a:pt x="233523" y="706373"/>
                  </a:lnTo>
                  <a:lnTo>
                    <a:pt x="193780" y="688153"/>
                  </a:lnTo>
                  <a:lnTo>
                    <a:pt x="156765" y="665493"/>
                  </a:lnTo>
                  <a:lnTo>
                    <a:pt x="122822" y="638737"/>
                  </a:lnTo>
                  <a:lnTo>
                    <a:pt x="92292" y="608226"/>
                  </a:lnTo>
                  <a:lnTo>
                    <a:pt x="65519" y="574304"/>
                  </a:lnTo>
                  <a:lnTo>
                    <a:pt x="42846" y="537312"/>
                  </a:lnTo>
                  <a:lnTo>
                    <a:pt x="24615" y="497593"/>
                  </a:lnTo>
                  <a:lnTo>
                    <a:pt x="11168" y="455489"/>
                  </a:lnTo>
                  <a:lnTo>
                    <a:pt x="2849" y="411344"/>
                  </a:lnTo>
                  <a:lnTo>
                    <a:pt x="0" y="365499"/>
                  </a:lnTo>
                  <a:lnTo>
                    <a:pt x="2849" y="319653"/>
                  </a:lnTo>
                  <a:lnTo>
                    <a:pt x="11168" y="275507"/>
                  </a:lnTo>
                  <a:lnTo>
                    <a:pt x="24615" y="233401"/>
                  </a:lnTo>
                  <a:lnTo>
                    <a:pt x="42846" y="193680"/>
                  </a:lnTo>
                  <a:lnTo>
                    <a:pt x="65519" y="156686"/>
                  </a:lnTo>
                  <a:lnTo>
                    <a:pt x="92292" y="122760"/>
                  </a:lnTo>
                  <a:lnTo>
                    <a:pt x="122822" y="92247"/>
                  </a:lnTo>
                  <a:lnTo>
                    <a:pt x="156765" y="65488"/>
                  </a:lnTo>
                  <a:lnTo>
                    <a:pt x="193780" y="42825"/>
                  </a:lnTo>
                  <a:lnTo>
                    <a:pt x="233523" y="24603"/>
                  </a:lnTo>
                  <a:lnTo>
                    <a:pt x="275653" y="11163"/>
                  </a:lnTo>
                  <a:lnTo>
                    <a:pt x="319825" y="2847"/>
                  </a:lnTo>
                  <a:lnTo>
                    <a:pt x="365699" y="0"/>
                  </a:lnTo>
                  <a:lnTo>
                    <a:pt x="413771" y="3170"/>
                  </a:lnTo>
                  <a:lnTo>
                    <a:pt x="460610" y="12525"/>
                  </a:lnTo>
                  <a:lnTo>
                    <a:pt x="505648" y="27828"/>
                  </a:lnTo>
                  <a:lnTo>
                    <a:pt x="548321" y="48840"/>
                  </a:lnTo>
                  <a:lnTo>
                    <a:pt x="588059" y="75326"/>
                  </a:lnTo>
                  <a:lnTo>
                    <a:pt x="624298" y="107049"/>
                  </a:lnTo>
                  <a:lnTo>
                    <a:pt x="656042" y="143263"/>
                  </a:lnTo>
                  <a:lnTo>
                    <a:pt x="682543" y="182977"/>
                  </a:lnTo>
                  <a:lnTo>
                    <a:pt x="703564" y="225624"/>
                  </a:lnTo>
                  <a:lnTo>
                    <a:pt x="718870" y="270638"/>
                  </a:lnTo>
                  <a:lnTo>
                    <a:pt x="728227" y="317452"/>
                  </a:lnTo>
                  <a:lnTo>
                    <a:pt x="731398" y="365499"/>
                  </a:lnTo>
                  <a:lnTo>
                    <a:pt x="728549" y="411344"/>
                  </a:lnTo>
                  <a:lnTo>
                    <a:pt x="720230" y="455489"/>
                  </a:lnTo>
                  <a:lnTo>
                    <a:pt x="706783" y="497593"/>
                  </a:lnTo>
                  <a:lnTo>
                    <a:pt x="688552" y="537312"/>
                  </a:lnTo>
                  <a:lnTo>
                    <a:pt x="665878" y="574304"/>
                  </a:lnTo>
                  <a:lnTo>
                    <a:pt x="639105" y="608226"/>
                  </a:lnTo>
                  <a:lnTo>
                    <a:pt x="608576" y="638737"/>
                  </a:lnTo>
                  <a:lnTo>
                    <a:pt x="574633" y="665493"/>
                  </a:lnTo>
                  <a:lnTo>
                    <a:pt x="537618" y="688153"/>
                  </a:lnTo>
                  <a:lnTo>
                    <a:pt x="497874" y="706373"/>
                  </a:lnTo>
                  <a:lnTo>
                    <a:pt x="455745" y="719811"/>
                  </a:lnTo>
                  <a:lnTo>
                    <a:pt x="411572" y="728126"/>
                  </a:lnTo>
                  <a:lnTo>
                    <a:pt x="365699" y="730973"/>
                  </a:lnTo>
                  <a:close/>
                </a:path>
              </a:pathLst>
            </a:custGeom>
            <a:solidFill>
              <a:srgbClr val="D699FF"/>
            </a:solidFill>
          </p:spPr>
          <p:txBody>
            <a:bodyPr wrap="square" lIns="0" tIns="0" rIns="0" bIns="0" rtlCol="0"/>
            <a:lstStyle/>
            <a:p>
              <a:endParaRPr sz="700"/>
            </a:p>
          </p:txBody>
        </p:sp>
        <p:sp>
          <p:nvSpPr>
            <p:cNvPr id="34" name="object 34"/>
            <p:cNvSpPr/>
            <p:nvPr/>
          </p:nvSpPr>
          <p:spPr>
            <a:xfrm>
              <a:off x="5239614" y="5911563"/>
              <a:ext cx="731520" cy="731520"/>
            </a:xfrm>
            <a:custGeom>
              <a:avLst/>
              <a:gdLst/>
              <a:ahLst/>
              <a:cxnLst/>
              <a:rect l="l" t="t" r="r" b="b"/>
              <a:pathLst>
                <a:path w="731520" h="731520">
                  <a:moveTo>
                    <a:pt x="0" y="365499"/>
                  </a:moveTo>
                  <a:lnTo>
                    <a:pt x="2849" y="319653"/>
                  </a:lnTo>
                  <a:lnTo>
                    <a:pt x="11168" y="275507"/>
                  </a:lnTo>
                  <a:lnTo>
                    <a:pt x="24615" y="233401"/>
                  </a:lnTo>
                  <a:lnTo>
                    <a:pt x="42846" y="193680"/>
                  </a:lnTo>
                  <a:lnTo>
                    <a:pt x="65519" y="156686"/>
                  </a:lnTo>
                  <a:lnTo>
                    <a:pt x="92292" y="122760"/>
                  </a:lnTo>
                  <a:lnTo>
                    <a:pt x="122822" y="92247"/>
                  </a:lnTo>
                  <a:lnTo>
                    <a:pt x="156765" y="65488"/>
                  </a:lnTo>
                  <a:lnTo>
                    <a:pt x="193780" y="42825"/>
                  </a:lnTo>
                  <a:lnTo>
                    <a:pt x="233523" y="24603"/>
                  </a:lnTo>
                  <a:lnTo>
                    <a:pt x="275653" y="11163"/>
                  </a:lnTo>
                  <a:lnTo>
                    <a:pt x="319825" y="2847"/>
                  </a:lnTo>
                  <a:lnTo>
                    <a:pt x="365699" y="0"/>
                  </a:lnTo>
                  <a:lnTo>
                    <a:pt x="413771" y="3170"/>
                  </a:lnTo>
                  <a:lnTo>
                    <a:pt x="460610" y="12525"/>
                  </a:lnTo>
                  <a:lnTo>
                    <a:pt x="505648" y="27828"/>
                  </a:lnTo>
                  <a:lnTo>
                    <a:pt x="548321" y="48840"/>
                  </a:lnTo>
                  <a:lnTo>
                    <a:pt x="588059" y="75326"/>
                  </a:lnTo>
                  <a:lnTo>
                    <a:pt x="624298" y="107049"/>
                  </a:lnTo>
                  <a:lnTo>
                    <a:pt x="656042" y="143263"/>
                  </a:lnTo>
                  <a:lnTo>
                    <a:pt x="682543" y="182977"/>
                  </a:lnTo>
                  <a:lnTo>
                    <a:pt x="703564" y="225624"/>
                  </a:lnTo>
                  <a:lnTo>
                    <a:pt x="718870" y="270638"/>
                  </a:lnTo>
                  <a:lnTo>
                    <a:pt x="728227" y="317452"/>
                  </a:lnTo>
                  <a:lnTo>
                    <a:pt x="731398" y="365499"/>
                  </a:lnTo>
                  <a:lnTo>
                    <a:pt x="728549" y="411344"/>
                  </a:lnTo>
                  <a:lnTo>
                    <a:pt x="720230" y="455489"/>
                  </a:lnTo>
                  <a:lnTo>
                    <a:pt x="706783" y="497593"/>
                  </a:lnTo>
                  <a:lnTo>
                    <a:pt x="688552" y="537312"/>
                  </a:lnTo>
                  <a:lnTo>
                    <a:pt x="665878" y="574304"/>
                  </a:lnTo>
                  <a:lnTo>
                    <a:pt x="639105" y="608226"/>
                  </a:lnTo>
                  <a:lnTo>
                    <a:pt x="608576" y="638737"/>
                  </a:lnTo>
                  <a:lnTo>
                    <a:pt x="574633" y="665493"/>
                  </a:lnTo>
                  <a:lnTo>
                    <a:pt x="537618" y="688153"/>
                  </a:lnTo>
                  <a:lnTo>
                    <a:pt x="497874" y="706373"/>
                  </a:lnTo>
                  <a:lnTo>
                    <a:pt x="455745" y="719811"/>
                  </a:lnTo>
                  <a:lnTo>
                    <a:pt x="411572" y="728126"/>
                  </a:lnTo>
                  <a:lnTo>
                    <a:pt x="365699" y="730973"/>
                  </a:lnTo>
                  <a:lnTo>
                    <a:pt x="319825" y="728126"/>
                  </a:lnTo>
                  <a:lnTo>
                    <a:pt x="275653" y="719811"/>
                  </a:lnTo>
                  <a:lnTo>
                    <a:pt x="233523" y="706373"/>
                  </a:lnTo>
                  <a:lnTo>
                    <a:pt x="193780" y="688153"/>
                  </a:lnTo>
                  <a:lnTo>
                    <a:pt x="156765" y="665493"/>
                  </a:lnTo>
                  <a:lnTo>
                    <a:pt x="122822" y="638737"/>
                  </a:lnTo>
                  <a:lnTo>
                    <a:pt x="92292" y="608226"/>
                  </a:lnTo>
                  <a:lnTo>
                    <a:pt x="65519" y="574304"/>
                  </a:lnTo>
                  <a:lnTo>
                    <a:pt x="42846" y="537312"/>
                  </a:lnTo>
                  <a:lnTo>
                    <a:pt x="24615" y="497593"/>
                  </a:lnTo>
                  <a:lnTo>
                    <a:pt x="11168" y="455489"/>
                  </a:lnTo>
                  <a:lnTo>
                    <a:pt x="2849" y="411344"/>
                  </a:lnTo>
                  <a:lnTo>
                    <a:pt x="0" y="365499"/>
                  </a:lnTo>
                  <a:close/>
                </a:path>
              </a:pathLst>
            </a:custGeom>
            <a:ln w="9524">
              <a:solidFill>
                <a:srgbClr val="595959"/>
              </a:solidFill>
            </a:ln>
          </p:spPr>
          <p:txBody>
            <a:bodyPr wrap="square" lIns="0" tIns="0" rIns="0" bIns="0" rtlCol="0"/>
            <a:lstStyle/>
            <a:p>
              <a:endParaRPr sz="700"/>
            </a:p>
          </p:txBody>
        </p:sp>
        <p:sp>
          <p:nvSpPr>
            <p:cNvPr id="35" name="object 35"/>
            <p:cNvSpPr/>
            <p:nvPr/>
          </p:nvSpPr>
          <p:spPr>
            <a:xfrm>
              <a:off x="5605313" y="5618538"/>
              <a:ext cx="0" cy="356235"/>
            </a:xfrm>
            <a:custGeom>
              <a:avLst/>
              <a:gdLst/>
              <a:ahLst/>
              <a:cxnLst/>
              <a:rect l="l" t="t" r="r" b="b"/>
              <a:pathLst>
                <a:path h="356235">
                  <a:moveTo>
                    <a:pt x="0" y="0"/>
                  </a:moveTo>
                  <a:lnTo>
                    <a:pt x="0" y="355924"/>
                  </a:lnTo>
                </a:path>
              </a:pathLst>
            </a:custGeom>
            <a:ln w="19049">
              <a:solidFill>
                <a:srgbClr val="595959"/>
              </a:solidFill>
            </a:ln>
          </p:spPr>
          <p:txBody>
            <a:bodyPr wrap="square" lIns="0" tIns="0" rIns="0" bIns="0" rtlCol="0"/>
            <a:lstStyle/>
            <a:p>
              <a:endParaRPr sz="700"/>
            </a:p>
          </p:txBody>
        </p:sp>
        <p:pic>
          <p:nvPicPr>
            <p:cNvPr id="36" name="object 36"/>
            <p:cNvPicPr/>
            <p:nvPr/>
          </p:nvPicPr>
          <p:blipFill>
            <a:blip r:embed="rId3" cstate="print"/>
            <a:stretch>
              <a:fillRect/>
            </a:stretch>
          </p:blipFill>
          <p:spPr>
            <a:xfrm>
              <a:off x="5564313" y="5964938"/>
              <a:ext cx="81999" cy="105499"/>
            </a:xfrm>
            <a:prstGeom prst="rect">
              <a:avLst/>
            </a:prstGeom>
          </p:spPr>
        </p:pic>
        <p:sp>
          <p:nvSpPr>
            <p:cNvPr id="37" name="object 37"/>
            <p:cNvSpPr/>
            <p:nvPr/>
          </p:nvSpPr>
          <p:spPr>
            <a:xfrm>
              <a:off x="5605313" y="6560011"/>
              <a:ext cx="0" cy="309245"/>
            </a:xfrm>
            <a:custGeom>
              <a:avLst/>
              <a:gdLst/>
              <a:ahLst/>
              <a:cxnLst/>
              <a:rect l="l" t="t" r="r" b="b"/>
              <a:pathLst>
                <a:path h="309245">
                  <a:moveTo>
                    <a:pt x="0" y="0"/>
                  </a:moveTo>
                  <a:lnTo>
                    <a:pt x="0" y="309124"/>
                  </a:lnTo>
                </a:path>
              </a:pathLst>
            </a:custGeom>
            <a:ln w="19049">
              <a:solidFill>
                <a:srgbClr val="595959"/>
              </a:solidFill>
            </a:ln>
          </p:spPr>
          <p:txBody>
            <a:bodyPr wrap="square" lIns="0" tIns="0" rIns="0" bIns="0" rtlCol="0"/>
            <a:lstStyle/>
            <a:p>
              <a:endParaRPr sz="700"/>
            </a:p>
          </p:txBody>
        </p:sp>
        <p:sp>
          <p:nvSpPr>
            <p:cNvPr id="38" name="object 38"/>
            <p:cNvSpPr/>
            <p:nvPr/>
          </p:nvSpPr>
          <p:spPr>
            <a:xfrm>
              <a:off x="4187966" y="6869136"/>
              <a:ext cx="2835275" cy="1421130"/>
            </a:xfrm>
            <a:custGeom>
              <a:avLst/>
              <a:gdLst/>
              <a:ahLst/>
              <a:cxnLst/>
              <a:rect l="l" t="t" r="r" b="b"/>
              <a:pathLst>
                <a:path w="2835275" h="1421129">
                  <a:moveTo>
                    <a:pt x="2834994" y="1420797"/>
                  </a:moveTo>
                  <a:lnTo>
                    <a:pt x="0" y="1420797"/>
                  </a:lnTo>
                  <a:lnTo>
                    <a:pt x="0" y="0"/>
                  </a:lnTo>
                  <a:lnTo>
                    <a:pt x="2834994" y="0"/>
                  </a:lnTo>
                  <a:lnTo>
                    <a:pt x="2834994" y="1420797"/>
                  </a:lnTo>
                  <a:close/>
                </a:path>
              </a:pathLst>
            </a:custGeom>
            <a:solidFill>
              <a:srgbClr val="D8D1E8"/>
            </a:solidFill>
          </p:spPr>
          <p:txBody>
            <a:bodyPr wrap="square" lIns="0" tIns="0" rIns="0" bIns="0" rtlCol="0"/>
            <a:lstStyle/>
            <a:p>
              <a:endParaRPr sz="700"/>
            </a:p>
          </p:txBody>
        </p:sp>
        <p:sp>
          <p:nvSpPr>
            <p:cNvPr id="39" name="object 39"/>
            <p:cNvSpPr/>
            <p:nvPr/>
          </p:nvSpPr>
          <p:spPr>
            <a:xfrm>
              <a:off x="4187966" y="6869136"/>
              <a:ext cx="2835275" cy="1421130"/>
            </a:xfrm>
            <a:custGeom>
              <a:avLst/>
              <a:gdLst/>
              <a:ahLst/>
              <a:cxnLst/>
              <a:rect l="l" t="t" r="r" b="b"/>
              <a:pathLst>
                <a:path w="2835275" h="1421129">
                  <a:moveTo>
                    <a:pt x="0" y="0"/>
                  </a:moveTo>
                  <a:lnTo>
                    <a:pt x="2834994" y="0"/>
                  </a:lnTo>
                  <a:lnTo>
                    <a:pt x="2834994" y="1420797"/>
                  </a:lnTo>
                  <a:lnTo>
                    <a:pt x="0" y="1420797"/>
                  </a:lnTo>
                  <a:lnTo>
                    <a:pt x="0" y="0"/>
                  </a:lnTo>
                  <a:close/>
                </a:path>
              </a:pathLst>
            </a:custGeom>
            <a:ln w="9524">
              <a:solidFill>
                <a:srgbClr val="595959"/>
              </a:solidFill>
            </a:ln>
          </p:spPr>
          <p:txBody>
            <a:bodyPr wrap="square" lIns="0" tIns="0" rIns="0" bIns="0" rtlCol="0"/>
            <a:lstStyle/>
            <a:p>
              <a:endParaRPr sz="700"/>
            </a:p>
          </p:txBody>
        </p:sp>
        <p:sp>
          <p:nvSpPr>
            <p:cNvPr id="40" name="object 40"/>
            <p:cNvSpPr/>
            <p:nvPr/>
          </p:nvSpPr>
          <p:spPr>
            <a:xfrm>
              <a:off x="4370816" y="7099435"/>
              <a:ext cx="2514600" cy="92710"/>
            </a:xfrm>
            <a:custGeom>
              <a:avLst/>
              <a:gdLst/>
              <a:ahLst/>
              <a:cxnLst/>
              <a:rect l="l" t="t" r="r" b="b"/>
              <a:pathLst>
                <a:path w="2514600" h="92709">
                  <a:moveTo>
                    <a:pt x="2507094" y="92399"/>
                  </a:moveTo>
                  <a:lnTo>
                    <a:pt x="6899" y="92399"/>
                  </a:lnTo>
                  <a:lnTo>
                    <a:pt x="0" y="85524"/>
                  </a:lnTo>
                  <a:lnTo>
                    <a:pt x="0" y="15399"/>
                  </a:lnTo>
                  <a:lnTo>
                    <a:pt x="0" y="6899"/>
                  </a:lnTo>
                  <a:lnTo>
                    <a:pt x="6899" y="0"/>
                  </a:lnTo>
                  <a:lnTo>
                    <a:pt x="2502669" y="0"/>
                  </a:lnTo>
                  <a:lnTo>
                    <a:pt x="2506594" y="1624"/>
                  </a:lnTo>
                  <a:lnTo>
                    <a:pt x="2512369" y="7399"/>
                  </a:lnTo>
                  <a:lnTo>
                    <a:pt x="2513994" y="11324"/>
                  </a:lnTo>
                  <a:lnTo>
                    <a:pt x="2513994" y="85524"/>
                  </a:lnTo>
                  <a:lnTo>
                    <a:pt x="2507094" y="92399"/>
                  </a:lnTo>
                  <a:close/>
                </a:path>
              </a:pathLst>
            </a:custGeom>
            <a:solidFill>
              <a:srgbClr val="0844A1"/>
            </a:solidFill>
          </p:spPr>
          <p:txBody>
            <a:bodyPr wrap="square" lIns="0" tIns="0" rIns="0" bIns="0" rtlCol="0"/>
            <a:lstStyle/>
            <a:p>
              <a:endParaRPr sz="700"/>
            </a:p>
          </p:txBody>
        </p:sp>
        <p:sp>
          <p:nvSpPr>
            <p:cNvPr id="41" name="object 41"/>
            <p:cNvSpPr/>
            <p:nvPr/>
          </p:nvSpPr>
          <p:spPr>
            <a:xfrm>
              <a:off x="4370816" y="7099435"/>
              <a:ext cx="2514600" cy="92710"/>
            </a:xfrm>
            <a:custGeom>
              <a:avLst/>
              <a:gdLst/>
              <a:ahLst/>
              <a:cxnLst/>
              <a:rect l="l" t="t" r="r" b="b"/>
              <a:pathLst>
                <a:path w="2514600" h="92709">
                  <a:moveTo>
                    <a:pt x="0" y="15399"/>
                  </a:moveTo>
                  <a:lnTo>
                    <a:pt x="0" y="6899"/>
                  </a:lnTo>
                  <a:lnTo>
                    <a:pt x="6899" y="0"/>
                  </a:lnTo>
                  <a:lnTo>
                    <a:pt x="15399" y="0"/>
                  </a:lnTo>
                  <a:lnTo>
                    <a:pt x="2498594" y="0"/>
                  </a:lnTo>
                  <a:lnTo>
                    <a:pt x="2502669" y="0"/>
                  </a:lnTo>
                  <a:lnTo>
                    <a:pt x="2506594" y="1624"/>
                  </a:lnTo>
                  <a:lnTo>
                    <a:pt x="2509494" y="4524"/>
                  </a:lnTo>
                  <a:lnTo>
                    <a:pt x="2512369" y="7399"/>
                  </a:lnTo>
                  <a:lnTo>
                    <a:pt x="2513994" y="11324"/>
                  </a:lnTo>
                  <a:lnTo>
                    <a:pt x="2513994" y="15399"/>
                  </a:lnTo>
                  <a:lnTo>
                    <a:pt x="2513994" y="76999"/>
                  </a:lnTo>
                  <a:lnTo>
                    <a:pt x="2513994" y="85524"/>
                  </a:lnTo>
                  <a:lnTo>
                    <a:pt x="2507094" y="92399"/>
                  </a:lnTo>
                  <a:lnTo>
                    <a:pt x="2498594" y="92399"/>
                  </a:lnTo>
                  <a:lnTo>
                    <a:pt x="15399" y="92399"/>
                  </a:lnTo>
                  <a:lnTo>
                    <a:pt x="6899" y="92399"/>
                  </a:lnTo>
                  <a:lnTo>
                    <a:pt x="0" y="85524"/>
                  </a:lnTo>
                  <a:lnTo>
                    <a:pt x="0" y="76999"/>
                  </a:lnTo>
                  <a:lnTo>
                    <a:pt x="0" y="15399"/>
                  </a:lnTo>
                  <a:close/>
                </a:path>
              </a:pathLst>
            </a:custGeom>
            <a:ln w="9524">
              <a:solidFill>
                <a:srgbClr val="595959"/>
              </a:solidFill>
            </a:ln>
          </p:spPr>
          <p:txBody>
            <a:bodyPr wrap="square" lIns="0" tIns="0" rIns="0" bIns="0" rtlCol="0"/>
            <a:lstStyle/>
            <a:p>
              <a:endParaRPr sz="700"/>
            </a:p>
          </p:txBody>
        </p:sp>
        <p:sp>
          <p:nvSpPr>
            <p:cNvPr id="42" name="object 42"/>
            <p:cNvSpPr/>
            <p:nvPr/>
          </p:nvSpPr>
          <p:spPr>
            <a:xfrm>
              <a:off x="4370816" y="7291385"/>
              <a:ext cx="676910" cy="92710"/>
            </a:xfrm>
            <a:custGeom>
              <a:avLst/>
              <a:gdLst/>
              <a:ahLst/>
              <a:cxnLst/>
              <a:rect l="l" t="t" r="r" b="b"/>
              <a:pathLst>
                <a:path w="676910" h="92709">
                  <a:moveTo>
                    <a:pt x="669898" y="92399"/>
                  </a:moveTo>
                  <a:lnTo>
                    <a:pt x="6899" y="92399"/>
                  </a:lnTo>
                  <a:lnTo>
                    <a:pt x="0" y="85524"/>
                  </a:lnTo>
                  <a:lnTo>
                    <a:pt x="0" y="15399"/>
                  </a:lnTo>
                  <a:lnTo>
                    <a:pt x="0" y="6899"/>
                  </a:lnTo>
                  <a:lnTo>
                    <a:pt x="6899" y="0"/>
                  </a:lnTo>
                  <a:lnTo>
                    <a:pt x="665473" y="0"/>
                  </a:lnTo>
                  <a:lnTo>
                    <a:pt x="669398" y="1624"/>
                  </a:lnTo>
                  <a:lnTo>
                    <a:pt x="675173" y="7399"/>
                  </a:lnTo>
                  <a:lnTo>
                    <a:pt x="676798" y="11324"/>
                  </a:lnTo>
                  <a:lnTo>
                    <a:pt x="676798" y="85524"/>
                  </a:lnTo>
                  <a:lnTo>
                    <a:pt x="669898" y="92399"/>
                  </a:lnTo>
                  <a:close/>
                </a:path>
              </a:pathLst>
            </a:custGeom>
            <a:solidFill>
              <a:srgbClr val="0844A1"/>
            </a:solidFill>
          </p:spPr>
          <p:txBody>
            <a:bodyPr wrap="square" lIns="0" tIns="0" rIns="0" bIns="0" rtlCol="0"/>
            <a:lstStyle/>
            <a:p>
              <a:endParaRPr sz="700"/>
            </a:p>
          </p:txBody>
        </p:sp>
        <p:sp>
          <p:nvSpPr>
            <p:cNvPr id="43" name="object 43"/>
            <p:cNvSpPr/>
            <p:nvPr/>
          </p:nvSpPr>
          <p:spPr>
            <a:xfrm>
              <a:off x="4370816" y="7291385"/>
              <a:ext cx="676910" cy="92710"/>
            </a:xfrm>
            <a:custGeom>
              <a:avLst/>
              <a:gdLst/>
              <a:ahLst/>
              <a:cxnLst/>
              <a:rect l="l" t="t" r="r" b="b"/>
              <a:pathLst>
                <a:path w="676910" h="92709">
                  <a:moveTo>
                    <a:pt x="0" y="15399"/>
                  </a:moveTo>
                  <a:lnTo>
                    <a:pt x="0" y="6899"/>
                  </a:lnTo>
                  <a:lnTo>
                    <a:pt x="6899" y="0"/>
                  </a:lnTo>
                  <a:lnTo>
                    <a:pt x="15399" y="0"/>
                  </a:lnTo>
                  <a:lnTo>
                    <a:pt x="661398" y="0"/>
                  </a:lnTo>
                  <a:lnTo>
                    <a:pt x="665473" y="0"/>
                  </a:lnTo>
                  <a:lnTo>
                    <a:pt x="669398" y="1624"/>
                  </a:lnTo>
                  <a:lnTo>
                    <a:pt x="672298" y="4524"/>
                  </a:lnTo>
                  <a:lnTo>
                    <a:pt x="675173" y="7399"/>
                  </a:lnTo>
                  <a:lnTo>
                    <a:pt x="676798" y="11324"/>
                  </a:lnTo>
                  <a:lnTo>
                    <a:pt x="676798" y="15399"/>
                  </a:lnTo>
                  <a:lnTo>
                    <a:pt x="676798" y="76999"/>
                  </a:lnTo>
                  <a:lnTo>
                    <a:pt x="676798" y="85524"/>
                  </a:lnTo>
                  <a:lnTo>
                    <a:pt x="669898" y="92399"/>
                  </a:lnTo>
                  <a:lnTo>
                    <a:pt x="661398" y="92399"/>
                  </a:lnTo>
                  <a:lnTo>
                    <a:pt x="15399" y="92399"/>
                  </a:lnTo>
                  <a:lnTo>
                    <a:pt x="6899" y="92399"/>
                  </a:lnTo>
                  <a:lnTo>
                    <a:pt x="0" y="85524"/>
                  </a:lnTo>
                  <a:lnTo>
                    <a:pt x="0" y="76999"/>
                  </a:lnTo>
                  <a:lnTo>
                    <a:pt x="0" y="15399"/>
                  </a:lnTo>
                  <a:close/>
                </a:path>
              </a:pathLst>
            </a:custGeom>
            <a:ln w="9524">
              <a:solidFill>
                <a:srgbClr val="595959"/>
              </a:solidFill>
            </a:ln>
          </p:spPr>
          <p:txBody>
            <a:bodyPr wrap="square" lIns="0" tIns="0" rIns="0" bIns="0" rtlCol="0"/>
            <a:lstStyle/>
            <a:p>
              <a:endParaRPr sz="700"/>
            </a:p>
          </p:txBody>
        </p:sp>
        <p:pic>
          <p:nvPicPr>
            <p:cNvPr id="44" name="object 44"/>
            <p:cNvPicPr/>
            <p:nvPr/>
          </p:nvPicPr>
          <p:blipFill>
            <a:blip r:embed="rId4" cstate="print"/>
            <a:stretch>
              <a:fillRect/>
            </a:stretch>
          </p:blipFill>
          <p:spPr>
            <a:xfrm>
              <a:off x="4366178" y="7493997"/>
              <a:ext cx="146924" cy="147524"/>
            </a:xfrm>
            <a:prstGeom prst="rect">
              <a:avLst/>
            </a:prstGeom>
          </p:spPr>
        </p:pic>
        <p:sp>
          <p:nvSpPr>
            <p:cNvPr id="45" name="object 45"/>
            <p:cNvSpPr/>
            <p:nvPr/>
          </p:nvSpPr>
          <p:spPr>
            <a:xfrm>
              <a:off x="4584240" y="7521734"/>
              <a:ext cx="1417320" cy="92710"/>
            </a:xfrm>
            <a:custGeom>
              <a:avLst/>
              <a:gdLst/>
              <a:ahLst/>
              <a:cxnLst/>
              <a:rect l="l" t="t" r="r" b="b"/>
              <a:pathLst>
                <a:path w="1417320" h="92709">
                  <a:moveTo>
                    <a:pt x="1410297" y="92399"/>
                  </a:moveTo>
                  <a:lnTo>
                    <a:pt x="6899" y="92399"/>
                  </a:lnTo>
                  <a:lnTo>
                    <a:pt x="0" y="85499"/>
                  </a:lnTo>
                  <a:lnTo>
                    <a:pt x="0" y="15399"/>
                  </a:lnTo>
                  <a:lnTo>
                    <a:pt x="0" y="6899"/>
                  </a:lnTo>
                  <a:lnTo>
                    <a:pt x="6899" y="0"/>
                  </a:lnTo>
                  <a:lnTo>
                    <a:pt x="1405872" y="0"/>
                  </a:lnTo>
                  <a:lnTo>
                    <a:pt x="1409797" y="1624"/>
                  </a:lnTo>
                  <a:lnTo>
                    <a:pt x="1412697" y="4499"/>
                  </a:lnTo>
                  <a:lnTo>
                    <a:pt x="1415572" y="7399"/>
                  </a:lnTo>
                  <a:lnTo>
                    <a:pt x="1417197" y="11324"/>
                  </a:lnTo>
                  <a:lnTo>
                    <a:pt x="1417197" y="85499"/>
                  </a:lnTo>
                  <a:lnTo>
                    <a:pt x="1410297" y="92399"/>
                  </a:lnTo>
                  <a:close/>
                </a:path>
              </a:pathLst>
            </a:custGeom>
            <a:solidFill>
              <a:srgbClr val="0844A1"/>
            </a:solidFill>
          </p:spPr>
          <p:txBody>
            <a:bodyPr wrap="square" lIns="0" tIns="0" rIns="0" bIns="0" rtlCol="0"/>
            <a:lstStyle/>
            <a:p>
              <a:endParaRPr sz="700"/>
            </a:p>
          </p:txBody>
        </p:sp>
        <p:sp>
          <p:nvSpPr>
            <p:cNvPr id="46" name="object 46"/>
            <p:cNvSpPr/>
            <p:nvPr/>
          </p:nvSpPr>
          <p:spPr>
            <a:xfrm>
              <a:off x="4584240" y="7521734"/>
              <a:ext cx="1417320" cy="92710"/>
            </a:xfrm>
            <a:custGeom>
              <a:avLst/>
              <a:gdLst/>
              <a:ahLst/>
              <a:cxnLst/>
              <a:rect l="l" t="t" r="r" b="b"/>
              <a:pathLst>
                <a:path w="1417320" h="92709">
                  <a:moveTo>
                    <a:pt x="0" y="15399"/>
                  </a:moveTo>
                  <a:lnTo>
                    <a:pt x="0" y="6899"/>
                  </a:lnTo>
                  <a:lnTo>
                    <a:pt x="6899" y="0"/>
                  </a:lnTo>
                  <a:lnTo>
                    <a:pt x="15399" y="0"/>
                  </a:lnTo>
                  <a:lnTo>
                    <a:pt x="1401797" y="0"/>
                  </a:lnTo>
                  <a:lnTo>
                    <a:pt x="1405872" y="0"/>
                  </a:lnTo>
                  <a:lnTo>
                    <a:pt x="1409797" y="1624"/>
                  </a:lnTo>
                  <a:lnTo>
                    <a:pt x="1412697" y="4499"/>
                  </a:lnTo>
                  <a:lnTo>
                    <a:pt x="1415572" y="7399"/>
                  </a:lnTo>
                  <a:lnTo>
                    <a:pt x="1417197" y="11324"/>
                  </a:lnTo>
                  <a:lnTo>
                    <a:pt x="1417197" y="15399"/>
                  </a:lnTo>
                  <a:lnTo>
                    <a:pt x="1417197" y="76999"/>
                  </a:lnTo>
                  <a:lnTo>
                    <a:pt x="1417197" y="85499"/>
                  </a:lnTo>
                  <a:lnTo>
                    <a:pt x="1410297" y="92399"/>
                  </a:lnTo>
                  <a:lnTo>
                    <a:pt x="1401797" y="92399"/>
                  </a:lnTo>
                  <a:lnTo>
                    <a:pt x="15399" y="92399"/>
                  </a:lnTo>
                  <a:lnTo>
                    <a:pt x="6899" y="92399"/>
                  </a:lnTo>
                  <a:lnTo>
                    <a:pt x="0" y="85499"/>
                  </a:lnTo>
                  <a:lnTo>
                    <a:pt x="0" y="76999"/>
                  </a:lnTo>
                  <a:lnTo>
                    <a:pt x="0" y="15399"/>
                  </a:lnTo>
                  <a:close/>
                </a:path>
              </a:pathLst>
            </a:custGeom>
            <a:ln w="9524">
              <a:solidFill>
                <a:srgbClr val="595959"/>
              </a:solidFill>
            </a:ln>
          </p:spPr>
          <p:txBody>
            <a:bodyPr wrap="square" lIns="0" tIns="0" rIns="0" bIns="0" rtlCol="0"/>
            <a:lstStyle/>
            <a:p>
              <a:endParaRPr sz="700"/>
            </a:p>
          </p:txBody>
        </p:sp>
        <p:pic>
          <p:nvPicPr>
            <p:cNvPr id="47" name="object 47"/>
            <p:cNvPicPr/>
            <p:nvPr/>
          </p:nvPicPr>
          <p:blipFill>
            <a:blip r:embed="rId5" cstate="print"/>
            <a:stretch>
              <a:fillRect/>
            </a:stretch>
          </p:blipFill>
          <p:spPr>
            <a:xfrm>
              <a:off x="4369178" y="7724322"/>
              <a:ext cx="146924" cy="147524"/>
            </a:xfrm>
            <a:prstGeom prst="rect">
              <a:avLst/>
            </a:prstGeom>
          </p:spPr>
        </p:pic>
        <p:sp>
          <p:nvSpPr>
            <p:cNvPr id="48" name="object 48"/>
            <p:cNvSpPr/>
            <p:nvPr/>
          </p:nvSpPr>
          <p:spPr>
            <a:xfrm>
              <a:off x="4587240" y="7752059"/>
              <a:ext cx="1966595" cy="95885"/>
            </a:xfrm>
            <a:custGeom>
              <a:avLst/>
              <a:gdLst/>
              <a:ahLst/>
              <a:cxnLst/>
              <a:rect l="l" t="t" r="r" b="b"/>
              <a:pathLst>
                <a:path w="1966595" h="95884">
                  <a:moveTo>
                    <a:pt x="1959071" y="95399"/>
                  </a:moveTo>
                  <a:lnTo>
                    <a:pt x="7099" y="95399"/>
                  </a:lnTo>
                  <a:lnTo>
                    <a:pt x="0" y="88299"/>
                  </a:lnTo>
                  <a:lnTo>
                    <a:pt x="0" y="15899"/>
                  </a:lnTo>
                  <a:lnTo>
                    <a:pt x="0" y="7124"/>
                  </a:lnTo>
                  <a:lnTo>
                    <a:pt x="7099" y="0"/>
                  </a:lnTo>
                  <a:lnTo>
                    <a:pt x="1954496" y="0"/>
                  </a:lnTo>
                  <a:lnTo>
                    <a:pt x="1958546" y="1674"/>
                  </a:lnTo>
                  <a:lnTo>
                    <a:pt x="1961521" y="4674"/>
                  </a:lnTo>
                  <a:lnTo>
                    <a:pt x="1964521" y="7649"/>
                  </a:lnTo>
                  <a:lnTo>
                    <a:pt x="1966196" y="11699"/>
                  </a:lnTo>
                  <a:lnTo>
                    <a:pt x="1966196" y="88299"/>
                  </a:lnTo>
                  <a:lnTo>
                    <a:pt x="1959071" y="95399"/>
                  </a:lnTo>
                  <a:close/>
                </a:path>
              </a:pathLst>
            </a:custGeom>
            <a:solidFill>
              <a:srgbClr val="0844A1"/>
            </a:solidFill>
          </p:spPr>
          <p:txBody>
            <a:bodyPr wrap="square" lIns="0" tIns="0" rIns="0" bIns="0" rtlCol="0"/>
            <a:lstStyle/>
            <a:p>
              <a:endParaRPr sz="700"/>
            </a:p>
          </p:txBody>
        </p:sp>
        <p:sp>
          <p:nvSpPr>
            <p:cNvPr id="49" name="object 49"/>
            <p:cNvSpPr/>
            <p:nvPr/>
          </p:nvSpPr>
          <p:spPr>
            <a:xfrm>
              <a:off x="4587240" y="7752059"/>
              <a:ext cx="1966595" cy="95885"/>
            </a:xfrm>
            <a:custGeom>
              <a:avLst/>
              <a:gdLst/>
              <a:ahLst/>
              <a:cxnLst/>
              <a:rect l="l" t="t" r="r" b="b"/>
              <a:pathLst>
                <a:path w="1966595" h="95884">
                  <a:moveTo>
                    <a:pt x="0" y="15899"/>
                  </a:moveTo>
                  <a:lnTo>
                    <a:pt x="0" y="7124"/>
                  </a:lnTo>
                  <a:lnTo>
                    <a:pt x="7099" y="0"/>
                  </a:lnTo>
                  <a:lnTo>
                    <a:pt x="15899" y="0"/>
                  </a:lnTo>
                  <a:lnTo>
                    <a:pt x="1950296" y="0"/>
                  </a:lnTo>
                  <a:lnTo>
                    <a:pt x="1954496" y="0"/>
                  </a:lnTo>
                  <a:lnTo>
                    <a:pt x="1958546" y="1674"/>
                  </a:lnTo>
                  <a:lnTo>
                    <a:pt x="1961521" y="4674"/>
                  </a:lnTo>
                  <a:lnTo>
                    <a:pt x="1964521" y="7649"/>
                  </a:lnTo>
                  <a:lnTo>
                    <a:pt x="1966196" y="11699"/>
                  </a:lnTo>
                  <a:lnTo>
                    <a:pt x="1966196" y="15899"/>
                  </a:lnTo>
                  <a:lnTo>
                    <a:pt x="1966196" y="79499"/>
                  </a:lnTo>
                  <a:lnTo>
                    <a:pt x="1966196" y="88299"/>
                  </a:lnTo>
                  <a:lnTo>
                    <a:pt x="1959071" y="95399"/>
                  </a:lnTo>
                  <a:lnTo>
                    <a:pt x="1950296" y="95399"/>
                  </a:lnTo>
                  <a:lnTo>
                    <a:pt x="15899" y="95399"/>
                  </a:lnTo>
                  <a:lnTo>
                    <a:pt x="7099" y="95399"/>
                  </a:lnTo>
                  <a:lnTo>
                    <a:pt x="0" y="88299"/>
                  </a:lnTo>
                  <a:lnTo>
                    <a:pt x="0" y="79499"/>
                  </a:lnTo>
                  <a:lnTo>
                    <a:pt x="0" y="15899"/>
                  </a:lnTo>
                  <a:close/>
                </a:path>
              </a:pathLst>
            </a:custGeom>
            <a:ln w="9524">
              <a:solidFill>
                <a:srgbClr val="595959"/>
              </a:solidFill>
            </a:ln>
          </p:spPr>
          <p:txBody>
            <a:bodyPr wrap="square" lIns="0" tIns="0" rIns="0" bIns="0" rtlCol="0"/>
            <a:lstStyle/>
            <a:p>
              <a:endParaRPr sz="700"/>
            </a:p>
          </p:txBody>
        </p:sp>
        <p:pic>
          <p:nvPicPr>
            <p:cNvPr id="50" name="object 50"/>
            <p:cNvPicPr/>
            <p:nvPr/>
          </p:nvPicPr>
          <p:blipFill>
            <a:blip r:embed="rId4" cstate="print"/>
            <a:stretch>
              <a:fillRect/>
            </a:stretch>
          </p:blipFill>
          <p:spPr>
            <a:xfrm>
              <a:off x="4369128" y="7954696"/>
              <a:ext cx="146924" cy="147524"/>
            </a:xfrm>
            <a:prstGeom prst="rect">
              <a:avLst/>
            </a:prstGeom>
          </p:spPr>
        </p:pic>
        <p:sp>
          <p:nvSpPr>
            <p:cNvPr id="51" name="object 51"/>
            <p:cNvSpPr/>
            <p:nvPr/>
          </p:nvSpPr>
          <p:spPr>
            <a:xfrm>
              <a:off x="4587190" y="7982433"/>
              <a:ext cx="1774825" cy="92710"/>
            </a:xfrm>
            <a:custGeom>
              <a:avLst/>
              <a:gdLst/>
              <a:ahLst/>
              <a:cxnLst/>
              <a:rect l="l" t="t" r="r" b="b"/>
              <a:pathLst>
                <a:path w="1774825" h="92709">
                  <a:moveTo>
                    <a:pt x="1767296" y="92399"/>
                  </a:moveTo>
                  <a:lnTo>
                    <a:pt x="6899" y="92399"/>
                  </a:lnTo>
                  <a:lnTo>
                    <a:pt x="0" y="85499"/>
                  </a:lnTo>
                  <a:lnTo>
                    <a:pt x="0" y="15399"/>
                  </a:lnTo>
                  <a:lnTo>
                    <a:pt x="0" y="6899"/>
                  </a:lnTo>
                  <a:lnTo>
                    <a:pt x="6899" y="0"/>
                  </a:lnTo>
                  <a:lnTo>
                    <a:pt x="1762871" y="0"/>
                  </a:lnTo>
                  <a:lnTo>
                    <a:pt x="1766796" y="1624"/>
                  </a:lnTo>
                  <a:lnTo>
                    <a:pt x="1769696" y="4499"/>
                  </a:lnTo>
                  <a:lnTo>
                    <a:pt x="1772571" y="7399"/>
                  </a:lnTo>
                  <a:lnTo>
                    <a:pt x="1774196" y="11324"/>
                  </a:lnTo>
                  <a:lnTo>
                    <a:pt x="1774196" y="85499"/>
                  </a:lnTo>
                  <a:lnTo>
                    <a:pt x="1767296" y="92399"/>
                  </a:lnTo>
                  <a:close/>
                </a:path>
              </a:pathLst>
            </a:custGeom>
            <a:solidFill>
              <a:srgbClr val="0844A1"/>
            </a:solidFill>
          </p:spPr>
          <p:txBody>
            <a:bodyPr wrap="square" lIns="0" tIns="0" rIns="0" bIns="0" rtlCol="0"/>
            <a:lstStyle/>
            <a:p>
              <a:endParaRPr sz="700"/>
            </a:p>
          </p:txBody>
        </p:sp>
        <p:sp>
          <p:nvSpPr>
            <p:cNvPr id="52" name="object 52"/>
            <p:cNvSpPr/>
            <p:nvPr/>
          </p:nvSpPr>
          <p:spPr>
            <a:xfrm>
              <a:off x="4587190" y="7982433"/>
              <a:ext cx="1774825" cy="92710"/>
            </a:xfrm>
            <a:custGeom>
              <a:avLst/>
              <a:gdLst/>
              <a:ahLst/>
              <a:cxnLst/>
              <a:rect l="l" t="t" r="r" b="b"/>
              <a:pathLst>
                <a:path w="1774825" h="92709">
                  <a:moveTo>
                    <a:pt x="0" y="15399"/>
                  </a:moveTo>
                  <a:lnTo>
                    <a:pt x="0" y="6899"/>
                  </a:lnTo>
                  <a:lnTo>
                    <a:pt x="6899" y="0"/>
                  </a:lnTo>
                  <a:lnTo>
                    <a:pt x="15399" y="0"/>
                  </a:lnTo>
                  <a:lnTo>
                    <a:pt x="1758796" y="0"/>
                  </a:lnTo>
                  <a:lnTo>
                    <a:pt x="1762871" y="0"/>
                  </a:lnTo>
                  <a:lnTo>
                    <a:pt x="1766796" y="1624"/>
                  </a:lnTo>
                  <a:lnTo>
                    <a:pt x="1769696" y="4499"/>
                  </a:lnTo>
                  <a:lnTo>
                    <a:pt x="1772571" y="7399"/>
                  </a:lnTo>
                  <a:lnTo>
                    <a:pt x="1774196" y="11324"/>
                  </a:lnTo>
                  <a:lnTo>
                    <a:pt x="1774196" y="15399"/>
                  </a:lnTo>
                  <a:lnTo>
                    <a:pt x="1774196" y="76999"/>
                  </a:lnTo>
                  <a:lnTo>
                    <a:pt x="1774196" y="85499"/>
                  </a:lnTo>
                  <a:lnTo>
                    <a:pt x="1767296" y="92399"/>
                  </a:lnTo>
                  <a:lnTo>
                    <a:pt x="1758796" y="92399"/>
                  </a:lnTo>
                  <a:lnTo>
                    <a:pt x="15399" y="92399"/>
                  </a:lnTo>
                  <a:lnTo>
                    <a:pt x="6899" y="92399"/>
                  </a:lnTo>
                  <a:lnTo>
                    <a:pt x="0" y="85499"/>
                  </a:lnTo>
                  <a:lnTo>
                    <a:pt x="0" y="76999"/>
                  </a:lnTo>
                  <a:lnTo>
                    <a:pt x="0" y="15399"/>
                  </a:lnTo>
                  <a:close/>
                </a:path>
              </a:pathLst>
            </a:custGeom>
            <a:ln w="9524">
              <a:solidFill>
                <a:srgbClr val="595959"/>
              </a:solidFill>
            </a:ln>
          </p:spPr>
          <p:txBody>
            <a:bodyPr wrap="square" lIns="0" tIns="0" rIns="0" bIns="0" rtlCol="0"/>
            <a:lstStyle/>
            <a:p>
              <a:endParaRPr sz="700"/>
            </a:p>
          </p:txBody>
        </p:sp>
        <p:sp>
          <p:nvSpPr>
            <p:cNvPr id="53" name="object 53"/>
            <p:cNvSpPr/>
            <p:nvPr/>
          </p:nvSpPr>
          <p:spPr>
            <a:xfrm>
              <a:off x="4187966" y="2610144"/>
              <a:ext cx="2835275" cy="3008630"/>
            </a:xfrm>
            <a:custGeom>
              <a:avLst/>
              <a:gdLst/>
              <a:ahLst/>
              <a:cxnLst/>
              <a:rect l="l" t="t" r="r" b="b"/>
              <a:pathLst>
                <a:path w="2835275" h="3008629">
                  <a:moveTo>
                    <a:pt x="2834994" y="3008393"/>
                  </a:moveTo>
                  <a:lnTo>
                    <a:pt x="0" y="3008393"/>
                  </a:lnTo>
                  <a:lnTo>
                    <a:pt x="0" y="0"/>
                  </a:lnTo>
                  <a:lnTo>
                    <a:pt x="2834994" y="0"/>
                  </a:lnTo>
                  <a:lnTo>
                    <a:pt x="2834994" y="3008393"/>
                  </a:lnTo>
                  <a:close/>
                </a:path>
              </a:pathLst>
            </a:custGeom>
            <a:solidFill>
              <a:srgbClr val="EDEDED"/>
            </a:solidFill>
          </p:spPr>
          <p:txBody>
            <a:bodyPr wrap="square" lIns="0" tIns="0" rIns="0" bIns="0" rtlCol="0"/>
            <a:lstStyle/>
            <a:p>
              <a:endParaRPr sz="700"/>
            </a:p>
          </p:txBody>
        </p:sp>
        <p:sp>
          <p:nvSpPr>
            <p:cNvPr id="54" name="object 54"/>
            <p:cNvSpPr/>
            <p:nvPr/>
          </p:nvSpPr>
          <p:spPr>
            <a:xfrm>
              <a:off x="4187966" y="2610144"/>
              <a:ext cx="2835275" cy="3008630"/>
            </a:xfrm>
            <a:custGeom>
              <a:avLst/>
              <a:gdLst/>
              <a:ahLst/>
              <a:cxnLst/>
              <a:rect l="l" t="t" r="r" b="b"/>
              <a:pathLst>
                <a:path w="2835275" h="3008629">
                  <a:moveTo>
                    <a:pt x="0" y="0"/>
                  </a:moveTo>
                  <a:lnTo>
                    <a:pt x="2834994" y="0"/>
                  </a:lnTo>
                  <a:lnTo>
                    <a:pt x="2834994" y="3008393"/>
                  </a:lnTo>
                  <a:lnTo>
                    <a:pt x="0" y="3008393"/>
                  </a:lnTo>
                  <a:lnTo>
                    <a:pt x="0" y="0"/>
                  </a:lnTo>
                  <a:close/>
                </a:path>
              </a:pathLst>
            </a:custGeom>
            <a:ln w="9524">
              <a:solidFill>
                <a:srgbClr val="595959"/>
              </a:solidFill>
            </a:ln>
          </p:spPr>
          <p:txBody>
            <a:bodyPr wrap="square" lIns="0" tIns="0" rIns="0" bIns="0" rtlCol="0"/>
            <a:lstStyle/>
            <a:p>
              <a:endParaRPr sz="700"/>
            </a:p>
          </p:txBody>
        </p:sp>
        <p:sp>
          <p:nvSpPr>
            <p:cNvPr id="55" name="object 55"/>
            <p:cNvSpPr/>
            <p:nvPr/>
          </p:nvSpPr>
          <p:spPr>
            <a:xfrm>
              <a:off x="4325816" y="2838569"/>
              <a:ext cx="2514600" cy="91440"/>
            </a:xfrm>
            <a:custGeom>
              <a:avLst/>
              <a:gdLst/>
              <a:ahLst/>
              <a:cxnLst/>
              <a:rect l="l" t="t" r="r" b="b"/>
              <a:pathLst>
                <a:path w="2514600" h="91439">
                  <a:moveTo>
                    <a:pt x="2507169" y="91424"/>
                  </a:moveTo>
                  <a:lnTo>
                    <a:pt x="6824" y="91424"/>
                  </a:lnTo>
                  <a:lnTo>
                    <a:pt x="0" y="84599"/>
                  </a:lnTo>
                  <a:lnTo>
                    <a:pt x="0" y="15249"/>
                  </a:lnTo>
                  <a:lnTo>
                    <a:pt x="0" y="6824"/>
                  </a:lnTo>
                  <a:lnTo>
                    <a:pt x="6824" y="0"/>
                  </a:lnTo>
                  <a:lnTo>
                    <a:pt x="2502794" y="0"/>
                  </a:lnTo>
                  <a:lnTo>
                    <a:pt x="2506669" y="1599"/>
                  </a:lnTo>
                  <a:lnTo>
                    <a:pt x="2509519" y="4474"/>
                  </a:lnTo>
                  <a:lnTo>
                    <a:pt x="2512394" y="7324"/>
                  </a:lnTo>
                  <a:lnTo>
                    <a:pt x="2513994" y="11199"/>
                  </a:lnTo>
                  <a:lnTo>
                    <a:pt x="2513994" y="84599"/>
                  </a:lnTo>
                  <a:lnTo>
                    <a:pt x="2507169" y="91424"/>
                  </a:lnTo>
                  <a:close/>
                </a:path>
              </a:pathLst>
            </a:custGeom>
            <a:solidFill>
              <a:srgbClr val="0844A1"/>
            </a:solidFill>
          </p:spPr>
          <p:txBody>
            <a:bodyPr wrap="square" lIns="0" tIns="0" rIns="0" bIns="0" rtlCol="0"/>
            <a:lstStyle/>
            <a:p>
              <a:endParaRPr sz="700"/>
            </a:p>
          </p:txBody>
        </p:sp>
        <p:sp>
          <p:nvSpPr>
            <p:cNvPr id="56" name="object 56"/>
            <p:cNvSpPr/>
            <p:nvPr/>
          </p:nvSpPr>
          <p:spPr>
            <a:xfrm>
              <a:off x="4325816" y="2838569"/>
              <a:ext cx="2514600" cy="91440"/>
            </a:xfrm>
            <a:custGeom>
              <a:avLst/>
              <a:gdLst/>
              <a:ahLst/>
              <a:cxnLst/>
              <a:rect l="l" t="t" r="r" b="b"/>
              <a:pathLst>
                <a:path w="2514600" h="91439">
                  <a:moveTo>
                    <a:pt x="0" y="15249"/>
                  </a:moveTo>
                  <a:lnTo>
                    <a:pt x="0" y="6824"/>
                  </a:lnTo>
                  <a:lnTo>
                    <a:pt x="6824" y="0"/>
                  </a:lnTo>
                  <a:lnTo>
                    <a:pt x="15249" y="0"/>
                  </a:lnTo>
                  <a:lnTo>
                    <a:pt x="2498744" y="0"/>
                  </a:lnTo>
                  <a:lnTo>
                    <a:pt x="2502794" y="0"/>
                  </a:lnTo>
                  <a:lnTo>
                    <a:pt x="2506669" y="1599"/>
                  </a:lnTo>
                  <a:lnTo>
                    <a:pt x="2509519" y="4474"/>
                  </a:lnTo>
                  <a:lnTo>
                    <a:pt x="2512394" y="7324"/>
                  </a:lnTo>
                  <a:lnTo>
                    <a:pt x="2513994" y="11199"/>
                  </a:lnTo>
                  <a:lnTo>
                    <a:pt x="2513994" y="15249"/>
                  </a:lnTo>
                  <a:lnTo>
                    <a:pt x="2513994" y="76199"/>
                  </a:lnTo>
                  <a:lnTo>
                    <a:pt x="2513994" y="84599"/>
                  </a:lnTo>
                  <a:lnTo>
                    <a:pt x="2507169" y="91424"/>
                  </a:lnTo>
                  <a:lnTo>
                    <a:pt x="2498744" y="91424"/>
                  </a:lnTo>
                  <a:lnTo>
                    <a:pt x="15249" y="91424"/>
                  </a:lnTo>
                  <a:lnTo>
                    <a:pt x="6824" y="91424"/>
                  </a:lnTo>
                  <a:lnTo>
                    <a:pt x="0" y="84599"/>
                  </a:lnTo>
                  <a:lnTo>
                    <a:pt x="0" y="76199"/>
                  </a:lnTo>
                  <a:lnTo>
                    <a:pt x="0" y="15249"/>
                  </a:lnTo>
                  <a:close/>
                </a:path>
              </a:pathLst>
            </a:custGeom>
            <a:ln w="9524">
              <a:solidFill>
                <a:srgbClr val="595959"/>
              </a:solidFill>
            </a:ln>
          </p:spPr>
          <p:txBody>
            <a:bodyPr wrap="square" lIns="0" tIns="0" rIns="0" bIns="0" rtlCol="0"/>
            <a:lstStyle/>
            <a:p>
              <a:endParaRPr sz="700"/>
            </a:p>
          </p:txBody>
        </p:sp>
        <p:sp>
          <p:nvSpPr>
            <p:cNvPr id="57" name="object 57"/>
            <p:cNvSpPr/>
            <p:nvPr/>
          </p:nvSpPr>
          <p:spPr>
            <a:xfrm>
              <a:off x="4325816" y="3028918"/>
              <a:ext cx="2514600" cy="91440"/>
            </a:xfrm>
            <a:custGeom>
              <a:avLst/>
              <a:gdLst/>
              <a:ahLst/>
              <a:cxnLst/>
              <a:rect l="l" t="t" r="r" b="b"/>
              <a:pathLst>
                <a:path w="2514600" h="91439">
                  <a:moveTo>
                    <a:pt x="2507169" y="91424"/>
                  </a:moveTo>
                  <a:lnTo>
                    <a:pt x="6824" y="91424"/>
                  </a:lnTo>
                  <a:lnTo>
                    <a:pt x="0" y="84599"/>
                  </a:lnTo>
                  <a:lnTo>
                    <a:pt x="0" y="15249"/>
                  </a:lnTo>
                  <a:lnTo>
                    <a:pt x="0" y="6824"/>
                  </a:lnTo>
                  <a:lnTo>
                    <a:pt x="6824" y="0"/>
                  </a:lnTo>
                  <a:lnTo>
                    <a:pt x="2502794" y="0"/>
                  </a:lnTo>
                  <a:lnTo>
                    <a:pt x="2506669" y="1599"/>
                  </a:lnTo>
                  <a:lnTo>
                    <a:pt x="2509519" y="4474"/>
                  </a:lnTo>
                  <a:lnTo>
                    <a:pt x="2512394" y="7324"/>
                  </a:lnTo>
                  <a:lnTo>
                    <a:pt x="2513994" y="11199"/>
                  </a:lnTo>
                  <a:lnTo>
                    <a:pt x="2513994" y="84599"/>
                  </a:lnTo>
                  <a:lnTo>
                    <a:pt x="2507169" y="91424"/>
                  </a:lnTo>
                  <a:close/>
                </a:path>
              </a:pathLst>
            </a:custGeom>
            <a:solidFill>
              <a:srgbClr val="0844A1"/>
            </a:solidFill>
          </p:spPr>
          <p:txBody>
            <a:bodyPr wrap="square" lIns="0" tIns="0" rIns="0" bIns="0" rtlCol="0"/>
            <a:lstStyle/>
            <a:p>
              <a:endParaRPr sz="700"/>
            </a:p>
          </p:txBody>
        </p:sp>
        <p:sp>
          <p:nvSpPr>
            <p:cNvPr id="58" name="object 58"/>
            <p:cNvSpPr/>
            <p:nvPr/>
          </p:nvSpPr>
          <p:spPr>
            <a:xfrm>
              <a:off x="4325816" y="3028918"/>
              <a:ext cx="2514600" cy="91440"/>
            </a:xfrm>
            <a:custGeom>
              <a:avLst/>
              <a:gdLst/>
              <a:ahLst/>
              <a:cxnLst/>
              <a:rect l="l" t="t" r="r" b="b"/>
              <a:pathLst>
                <a:path w="2514600" h="91439">
                  <a:moveTo>
                    <a:pt x="0" y="15249"/>
                  </a:moveTo>
                  <a:lnTo>
                    <a:pt x="0" y="6824"/>
                  </a:lnTo>
                  <a:lnTo>
                    <a:pt x="6824" y="0"/>
                  </a:lnTo>
                  <a:lnTo>
                    <a:pt x="15249" y="0"/>
                  </a:lnTo>
                  <a:lnTo>
                    <a:pt x="2498744" y="0"/>
                  </a:lnTo>
                  <a:lnTo>
                    <a:pt x="2502794" y="0"/>
                  </a:lnTo>
                  <a:lnTo>
                    <a:pt x="2506669" y="1599"/>
                  </a:lnTo>
                  <a:lnTo>
                    <a:pt x="2509519" y="4474"/>
                  </a:lnTo>
                  <a:lnTo>
                    <a:pt x="2512394" y="7324"/>
                  </a:lnTo>
                  <a:lnTo>
                    <a:pt x="2513994" y="11199"/>
                  </a:lnTo>
                  <a:lnTo>
                    <a:pt x="2513994" y="15249"/>
                  </a:lnTo>
                  <a:lnTo>
                    <a:pt x="2513994" y="76199"/>
                  </a:lnTo>
                  <a:lnTo>
                    <a:pt x="2513994" y="84599"/>
                  </a:lnTo>
                  <a:lnTo>
                    <a:pt x="2507169" y="91424"/>
                  </a:lnTo>
                  <a:lnTo>
                    <a:pt x="2498744" y="91424"/>
                  </a:lnTo>
                  <a:lnTo>
                    <a:pt x="15249" y="91424"/>
                  </a:lnTo>
                  <a:lnTo>
                    <a:pt x="6824" y="91424"/>
                  </a:lnTo>
                  <a:lnTo>
                    <a:pt x="0" y="84599"/>
                  </a:lnTo>
                  <a:lnTo>
                    <a:pt x="0" y="76199"/>
                  </a:lnTo>
                  <a:lnTo>
                    <a:pt x="0" y="15249"/>
                  </a:lnTo>
                  <a:close/>
                </a:path>
              </a:pathLst>
            </a:custGeom>
            <a:ln w="9524">
              <a:solidFill>
                <a:srgbClr val="595959"/>
              </a:solidFill>
            </a:ln>
          </p:spPr>
          <p:txBody>
            <a:bodyPr wrap="square" lIns="0" tIns="0" rIns="0" bIns="0" rtlCol="0"/>
            <a:lstStyle/>
            <a:p>
              <a:endParaRPr sz="700"/>
            </a:p>
          </p:txBody>
        </p:sp>
        <p:sp>
          <p:nvSpPr>
            <p:cNvPr id="59" name="object 59"/>
            <p:cNvSpPr/>
            <p:nvPr/>
          </p:nvSpPr>
          <p:spPr>
            <a:xfrm>
              <a:off x="4325816" y="3219268"/>
              <a:ext cx="2514600" cy="91440"/>
            </a:xfrm>
            <a:custGeom>
              <a:avLst/>
              <a:gdLst/>
              <a:ahLst/>
              <a:cxnLst/>
              <a:rect l="l" t="t" r="r" b="b"/>
              <a:pathLst>
                <a:path w="2514600" h="91439">
                  <a:moveTo>
                    <a:pt x="2507169" y="91424"/>
                  </a:moveTo>
                  <a:lnTo>
                    <a:pt x="6824" y="91424"/>
                  </a:lnTo>
                  <a:lnTo>
                    <a:pt x="0" y="84599"/>
                  </a:lnTo>
                  <a:lnTo>
                    <a:pt x="0" y="15224"/>
                  </a:lnTo>
                  <a:lnTo>
                    <a:pt x="0" y="6824"/>
                  </a:lnTo>
                  <a:lnTo>
                    <a:pt x="6824" y="0"/>
                  </a:lnTo>
                  <a:lnTo>
                    <a:pt x="2502794" y="0"/>
                  </a:lnTo>
                  <a:lnTo>
                    <a:pt x="2506669" y="1599"/>
                  </a:lnTo>
                  <a:lnTo>
                    <a:pt x="2512394" y="7324"/>
                  </a:lnTo>
                  <a:lnTo>
                    <a:pt x="2513994" y="11199"/>
                  </a:lnTo>
                  <a:lnTo>
                    <a:pt x="2513994" y="84599"/>
                  </a:lnTo>
                  <a:lnTo>
                    <a:pt x="2507169" y="91424"/>
                  </a:lnTo>
                  <a:close/>
                </a:path>
              </a:pathLst>
            </a:custGeom>
            <a:solidFill>
              <a:srgbClr val="0844A1"/>
            </a:solidFill>
          </p:spPr>
          <p:txBody>
            <a:bodyPr wrap="square" lIns="0" tIns="0" rIns="0" bIns="0" rtlCol="0"/>
            <a:lstStyle/>
            <a:p>
              <a:endParaRPr sz="700"/>
            </a:p>
          </p:txBody>
        </p:sp>
        <p:sp>
          <p:nvSpPr>
            <p:cNvPr id="60" name="object 60"/>
            <p:cNvSpPr/>
            <p:nvPr/>
          </p:nvSpPr>
          <p:spPr>
            <a:xfrm>
              <a:off x="4325816" y="3219268"/>
              <a:ext cx="2514600" cy="91440"/>
            </a:xfrm>
            <a:custGeom>
              <a:avLst/>
              <a:gdLst/>
              <a:ahLst/>
              <a:cxnLst/>
              <a:rect l="l" t="t" r="r" b="b"/>
              <a:pathLst>
                <a:path w="2514600" h="91439">
                  <a:moveTo>
                    <a:pt x="0" y="15224"/>
                  </a:moveTo>
                  <a:lnTo>
                    <a:pt x="0" y="6824"/>
                  </a:lnTo>
                  <a:lnTo>
                    <a:pt x="6824" y="0"/>
                  </a:lnTo>
                  <a:lnTo>
                    <a:pt x="15249" y="0"/>
                  </a:lnTo>
                  <a:lnTo>
                    <a:pt x="2498744" y="0"/>
                  </a:lnTo>
                  <a:lnTo>
                    <a:pt x="2502794" y="0"/>
                  </a:lnTo>
                  <a:lnTo>
                    <a:pt x="2506669" y="1599"/>
                  </a:lnTo>
                  <a:lnTo>
                    <a:pt x="2509519" y="4449"/>
                  </a:lnTo>
                  <a:lnTo>
                    <a:pt x="2512394" y="7324"/>
                  </a:lnTo>
                  <a:lnTo>
                    <a:pt x="2513994" y="11199"/>
                  </a:lnTo>
                  <a:lnTo>
                    <a:pt x="2513994" y="15224"/>
                  </a:lnTo>
                  <a:lnTo>
                    <a:pt x="2513994" y="76174"/>
                  </a:lnTo>
                  <a:lnTo>
                    <a:pt x="2513994" y="84599"/>
                  </a:lnTo>
                  <a:lnTo>
                    <a:pt x="2507169" y="91424"/>
                  </a:lnTo>
                  <a:lnTo>
                    <a:pt x="2498744" y="91424"/>
                  </a:lnTo>
                  <a:lnTo>
                    <a:pt x="15249" y="91424"/>
                  </a:lnTo>
                  <a:lnTo>
                    <a:pt x="6824" y="91424"/>
                  </a:lnTo>
                  <a:lnTo>
                    <a:pt x="0" y="84599"/>
                  </a:lnTo>
                  <a:lnTo>
                    <a:pt x="0" y="76174"/>
                  </a:lnTo>
                  <a:lnTo>
                    <a:pt x="0" y="15224"/>
                  </a:lnTo>
                  <a:close/>
                </a:path>
              </a:pathLst>
            </a:custGeom>
            <a:ln w="9524">
              <a:solidFill>
                <a:srgbClr val="595959"/>
              </a:solidFill>
            </a:ln>
          </p:spPr>
          <p:txBody>
            <a:bodyPr wrap="square" lIns="0" tIns="0" rIns="0" bIns="0" rtlCol="0"/>
            <a:lstStyle/>
            <a:p>
              <a:endParaRPr sz="700"/>
            </a:p>
          </p:txBody>
        </p:sp>
        <p:sp>
          <p:nvSpPr>
            <p:cNvPr id="61" name="object 61"/>
            <p:cNvSpPr/>
            <p:nvPr/>
          </p:nvSpPr>
          <p:spPr>
            <a:xfrm>
              <a:off x="4325816" y="3409618"/>
              <a:ext cx="2514600" cy="91440"/>
            </a:xfrm>
            <a:custGeom>
              <a:avLst/>
              <a:gdLst/>
              <a:ahLst/>
              <a:cxnLst/>
              <a:rect l="l" t="t" r="r" b="b"/>
              <a:pathLst>
                <a:path w="2514600" h="91439">
                  <a:moveTo>
                    <a:pt x="2507169" y="91424"/>
                  </a:moveTo>
                  <a:lnTo>
                    <a:pt x="6824" y="91424"/>
                  </a:lnTo>
                  <a:lnTo>
                    <a:pt x="0" y="84599"/>
                  </a:lnTo>
                  <a:lnTo>
                    <a:pt x="0" y="15224"/>
                  </a:lnTo>
                  <a:lnTo>
                    <a:pt x="0" y="6824"/>
                  </a:lnTo>
                  <a:lnTo>
                    <a:pt x="6824" y="0"/>
                  </a:lnTo>
                  <a:lnTo>
                    <a:pt x="2502794" y="0"/>
                  </a:lnTo>
                  <a:lnTo>
                    <a:pt x="2506669" y="1599"/>
                  </a:lnTo>
                  <a:lnTo>
                    <a:pt x="2512394" y="7324"/>
                  </a:lnTo>
                  <a:lnTo>
                    <a:pt x="2513994" y="11199"/>
                  </a:lnTo>
                  <a:lnTo>
                    <a:pt x="2513994" y="84599"/>
                  </a:lnTo>
                  <a:lnTo>
                    <a:pt x="2507169" y="91424"/>
                  </a:lnTo>
                  <a:close/>
                </a:path>
              </a:pathLst>
            </a:custGeom>
            <a:solidFill>
              <a:srgbClr val="0844A1"/>
            </a:solidFill>
          </p:spPr>
          <p:txBody>
            <a:bodyPr wrap="square" lIns="0" tIns="0" rIns="0" bIns="0" rtlCol="0"/>
            <a:lstStyle/>
            <a:p>
              <a:endParaRPr sz="700"/>
            </a:p>
          </p:txBody>
        </p:sp>
        <p:sp>
          <p:nvSpPr>
            <p:cNvPr id="62" name="object 62"/>
            <p:cNvSpPr/>
            <p:nvPr/>
          </p:nvSpPr>
          <p:spPr>
            <a:xfrm>
              <a:off x="4325816" y="3409618"/>
              <a:ext cx="2514600" cy="91440"/>
            </a:xfrm>
            <a:custGeom>
              <a:avLst/>
              <a:gdLst/>
              <a:ahLst/>
              <a:cxnLst/>
              <a:rect l="l" t="t" r="r" b="b"/>
              <a:pathLst>
                <a:path w="2514600" h="91439">
                  <a:moveTo>
                    <a:pt x="0" y="15224"/>
                  </a:moveTo>
                  <a:lnTo>
                    <a:pt x="0" y="6824"/>
                  </a:lnTo>
                  <a:lnTo>
                    <a:pt x="6824" y="0"/>
                  </a:lnTo>
                  <a:lnTo>
                    <a:pt x="15249" y="0"/>
                  </a:lnTo>
                  <a:lnTo>
                    <a:pt x="2498744" y="0"/>
                  </a:lnTo>
                  <a:lnTo>
                    <a:pt x="2502794" y="0"/>
                  </a:lnTo>
                  <a:lnTo>
                    <a:pt x="2506669" y="1599"/>
                  </a:lnTo>
                  <a:lnTo>
                    <a:pt x="2509519" y="4449"/>
                  </a:lnTo>
                  <a:lnTo>
                    <a:pt x="2512394" y="7324"/>
                  </a:lnTo>
                  <a:lnTo>
                    <a:pt x="2513994" y="11199"/>
                  </a:lnTo>
                  <a:lnTo>
                    <a:pt x="2513994" y="15224"/>
                  </a:lnTo>
                  <a:lnTo>
                    <a:pt x="2513994" y="76174"/>
                  </a:lnTo>
                  <a:lnTo>
                    <a:pt x="2513994" y="84599"/>
                  </a:lnTo>
                  <a:lnTo>
                    <a:pt x="2507169" y="91424"/>
                  </a:lnTo>
                  <a:lnTo>
                    <a:pt x="2498744" y="91424"/>
                  </a:lnTo>
                  <a:lnTo>
                    <a:pt x="15249" y="91424"/>
                  </a:lnTo>
                  <a:lnTo>
                    <a:pt x="6824" y="91424"/>
                  </a:lnTo>
                  <a:lnTo>
                    <a:pt x="0" y="84599"/>
                  </a:lnTo>
                  <a:lnTo>
                    <a:pt x="0" y="76174"/>
                  </a:lnTo>
                  <a:lnTo>
                    <a:pt x="0" y="15224"/>
                  </a:lnTo>
                  <a:close/>
                </a:path>
              </a:pathLst>
            </a:custGeom>
            <a:ln w="9524">
              <a:solidFill>
                <a:srgbClr val="595959"/>
              </a:solidFill>
            </a:ln>
          </p:spPr>
          <p:txBody>
            <a:bodyPr wrap="square" lIns="0" tIns="0" rIns="0" bIns="0" rtlCol="0"/>
            <a:lstStyle/>
            <a:p>
              <a:endParaRPr sz="700"/>
            </a:p>
          </p:txBody>
        </p:sp>
        <p:sp>
          <p:nvSpPr>
            <p:cNvPr id="63" name="object 63"/>
            <p:cNvSpPr/>
            <p:nvPr/>
          </p:nvSpPr>
          <p:spPr>
            <a:xfrm>
              <a:off x="4325816" y="3599967"/>
              <a:ext cx="1707514" cy="91440"/>
            </a:xfrm>
            <a:custGeom>
              <a:avLst/>
              <a:gdLst/>
              <a:ahLst/>
              <a:cxnLst/>
              <a:rect l="l" t="t" r="r" b="b"/>
              <a:pathLst>
                <a:path w="1707514" h="91439">
                  <a:moveTo>
                    <a:pt x="1700471" y="91424"/>
                  </a:moveTo>
                  <a:lnTo>
                    <a:pt x="6824" y="91424"/>
                  </a:lnTo>
                  <a:lnTo>
                    <a:pt x="0" y="84599"/>
                  </a:lnTo>
                  <a:lnTo>
                    <a:pt x="0" y="15224"/>
                  </a:lnTo>
                  <a:lnTo>
                    <a:pt x="0" y="6824"/>
                  </a:lnTo>
                  <a:lnTo>
                    <a:pt x="6824" y="0"/>
                  </a:lnTo>
                  <a:lnTo>
                    <a:pt x="1696096" y="0"/>
                  </a:lnTo>
                  <a:lnTo>
                    <a:pt x="1699971" y="1599"/>
                  </a:lnTo>
                  <a:lnTo>
                    <a:pt x="1705696" y="7324"/>
                  </a:lnTo>
                  <a:lnTo>
                    <a:pt x="1707296" y="11199"/>
                  </a:lnTo>
                  <a:lnTo>
                    <a:pt x="1707296" y="84599"/>
                  </a:lnTo>
                  <a:lnTo>
                    <a:pt x="1700471" y="91424"/>
                  </a:lnTo>
                  <a:close/>
                </a:path>
              </a:pathLst>
            </a:custGeom>
            <a:solidFill>
              <a:srgbClr val="0844A1"/>
            </a:solidFill>
          </p:spPr>
          <p:txBody>
            <a:bodyPr wrap="square" lIns="0" tIns="0" rIns="0" bIns="0" rtlCol="0"/>
            <a:lstStyle/>
            <a:p>
              <a:endParaRPr sz="700"/>
            </a:p>
          </p:txBody>
        </p:sp>
        <p:sp>
          <p:nvSpPr>
            <p:cNvPr id="64" name="object 64"/>
            <p:cNvSpPr/>
            <p:nvPr/>
          </p:nvSpPr>
          <p:spPr>
            <a:xfrm>
              <a:off x="4325816" y="3599967"/>
              <a:ext cx="1707514" cy="91440"/>
            </a:xfrm>
            <a:custGeom>
              <a:avLst/>
              <a:gdLst/>
              <a:ahLst/>
              <a:cxnLst/>
              <a:rect l="l" t="t" r="r" b="b"/>
              <a:pathLst>
                <a:path w="1707514" h="91439">
                  <a:moveTo>
                    <a:pt x="0" y="15224"/>
                  </a:moveTo>
                  <a:lnTo>
                    <a:pt x="0" y="6824"/>
                  </a:lnTo>
                  <a:lnTo>
                    <a:pt x="6824" y="0"/>
                  </a:lnTo>
                  <a:lnTo>
                    <a:pt x="15249" y="0"/>
                  </a:lnTo>
                  <a:lnTo>
                    <a:pt x="1692046" y="0"/>
                  </a:lnTo>
                  <a:lnTo>
                    <a:pt x="1696096" y="0"/>
                  </a:lnTo>
                  <a:lnTo>
                    <a:pt x="1699971" y="1599"/>
                  </a:lnTo>
                  <a:lnTo>
                    <a:pt x="1702821" y="4449"/>
                  </a:lnTo>
                  <a:lnTo>
                    <a:pt x="1705696" y="7324"/>
                  </a:lnTo>
                  <a:lnTo>
                    <a:pt x="1707296" y="11199"/>
                  </a:lnTo>
                  <a:lnTo>
                    <a:pt x="1707296" y="15224"/>
                  </a:lnTo>
                  <a:lnTo>
                    <a:pt x="1707296" y="76174"/>
                  </a:lnTo>
                  <a:lnTo>
                    <a:pt x="1707296" y="84599"/>
                  </a:lnTo>
                  <a:lnTo>
                    <a:pt x="1700471" y="91424"/>
                  </a:lnTo>
                  <a:lnTo>
                    <a:pt x="1692046" y="91424"/>
                  </a:lnTo>
                  <a:lnTo>
                    <a:pt x="15249" y="91424"/>
                  </a:lnTo>
                  <a:lnTo>
                    <a:pt x="6824" y="91424"/>
                  </a:lnTo>
                  <a:lnTo>
                    <a:pt x="0" y="84599"/>
                  </a:lnTo>
                  <a:lnTo>
                    <a:pt x="0" y="76174"/>
                  </a:lnTo>
                  <a:lnTo>
                    <a:pt x="0" y="15224"/>
                  </a:lnTo>
                  <a:close/>
                </a:path>
              </a:pathLst>
            </a:custGeom>
            <a:ln w="9524">
              <a:solidFill>
                <a:srgbClr val="595959"/>
              </a:solidFill>
            </a:ln>
          </p:spPr>
          <p:txBody>
            <a:bodyPr wrap="square" lIns="0" tIns="0" rIns="0" bIns="0" rtlCol="0"/>
            <a:lstStyle/>
            <a:p>
              <a:endParaRPr sz="700"/>
            </a:p>
          </p:txBody>
        </p:sp>
        <p:sp>
          <p:nvSpPr>
            <p:cNvPr id="65" name="object 65"/>
            <p:cNvSpPr/>
            <p:nvPr/>
          </p:nvSpPr>
          <p:spPr>
            <a:xfrm>
              <a:off x="4325816" y="3889217"/>
              <a:ext cx="2514600" cy="91440"/>
            </a:xfrm>
            <a:custGeom>
              <a:avLst/>
              <a:gdLst/>
              <a:ahLst/>
              <a:cxnLst/>
              <a:rect l="l" t="t" r="r" b="b"/>
              <a:pathLst>
                <a:path w="2514600" h="91439">
                  <a:moveTo>
                    <a:pt x="2507194" y="91199"/>
                  </a:moveTo>
                  <a:lnTo>
                    <a:pt x="6799" y="91199"/>
                  </a:lnTo>
                  <a:lnTo>
                    <a:pt x="0" y="84399"/>
                  </a:lnTo>
                  <a:lnTo>
                    <a:pt x="0" y="15199"/>
                  </a:lnTo>
                  <a:lnTo>
                    <a:pt x="0" y="6824"/>
                  </a:lnTo>
                  <a:lnTo>
                    <a:pt x="6799" y="0"/>
                  </a:lnTo>
                  <a:lnTo>
                    <a:pt x="2502819" y="0"/>
                  </a:lnTo>
                  <a:lnTo>
                    <a:pt x="2506694" y="1624"/>
                  </a:lnTo>
                  <a:lnTo>
                    <a:pt x="2512394" y="7324"/>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66" name="object 66"/>
            <p:cNvSpPr/>
            <p:nvPr/>
          </p:nvSpPr>
          <p:spPr>
            <a:xfrm>
              <a:off x="4325816" y="3889217"/>
              <a:ext cx="2514600" cy="91440"/>
            </a:xfrm>
            <a:custGeom>
              <a:avLst/>
              <a:gdLst/>
              <a:ahLst/>
              <a:cxnLst/>
              <a:rect l="l" t="t" r="r" b="b"/>
              <a:pathLst>
                <a:path w="2514600" h="91439">
                  <a:moveTo>
                    <a:pt x="0" y="15199"/>
                  </a:moveTo>
                  <a:lnTo>
                    <a:pt x="0" y="6824"/>
                  </a:lnTo>
                  <a:lnTo>
                    <a:pt x="6799" y="0"/>
                  </a:lnTo>
                  <a:lnTo>
                    <a:pt x="15199" y="0"/>
                  </a:lnTo>
                  <a:lnTo>
                    <a:pt x="2498794" y="0"/>
                  </a:lnTo>
                  <a:lnTo>
                    <a:pt x="2502819" y="0"/>
                  </a:lnTo>
                  <a:lnTo>
                    <a:pt x="2506694" y="1624"/>
                  </a:lnTo>
                  <a:lnTo>
                    <a:pt x="2509544" y="4474"/>
                  </a:lnTo>
                  <a:lnTo>
                    <a:pt x="2512394" y="7324"/>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67" name="object 67"/>
            <p:cNvSpPr/>
            <p:nvPr/>
          </p:nvSpPr>
          <p:spPr>
            <a:xfrm>
              <a:off x="4325816" y="4079566"/>
              <a:ext cx="2514600" cy="91440"/>
            </a:xfrm>
            <a:custGeom>
              <a:avLst/>
              <a:gdLst/>
              <a:ahLst/>
              <a:cxnLst/>
              <a:rect l="l" t="t" r="r" b="b"/>
              <a:pathLst>
                <a:path w="2514600" h="91439">
                  <a:moveTo>
                    <a:pt x="2507194" y="91199"/>
                  </a:moveTo>
                  <a:lnTo>
                    <a:pt x="6799" y="91199"/>
                  </a:lnTo>
                  <a:lnTo>
                    <a:pt x="0" y="84399"/>
                  </a:lnTo>
                  <a:lnTo>
                    <a:pt x="0" y="15199"/>
                  </a:lnTo>
                  <a:lnTo>
                    <a:pt x="0" y="6824"/>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68" name="object 68"/>
            <p:cNvSpPr/>
            <p:nvPr/>
          </p:nvSpPr>
          <p:spPr>
            <a:xfrm>
              <a:off x="4325816" y="4079566"/>
              <a:ext cx="2514600" cy="91440"/>
            </a:xfrm>
            <a:custGeom>
              <a:avLst/>
              <a:gdLst/>
              <a:ahLst/>
              <a:cxnLst/>
              <a:rect l="l" t="t" r="r" b="b"/>
              <a:pathLst>
                <a:path w="2514600" h="91439">
                  <a:moveTo>
                    <a:pt x="0" y="15199"/>
                  </a:moveTo>
                  <a:lnTo>
                    <a:pt x="0" y="6824"/>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69" name="object 69"/>
            <p:cNvSpPr/>
            <p:nvPr/>
          </p:nvSpPr>
          <p:spPr>
            <a:xfrm>
              <a:off x="4325091" y="4285216"/>
              <a:ext cx="2240915" cy="91440"/>
            </a:xfrm>
            <a:custGeom>
              <a:avLst/>
              <a:gdLst/>
              <a:ahLst/>
              <a:cxnLst/>
              <a:rect l="l" t="t" r="r" b="b"/>
              <a:pathLst>
                <a:path w="2240915" h="91439">
                  <a:moveTo>
                    <a:pt x="2233595" y="91199"/>
                  </a:moveTo>
                  <a:lnTo>
                    <a:pt x="6799" y="91199"/>
                  </a:lnTo>
                  <a:lnTo>
                    <a:pt x="0" y="84399"/>
                  </a:lnTo>
                  <a:lnTo>
                    <a:pt x="0" y="15199"/>
                  </a:lnTo>
                  <a:lnTo>
                    <a:pt x="0" y="6799"/>
                  </a:lnTo>
                  <a:lnTo>
                    <a:pt x="6799" y="0"/>
                  </a:lnTo>
                  <a:lnTo>
                    <a:pt x="2229220" y="0"/>
                  </a:lnTo>
                  <a:lnTo>
                    <a:pt x="2233095" y="1599"/>
                  </a:lnTo>
                  <a:lnTo>
                    <a:pt x="2238795" y="7299"/>
                  </a:lnTo>
                  <a:lnTo>
                    <a:pt x="2240395" y="11174"/>
                  </a:lnTo>
                  <a:lnTo>
                    <a:pt x="2240395" y="84399"/>
                  </a:lnTo>
                  <a:lnTo>
                    <a:pt x="2233595" y="91199"/>
                  </a:lnTo>
                  <a:close/>
                </a:path>
              </a:pathLst>
            </a:custGeom>
            <a:solidFill>
              <a:srgbClr val="0844A1"/>
            </a:solidFill>
          </p:spPr>
          <p:txBody>
            <a:bodyPr wrap="square" lIns="0" tIns="0" rIns="0" bIns="0" rtlCol="0"/>
            <a:lstStyle/>
            <a:p>
              <a:endParaRPr sz="700"/>
            </a:p>
          </p:txBody>
        </p:sp>
        <p:sp>
          <p:nvSpPr>
            <p:cNvPr id="70" name="object 70"/>
            <p:cNvSpPr/>
            <p:nvPr/>
          </p:nvSpPr>
          <p:spPr>
            <a:xfrm>
              <a:off x="4325091" y="4285216"/>
              <a:ext cx="2240915" cy="91440"/>
            </a:xfrm>
            <a:custGeom>
              <a:avLst/>
              <a:gdLst/>
              <a:ahLst/>
              <a:cxnLst/>
              <a:rect l="l" t="t" r="r" b="b"/>
              <a:pathLst>
                <a:path w="2240915" h="91439">
                  <a:moveTo>
                    <a:pt x="0" y="15199"/>
                  </a:moveTo>
                  <a:lnTo>
                    <a:pt x="0" y="6799"/>
                  </a:lnTo>
                  <a:lnTo>
                    <a:pt x="6799" y="0"/>
                  </a:lnTo>
                  <a:lnTo>
                    <a:pt x="15199" y="0"/>
                  </a:lnTo>
                  <a:lnTo>
                    <a:pt x="2225195" y="0"/>
                  </a:lnTo>
                  <a:lnTo>
                    <a:pt x="2229220" y="0"/>
                  </a:lnTo>
                  <a:lnTo>
                    <a:pt x="2233095" y="1599"/>
                  </a:lnTo>
                  <a:lnTo>
                    <a:pt x="2235945" y="4449"/>
                  </a:lnTo>
                  <a:lnTo>
                    <a:pt x="2238795" y="7299"/>
                  </a:lnTo>
                  <a:lnTo>
                    <a:pt x="2240395" y="11174"/>
                  </a:lnTo>
                  <a:lnTo>
                    <a:pt x="2240395" y="15199"/>
                  </a:lnTo>
                  <a:lnTo>
                    <a:pt x="2240395" y="75999"/>
                  </a:lnTo>
                  <a:lnTo>
                    <a:pt x="2240395" y="84399"/>
                  </a:lnTo>
                  <a:lnTo>
                    <a:pt x="2233595" y="91199"/>
                  </a:lnTo>
                  <a:lnTo>
                    <a:pt x="2225195"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71" name="object 71"/>
            <p:cNvSpPr/>
            <p:nvPr/>
          </p:nvSpPr>
          <p:spPr>
            <a:xfrm>
              <a:off x="4325816" y="4585140"/>
              <a:ext cx="2514600" cy="91440"/>
            </a:xfrm>
            <a:custGeom>
              <a:avLst/>
              <a:gdLst/>
              <a:ahLst/>
              <a:cxnLst/>
              <a:rect l="l" t="t" r="r" b="b"/>
              <a:pathLst>
                <a:path w="2514600" h="91439">
                  <a:moveTo>
                    <a:pt x="2507169" y="91424"/>
                  </a:moveTo>
                  <a:lnTo>
                    <a:pt x="6824" y="91424"/>
                  </a:lnTo>
                  <a:lnTo>
                    <a:pt x="0" y="84599"/>
                  </a:lnTo>
                  <a:lnTo>
                    <a:pt x="0" y="15249"/>
                  </a:lnTo>
                  <a:lnTo>
                    <a:pt x="0" y="6824"/>
                  </a:lnTo>
                  <a:lnTo>
                    <a:pt x="6824" y="0"/>
                  </a:lnTo>
                  <a:lnTo>
                    <a:pt x="2502794" y="0"/>
                  </a:lnTo>
                  <a:lnTo>
                    <a:pt x="2506669" y="1599"/>
                  </a:lnTo>
                  <a:lnTo>
                    <a:pt x="2509519" y="4474"/>
                  </a:lnTo>
                  <a:lnTo>
                    <a:pt x="2512394" y="7324"/>
                  </a:lnTo>
                  <a:lnTo>
                    <a:pt x="2513994" y="11199"/>
                  </a:lnTo>
                  <a:lnTo>
                    <a:pt x="2513994" y="84599"/>
                  </a:lnTo>
                  <a:lnTo>
                    <a:pt x="2507169" y="91424"/>
                  </a:lnTo>
                  <a:close/>
                </a:path>
              </a:pathLst>
            </a:custGeom>
            <a:solidFill>
              <a:srgbClr val="0844A1"/>
            </a:solidFill>
          </p:spPr>
          <p:txBody>
            <a:bodyPr wrap="square" lIns="0" tIns="0" rIns="0" bIns="0" rtlCol="0"/>
            <a:lstStyle/>
            <a:p>
              <a:endParaRPr sz="700"/>
            </a:p>
          </p:txBody>
        </p:sp>
        <p:sp>
          <p:nvSpPr>
            <p:cNvPr id="72" name="object 72"/>
            <p:cNvSpPr/>
            <p:nvPr/>
          </p:nvSpPr>
          <p:spPr>
            <a:xfrm>
              <a:off x="4325816" y="4585140"/>
              <a:ext cx="2514600" cy="91440"/>
            </a:xfrm>
            <a:custGeom>
              <a:avLst/>
              <a:gdLst/>
              <a:ahLst/>
              <a:cxnLst/>
              <a:rect l="l" t="t" r="r" b="b"/>
              <a:pathLst>
                <a:path w="2514600" h="91439">
                  <a:moveTo>
                    <a:pt x="0" y="15249"/>
                  </a:moveTo>
                  <a:lnTo>
                    <a:pt x="0" y="6824"/>
                  </a:lnTo>
                  <a:lnTo>
                    <a:pt x="6824" y="0"/>
                  </a:lnTo>
                  <a:lnTo>
                    <a:pt x="15249" y="0"/>
                  </a:lnTo>
                  <a:lnTo>
                    <a:pt x="2498744" y="0"/>
                  </a:lnTo>
                  <a:lnTo>
                    <a:pt x="2502794" y="0"/>
                  </a:lnTo>
                  <a:lnTo>
                    <a:pt x="2506669" y="1599"/>
                  </a:lnTo>
                  <a:lnTo>
                    <a:pt x="2509519" y="4474"/>
                  </a:lnTo>
                  <a:lnTo>
                    <a:pt x="2512394" y="7324"/>
                  </a:lnTo>
                  <a:lnTo>
                    <a:pt x="2513994" y="11199"/>
                  </a:lnTo>
                  <a:lnTo>
                    <a:pt x="2513994" y="15249"/>
                  </a:lnTo>
                  <a:lnTo>
                    <a:pt x="2513994" y="76199"/>
                  </a:lnTo>
                  <a:lnTo>
                    <a:pt x="2513994" y="84599"/>
                  </a:lnTo>
                  <a:lnTo>
                    <a:pt x="2507169" y="91424"/>
                  </a:lnTo>
                  <a:lnTo>
                    <a:pt x="2498744" y="91424"/>
                  </a:lnTo>
                  <a:lnTo>
                    <a:pt x="15249" y="91424"/>
                  </a:lnTo>
                  <a:lnTo>
                    <a:pt x="6824" y="91424"/>
                  </a:lnTo>
                  <a:lnTo>
                    <a:pt x="0" y="84599"/>
                  </a:lnTo>
                  <a:lnTo>
                    <a:pt x="0" y="76199"/>
                  </a:lnTo>
                  <a:lnTo>
                    <a:pt x="0" y="15249"/>
                  </a:lnTo>
                  <a:close/>
                </a:path>
              </a:pathLst>
            </a:custGeom>
            <a:ln w="9524">
              <a:solidFill>
                <a:srgbClr val="595959"/>
              </a:solidFill>
            </a:ln>
          </p:spPr>
          <p:txBody>
            <a:bodyPr wrap="square" lIns="0" tIns="0" rIns="0" bIns="0" rtlCol="0"/>
            <a:lstStyle/>
            <a:p>
              <a:endParaRPr sz="700"/>
            </a:p>
          </p:txBody>
        </p:sp>
        <p:sp>
          <p:nvSpPr>
            <p:cNvPr id="73" name="object 73"/>
            <p:cNvSpPr/>
            <p:nvPr/>
          </p:nvSpPr>
          <p:spPr>
            <a:xfrm>
              <a:off x="4325816" y="4775490"/>
              <a:ext cx="2322830" cy="91440"/>
            </a:xfrm>
            <a:custGeom>
              <a:avLst/>
              <a:gdLst/>
              <a:ahLst/>
              <a:cxnLst/>
              <a:rect l="l" t="t" r="r" b="b"/>
              <a:pathLst>
                <a:path w="2322829" h="91439">
                  <a:moveTo>
                    <a:pt x="2315770" y="91424"/>
                  </a:moveTo>
                  <a:lnTo>
                    <a:pt x="6824" y="91424"/>
                  </a:lnTo>
                  <a:lnTo>
                    <a:pt x="0" y="84599"/>
                  </a:lnTo>
                  <a:lnTo>
                    <a:pt x="0" y="15249"/>
                  </a:lnTo>
                  <a:lnTo>
                    <a:pt x="0" y="6824"/>
                  </a:lnTo>
                  <a:lnTo>
                    <a:pt x="6824" y="0"/>
                  </a:lnTo>
                  <a:lnTo>
                    <a:pt x="2311395" y="0"/>
                  </a:lnTo>
                  <a:lnTo>
                    <a:pt x="2315270" y="1599"/>
                  </a:lnTo>
                  <a:lnTo>
                    <a:pt x="2318120" y="4474"/>
                  </a:lnTo>
                  <a:lnTo>
                    <a:pt x="2320995" y="7324"/>
                  </a:lnTo>
                  <a:lnTo>
                    <a:pt x="2322595" y="11199"/>
                  </a:lnTo>
                  <a:lnTo>
                    <a:pt x="2322595" y="84599"/>
                  </a:lnTo>
                  <a:lnTo>
                    <a:pt x="2315770" y="91424"/>
                  </a:lnTo>
                  <a:close/>
                </a:path>
              </a:pathLst>
            </a:custGeom>
            <a:solidFill>
              <a:srgbClr val="0844A1"/>
            </a:solidFill>
          </p:spPr>
          <p:txBody>
            <a:bodyPr wrap="square" lIns="0" tIns="0" rIns="0" bIns="0" rtlCol="0"/>
            <a:lstStyle/>
            <a:p>
              <a:endParaRPr sz="700"/>
            </a:p>
          </p:txBody>
        </p:sp>
        <p:sp>
          <p:nvSpPr>
            <p:cNvPr id="74" name="object 74"/>
            <p:cNvSpPr/>
            <p:nvPr/>
          </p:nvSpPr>
          <p:spPr>
            <a:xfrm>
              <a:off x="4325816" y="4775490"/>
              <a:ext cx="2322830" cy="91440"/>
            </a:xfrm>
            <a:custGeom>
              <a:avLst/>
              <a:gdLst/>
              <a:ahLst/>
              <a:cxnLst/>
              <a:rect l="l" t="t" r="r" b="b"/>
              <a:pathLst>
                <a:path w="2322829" h="91439">
                  <a:moveTo>
                    <a:pt x="0" y="15249"/>
                  </a:moveTo>
                  <a:lnTo>
                    <a:pt x="0" y="6824"/>
                  </a:lnTo>
                  <a:lnTo>
                    <a:pt x="6824" y="0"/>
                  </a:lnTo>
                  <a:lnTo>
                    <a:pt x="15249" y="0"/>
                  </a:lnTo>
                  <a:lnTo>
                    <a:pt x="2307345" y="0"/>
                  </a:lnTo>
                  <a:lnTo>
                    <a:pt x="2311395" y="0"/>
                  </a:lnTo>
                  <a:lnTo>
                    <a:pt x="2315270" y="1599"/>
                  </a:lnTo>
                  <a:lnTo>
                    <a:pt x="2318120" y="4474"/>
                  </a:lnTo>
                  <a:lnTo>
                    <a:pt x="2320995" y="7324"/>
                  </a:lnTo>
                  <a:lnTo>
                    <a:pt x="2322595" y="11199"/>
                  </a:lnTo>
                  <a:lnTo>
                    <a:pt x="2322595" y="15249"/>
                  </a:lnTo>
                  <a:lnTo>
                    <a:pt x="2322595" y="76199"/>
                  </a:lnTo>
                  <a:lnTo>
                    <a:pt x="2322595" y="84599"/>
                  </a:lnTo>
                  <a:lnTo>
                    <a:pt x="2315770" y="91424"/>
                  </a:lnTo>
                  <a:lnTo>
                    <a:pt x="2307345" y="91424"/>
                  </a:lnTo>
                  <a:lnTo>
                    <a:pt x="15249" y="91424"/>
                  </a:lnTo>
                  <a:lnTo>
                    <a:pt x="6824" y="91424"/>
                  </a:lnTo>
                  <a:lnTo>
                    <a:pt x="0" y="84599"/>
                  </a:lnTo>
                  <a:lnTo>
                    <a:pt x="0" y="76199"/>
                  </a:lnTo>
                  <a:lnTo>
                    <a:pt x="0" y="15249"/>
                  </a:lnTo>
                  <a:close/>
                </a:path>
              </a:pathLst>
            </a:custGeom>
            <a:ln w="9524">
              <a:solidFill>
                <a:srgbClr val="595959"/>
              </a:solidFill>
            </a:ln>
          </p:spPr>
          <p:txBody>
            <a:bodyPr wrap="square" lIns="0" tIns="0" rIns="0" bIns="0" rtlCol="0"/>
            <a:lstStyle/>
            <a:p>
              <a:endParaRPr sz="700"/>
            </a:p>
          </p:txBody>
        </p:sp>
        <p:sp>
          <p:nvSpPr>
            <p:cNvPr id="75" name="object 75"/>
            <p:cNvSpPr/>
            <p:nvPr/>
          </p:nvSpPr>
          <p:spPr>
            <a:xfrm>
              <a:off x="4325816" y="4965839"/>
              <a:ext cx="2514600" cy="91440"/>
            </a:xfrm>
            <a:custGeom>
              <a:avLst/>
              <a:gdLst/>
              <a:ahLst/>
              <a:cxnLst/>
              <a:rect l="l" t="t" r="r" b="b"/>
              <a:pathLst>
                <a:path w="2514600" h="91439">
                  <a:moveTo>
                    <a:pt x="2507169" y="91424"/>
                  </a:moveTo>
                  <a:lnTo>
                    <a:pt x="6824" y="91424"/>
                  </a:lnTo>
                  <a:lnTo>
                    <a:pt x="0" y="84599"/>
                  </a:lnTo>
                  <a:lnTo>
                    <a:pt x="0" y="15249"/>
                  </a:lnTo>
                  <a:lnTo>
                    <a:pt x="0" y="6824"/>
                  </a:lnTo>
                  <a:lnTo>
                    <a:pt x="6824" y="0"/>
                  </a:lnTo>
                  <a:lnTo>
                    <a:pt x="2502794" y="0"/>
                  </a:lnTo>
                  <a:lnTo>
                    <a:pt x="2506669" y="1599"/>
                  </a:lnTo>
                  <a:lnTo>
                    <a:pt x="2512394" y="7324"/>
                  </a:lnTo>
                  <a:lnTo>
                    <a:pt x="2513994" y="11199"/>
                  </a:lnTo>
                  <a:lnTo>
                    <a:pt x="2513994" y="84599"/>
                  </a:lnTo>
                  <a:lnTo>
                    <a:pt x="2507169" y="91424"/>
                  </a:lnTo>
                  <a:close/>
                </a:path>
              </a:pathLst>
            </a:custGeom>
            <a:solidFill>
              <a:srgbClr val="0844A1"/>
            </a:solidFill>
          </p:spPr>
          <p:txBody>
            <a:bodyPr wrap="square" lIns="0" tIns="0" rIns="0" bIns="0" rtlCol="0"/>
            <a:lstStyle/>
            <a:p>
              <a:endParaRPr sz="700"/>
            </a:p>
          </p:txBody>
        </p:sp>
        <p:sp>
          <p:nvSpPr>
            <p:cNvPr id="76" name="object 76"/>
            <p:cNvSpPr/>
            <p:nvPr/>
          </p:nvSpPr>
          <p:spPr>
            <a:xfrm>
              <a:off x="4325816" y="4965839"/>
              <a:ext cx="2514600" cy="91440"/>
            </a:xfrm>
            <a:custGeom>
              <a:avLst/>
              <a:gdLst/>
              <a:ahLst/>
              <a:cxnLst/>
              <a:rect l="l" t="t" r="r" b="b"/>
              <a:pathLst>
                <a:path w="2514600" h="91439">
                  <a:moveTo>
                    <a:pt x="0" y="15249"/>
                  </a:moveTo>
                  <a:lnTo>
                    <a:pt x="0" y="6824"/>
                  </a:lnTo>
                  <a:lnTo>
                    <a:pt x="6824" y="0"/>
                  </a:lnTo>
                  <a:lnTo>
                    <a:pt x="15249" y="0"/>
                  </a:lnTo>
                  <a:lnTo>
                    <a:pt x="2498744" y="0"/>
                  </a:lnTo>
                  <a:lnTo>
                    <a:pt x="2502794" y="0"/>
                  </a:lnTo>
                  <a:lnTo>
                    <a:pt x="2506669" y="1599"/>
                  </a:lnTo>
                  <a:lnTo>
                    <a:pt x="2509519" y="4449"/>
                  </a:lnTo>
                  <a:lnTo>
                    <a:pt x="2512394" y="7324"/>
                  </a:lnTo>
                  <a:lnTo>
                    <a:pt x="2513994" y="11199"/>
                  </a:lnTo>
                  <a:lnTo>
                    <a:pt x="2513994" y="15249"/>
                  </a:lnTo>
                  <a:lnTo>
                    <a:pt x="2513994" y="76199"/>
                  </a:lnTo>
                  <a:lnTo>
                    <a:pt x="2513994" y="84599"/>
                  </a:lnTo>
                  <a:lnTo>
                    <a:pt x="2507169" y="91424"/>
                  </a:lnTo>
                  <a:lnTo>
                    <a:pt x="2498744" y="91424"/>
                  </a:lnTo>
                  <a:lnTo>
                    <a:pt x="15249" y="91424"/>
                  </a:lnTo>
                  <a:lnTo>
                    <a:pt x="6824" y="91424"/>
                  </a:lnTo>
                  <a:lnTo>
                    <a:pt x="0" y="84599"/>
                  </a:lnTo>
                  <a:lnTo>
                    <a:pt x="0" y="76199"/>
                  </a:lnTo>
                  <a:lnTo>
                    <a:pt x="0" y="15249"/>
                  </a:lnTo>
                  <a:close/>
                </a:path>
              </a:pathLst>
            </a:custGeom>
            <a:ln w="9524">
              <a:solidFill>
                <a:srgbClr val="595959"/>
              </a:solidFill>
            </a:ln>
          </p:spPr>
          <p:txBody>
            <a:bodyPr wrap="square" lIns="0" tIns="0" rIns="0" bIns="0" rtlCol="0"/>
            <a:lstStyle/>
            <a:p>
              <a:endParaRPr sz="700"/>
            </a:p>
          </p:txBody>
        </p:sp>
        <p:sp>
          <p:nvSpPr>
            <p:cNvPr id="77" name="object 77"/>
            <p:cNvSpPr/>
            <p:nvPr/>
          </p:nvSpPr>
          <p:spPr>
            <a:xfrm>
              <a:off x="4325816" y="5156189"/>
              <a:ext cx="2514600" cy="91440"/>
            </a:xfrm>
            <a:custGeom>
              <a:avLst/>
              <a:gdLst/>
              <a:ahLst/>
              <a:cxnLst/>
              <a:rect l="l" t="t" r="r" b="b"/>
              <a:pathLst>
                <a:path w="2514600" h="91439">
                  <a:moveTo>
                    <a:pt x="2507169" y="91424"/>
                  </a:moveTo>
                  <a:lnTo>
                    <a:pt x="6824" y="91424"/>
                  </a:lnTo>
                  <a:lnTo>
                    <a:pt x="0" y="84599"/>
                  </a:lnTo>
                  <a:lnTo>
                    <a:pt x="0" y="15224"/>
                  </a:lnTo>
                  <a:lnTo>
                    <a:pt x="0" y="6824"/>
                  </a:lnTo>
                  <a:lnTo>
                    <a:pt x="6824" y="0"/>
                  </a:lnTo>
                  <a:lnTo>
                    <a:pt x="2502794" y="0"/>
                  </a:lnTo>
                  <a:lnTo>
                    <a:pt x="2506669" y="1599"/>
                  </a:lnTo>
                  <a:lnTo>
                    <a:pt x="2512394" y="7324"/>
                  </a:lnTo>
                  <a:lnTo>
                    <a:pt x="2513994" y="11199"/>
                  </a:lnTo>
                  <a:lnTo>
                    <a:pt x="2513994" y="84599"/>
                  </a:lnTo>
                  <a:lnTo>
                    <a:pt x="2507169" y="91424"/>
                  </a:lnTo>
                  <a:close/>
                </a:path>
              </a:pathLst>
            </a:custGeom>
            <a:solidFill>
              <a:srgbClr val="0844A1"/>
            </a:solidFill>
          </p:spPr>
          <p:txBody>
            <a:bodyPr wrap="square" lIns="0" tIns="0" rIns="0" bIns="0" rtlCol="0"/>
            <a:lstStyle/>
            <a:p>
              <a:endParaRPr sz="700"/>
            </a:p>
          </p:txBody>
        </p:sp>
        <p:sp>
          <p:nvSpPr>
            <p:cNvPr id="78" name="object 78"/>
            <p:cNvSpPr/>
            <p:nvPr/>
          </p:nvSpPr>
          <p:spPr>
            <a:xfrm>
              <a:off x="4325816" y="5156189"/>
              <a:ext cx="2514600" cy="91440"/>
            </a:xfrm>
            <a:custGeom>
              <a:avLst/>
              <a:gdLst/>
              <a:ahLst/>
              <a:cxnLst/>
              <a:rect l="l" t="t" r="r" b="b"/>
              <a:pathLst>
                <a:path w="2514600" h="91439">
                  <a:moveTo>
                    <a:pt x="0" y="15224"/>
                  </a:moveTo>
                  <a:lnTo>
                    <a:pt x="0" y="6824"/>
                  </a:lnTo>
                  <a:lnTo>
                    <a:pt x="6824" y="0"/>
                  </a:lnTo>
                  <a:lnTo>
                    <a:pt x="15249" y="0"/>
                  </a:lnTo>
                  <a:lnTo>
                    <a:pt x="2498744" y="0"/>
                  </a:lnTo>
                  <a:lnTo>
                    <a:pt x="2502794" y="0"/>
                  </a:lnTo>
                  <a:lnTo>
                    <a:pt x="2506669" y="1599"/>
                  </a:lnTo>
                  <a:lnTo>
                    <a:pt x="2509519" y="4449"/>
                  </a:lnTo>
                  <a:lnTo>
                    <a:pt x="2512394" y="7324"/>
                  </a:lnTo>
                  <a:lnTo>
                    <a:pt x="2513994" y="11199"/>
                  </a:lnTo>
                  <a:lnTo>
                    <a:pt x="2513994" y="15224"/>
                  </a:lnTo>
                  <a:lnTo>
                    <a:pt x="2513994" y="76174"/>
                  </a:lnTo>
                  <a:lnTo>
                    <a:pt x="2513994" y="84599"/>
                  </a:lnTo>
                  <a:lnTo>
                    <a:pt x="2507169" y="91424"/>
                  </a:lnTo>
                  <a:lnTo>
                    <a:pt x="2498744" y="91424"/>
                  </a:lnTo>
                  <a:lnTo>
                    <a:pt x="15249" y="91424"/>
                  </a:lnTo>
                  <a:lnTo>
                    <a:pt x="6824" y="91424"/>
                  </a:lnTo>
                  <a:lnTo>
                    <a:pt x="0" y="84599"/>
                  </a:lnTo>
                  <a:lnTo>
                    <a:pt x="0" y="76174"/>
                  </a:lnTo>
                  <a:lnTo>
                    <a:pt x="0" y="15224"/>
                  </a:lnTo>
                  <a:close/>
                </a:path>
              </a:pathLst>
            </a:custGeom>
            <a:ln w="9524">
              <a:solidFill>
                <a:srgbClr val="595959"/>
              </a:solidFill>
            </a:ln>
          </p:spPr>
          <p:txBody>
            <a:bodyPr wrap="square" lIns="0" tIns="0" rIns="0" bIns="0" rtlCol="0"/>
            <a:lstStyle/>
            <a:p>
              <a:endParaRPr sz="700"/>
            </a:p>
          </p:txBody>
        </p:sp>
        <p:sp>
          <p:nvSpPr>
            <p:cNvPr id="79" name="object 79"/>
            <p:cNvSpPr/>
            <p:nvPr/>
          </p:nvSpPr>
          <p:spPr>
            <a:xfrm>
              <a:off x="4325816" y="5346539"/>
              <a:ext cx="1707514" cy="91440"/>
            </a:xfrm>
            <a:custGeom>
              <a:avLst/>
              <a:gdLst/>
              <a:ahLst/>
              <a:cxnLst/>
              <a:rect l="l" t="t" r="r" b="b"/>
              <a:pathLst>
                <a:path w="1707514" h="91439">
                  <a:moveTo>
                    <a:pt x="1700471" y="91424"/>
                  </a:moveTo>
                  <a:lnTo>
                    <a:pt x="6824" y="91424"/>
                  </a:lnTo>
                  <a:lnTo>
                    <a:pt x="0" y="84599"/>
                  </a:lnTo>
                  <a:lnTo>
                    <a:pt x="0" y="15224"/>
                  </a:lnTo>
                  <a:lnTo>
                    <a:pt x="0" y="6824"/>
                  </a:lnTo>
                  <a:lnTo>
                    <a:pt x="6824" y="0"/>
                  </a:lnTo>
                  <a:lnTo>
                    <a:pt x="1696096" y="0"/>
                  </a:lnTo>
                  <a:lnTo>
                    <a:pt x="1699971" y="1599"/>
                  </a:lnTo>
                  <a:lnTo>
                    <a:pt x="1705696" y="7324"/>
                  </a:lnTo>
                  <a:lnTo>
                    <a:pt x="1707296" y="11199"/>
                  </a:lnTo>
                  <a:lnTo>
                    <a:pt x="1707296" y="84599"/>
                  </a:lnTo>
                  <a:lnTo>
                    <a:pt x="1700471" y="91424"/>
                  </a:lnTo>
                  <a:close/>
                </a:path>
              </a:pathLst>
            </a:custGeom>
            <a:solidFill>
              <a:srgbClr val="0844A1"/>
            </a:solidFill>
          </p:spPr>
          <p:txBody>
            <a:bodyPr wrap="square" lIns="0" tIns="0" rIns="0" bIns="0" rtlCol="0"/>
            <a:lstStyle/>
            <a:p>
              <a:endParaRPr sz="700"/>
            </a:p>
          </p:txBody>
        </p:sp>
        <p:sp>
          <p:nvSpPr>
            <p:cNvPr id="80" name="object 80"/>
            <p:cNvSpPr/>
            <p:nvPr/>
          </p:nvSpPr>
          <p:spPr>
            <a:xfrm>
              <a:off x="4325816" y="5346539"/>
              <a:ext cx="1707514" cy="91440"/>
            </a:xfrm>
            <a:custGeom>
              <a:avLst/>
              <a:gdLst/>
              <a:ahLst/>
              <a:cxnLst/>
              <a:rect l="l" t="t" r="r" b="b"/>
              <a:pathLst>
                <a:path w="1707514" h="91439">
                  <a:moveTo>
                    <a:pt x="0" y="15224"/>
                  </a:moveTo>
                  <a:lnTo>
                    <a:pt x="0" y="6824"/>
                  </a:lnTo>
                  <a:lnTo>
                    <a:pt x="6824" y="0"/>
                  </a:lnTo>
                  <a:lnTo>
                    <a:pt x="15249" y="0"/>
                  </a:lnTo>
                  <a:lnTo>
                    <a:pt x="1692046" y="0"/>
                  </a:lnTo>
                  <a:lnTo>
                    <a:pt x="1696096" y="0"/>
                  </a:lnTo>
                  <a:lnTo>
                    <a:pt x="1699971" y="1599"/>
                  </a:lnTo>
                  <a:lnTo>
                    <a:pt x="1702821" y="4449"/>
                  </a:lnTo>
                  <a:lnTo>
                    <a:pt x="1705696" y="7324"/>
                  </a:lnTo>
                  <a:lnTo>
                    <a:pt x="1707296" y="11199"/>
                  </a:lnTo>
                  <a:lnTo>
                    <a:pt x="1707296" y="15224"/>
                  </a:lnTo>
                  <a:lnTo>
                    <a:pt x="1707296" y="76174"/>
                  </a:lnTo>
                  <a:lnTo>
                    <a:pt x="1707296" y="84599"/>
                  </a:lnTo>
                  <a:lnTo>
                    <a:pt x="1700471" y="91424"/>
                  </a:lnTo>
                  <a:lnTo>
                    <a:pt x="1692046" y="91424"/>
                  </a:lnTo>
                  <a:lnTo>
                    <a:pt x="15249" y="91424"/>
                  </a:lnTo>
                  <a:lnTo>
                    <a:pt x="6824" y="91424"/>
                  </a:lnTo>
                  <a:lnTo>
                    <a:pt x="0" y="84599"/>
                  </a:lnTo>
                  <a:lnTo>
                    <a:pt x="0" y="76174"/>
                  </a:lnTo>
                  <a:lnTo>
                    <a:pt x="0" y="15224"/>
                  </a:lnTo>
                  <a:close/>
                </a:path>
              </a:pathLst>
            </a:custGeom>
            <a:ln w="9524">
              <a:solidFill>
                <a:srgbClr val="595959"/>
              </a:solidFill>
            </a:ln>
          </p:spPr>
          <p:txBody>
            <a:bodyPr wrap="square" lIns="0" tIns="0" rIns="0" bIns="0" rtlCol="0"/>
            <a:lstStyle/>
            <a:p>
              <a:endParaRPr sz="700"/>
            </a:p>
          </p:txBody>
        </p:sp>
      </p:grpSp>
      <p:sp>
        <p:nvSpPr>
          <p:cNvPr id="81" name="object 81"/>
          <p:cNvSpPr txBox="1"/>
          <p:nvPr/>
        </p:nvSpPr>
        <p:spPr>
          <a:xfrm>
            <a:off x="517950" y="826043"/>
            <a:ext cx="930275" cy="191078"/>
          </a:xfrm>
          <a:prstGeom prst="rect">
            <a:avLst/>
          </a:prstGeom>
        </p:spPr>
        <p:txBody>
          <a:bodyPr vert="horz" wrap="square" lIns="0" tIns="6350" rIns="0" bIns="0" rtlCol="0">
            <a:spAutoFit/>
          </a:bodyPr>
          <a:lstStyle/>
          <a:p>
            <a:pPr marL="6350">
              <a:spcBef>
                <a:spcPts val="50"/>
              </a:spcBef>
            </a:pPr>
            <a:r>
              <a:rPr sz="1200" spc="-10" dirty="0">
                <a:latin typeface="Lato"/>
                <a:cs typeface="Lato"/>
              </a:rPr>
              <a:t>Essay</a:t>
            </a:r>
            <a:r>
              <a:rPr sz="1200" spc="-55" dirty="0">
                <a:latin typeface="Lato"/>
                <a:cs typeface="Lato"/>
              </a:rPr>
              <a:t> </a:t>
            </a:r>
            <a:r>
              <a:rPr sz="1200" spc="-5" dirty="0">
                <a:latin typeface="Lato"/>
                <a:cs typeface="Lato"/>
              </a:rPr>
              <a:t>Writing</a:t>
            </a:r>
            <a:endParaRPr sz="1200">
              <a:latin typeface="Lato"/>
              <a:cs typeface="Lato"/>
            </a:endParaRPr>
          </a:p>
        </p:txBody>
      </p:sp>
      <p:grpSp>
        <p:nvGrpSpPr>
          <p:cNvPr id="82" name="object 82"/>
          <p:cNvGrpSpPr/>
          <p:nvPr/>
        </p:nvGrpSpPr>
        <p:grpSpPr>
          <a:xfrm>
            <a:off x="289918" y="1292104"/>
            <a:ext cx="1422400" cy="3017203"/>
            <a:chOff x="579836" y="2584207"/>
            <a:chExt cx="2844800" cy="6034405"/>
          </a:xfrm>
        </p:grpSpPr>
        <p:sp>
          <p:nvSpPr>
            <p:cNvPr id="83" name="object 83"/>
            <p:cNvSpPr/>
            <p:nvPr/>
          </p:nvSpPr>
          <p:spPr>
            <a:xfrm>
              <a:off x="584753" y="2588969"/>
              <a:ext cx="2835275" cy="756285"/>
            </a:xfrm>
            <a:custGeom>
              <a:avLst/>
              <a:gdLst/>
              <a:ahLst/>
              <a:cxnLst/>
              <a:rect l="l" t="t" r="r" b="b"/>
              <a:pathLst>
                <a:path w="2835275" h="756285">
                  <a:moveTo>
                    <a:pt x="2834689" y="755898"/>
                  </a:moveTo>
                  <a:lnTo>
                    <a:pt x="0" y="755898"/>
                  </a:lnTo>
                  <a:lnTo>
                    <a:pt x="0" y="0"/>
                  </a:lnTo>
                  <a:lnTo>
                    <a:pt x="2834689" y="0"/>
                  </a:lnTo>
                  <a:lnTo>
                    <a:pt x="2834689" y="755898"/>
                  </a:lnTo>
                  <a:close/>
                </a:path>
              </a:pathLst>
            </a:custGeom>
            <a:solidFill>
              <a:srgbClr val="EDEDED"/>
            </a:solidFill>
          </p:spPr>
          <p:txBody>
            <a:bodyPr wrap="square" lIns="0" tIns="0" rIns="0" bIns="0" rtlCol="0"/>
            <a:lstStyle/>
            <a:p>
              <a:endParaRPr sz="700"/>
            </a:p>
          </p:txBody>
        </p:sp>
        <p:sp>
          <p:nvSpPr>
            <p:cNvPr id="84" name="object 84"/>
            <p:cNvSpPr/>
            <p:nvPr/>
          </p:nvSpPr>
          <p:spPr>
            <a:xfrm>
              <a:off x="584753" y="2588969"/>
              <a:ext cx="2835275" cy="756285"/>
            </a:xfrm>
            <a:custGeom>
              <a:avLst/>
              <a:gdLst/>
              <a:ahLst/>
              <a:cxnLst/>
              <a:rect l="l" t="t" r="r" b="b"/>
              <a:pathLst>
                <a:path w="2835275" h="756285">
                  <a:moveTo>
                    <a:pt x="0" y="0"/>
                  </a:moveTo>
                  <a:lnTo>
                    <a:pt x="2834689" y="0"/>
                  </a:lnTo>
                  <a:lnTo>
                    <a:pt x="2834689" y="755898"/>
                  </a:lnTo>
                  <a:lnTo>
                    <a:pt x="0" y="755898"/>
                  </a:lnTo>
                  <a:lnTo>
                    <a:pt x="0" y="0"/>
                  </a:lnTo>
                  <a:close/>
                </a:path>
              </a:pathLst>
            </a:custGeom>
            <a:ln w="9524">
              <a:solidFill>
                <a:srgbClr val="595959"/>
              </a:solidFill>
            </a:ln>
          </p:spPr>
          <p:txBody>
            <a:bodyPr wrap="square" lIns="0" tIns="0" rIns="0" bIns="0" rtlCol="0"/>
            <a:lstStyle/>
            <a:p>
              <a:endParaRPr sz="700"/>
            </a:p>
          </p:txBody>
        </p:sp>
        <p:sp>
          <p:nvSpPr>
            <p:cNvPr id="85" name="object 85"/>
            <p:cNvSpPr/>
            <p:nvPr/>
          </p:nvSpPr>
          <p:spPr>
            <a:xfrm>
              <a:off x="767628" y="2815744"/>
              <a:ext cx="2514600" cy="90805"/>
            </a:xfrm>
            <a:custGeom>
              <a:avLst/>
              <a:gdLst/>
              <a:ahLst/>
              <a:cxnLst/>
              <a:rect l="l" t="t" r="r" b="b"/>
              <a:pathLst>
                <a:path w="2514600" h="90805">
                  <a:moveTo>
                    <a:pt x="2507214" y="90749"/>
                  </a:moveTo>
                  <a:lnTo>
                    <a:pt x="6774" y="90749"/>
                  </a:lnTo>
                  <a:lnTo>
                    <a:pt x="0" y="83974"/>
                  </a:lnTo>
                  <a:lnTo>
                    <a:pt x="0" y="15124"/>
                  </a:lnTo>
                  <a:lnTo>
                    <a:pt x="0" y="6774"/>
                  </a:lnTo>
                  <a:lnTo>
                    <a:pt x="6774" y="0"/>
                  </a:lnTo>
                  <a:lnTo>
                    <a:pt x="2502889" y="0"/>
                  </a:lnTo>
                  <a:lnTo>
                    <a:pt x="2506739" y="1574"/>
                  </a:lnTo>
                  <a:lnTo>
                    <a:pt x="2509564" y="4424"/>
                  </a:lnTo>
                  <a:lnTo>
                    <a:pt x="2512389" y="7249"/>
                  </a:lnTo>
                  <a:lnTo>
                    <a:pt x="2513989" y="11099"/>
                  </a:lnTo>
                  <a:lnTo>
                    <a:pt x="2513989" y="83974"/>
                  </a:lnTo>
                  <a:lnTo>
                    <a:pt x="2507214" y="90749"/>
                  </a:lnTo>
                  <a:close/>
                </a:path>
              </a:pathLst>
            </a:custGeom>
            <a:solidFill>
              <a:srgbClr val="0844A1"/>
            </a:solidFill>
          </p:spPr>
          <p:txBody>
            <a:bodyPr wrap="square" lIns="0" tIns="0" rIns="0" bIns="0" rtlCol="0"/>
            <a:lstStyle/>
            <a:p>
              <a:endParaRPr sz="700"/>
            </a:p>
          </p:txBody>
        </p:sp>
        <p:sp>
          <p:nvSpPr>
            <p:cNvPr id="86" name="object 86"/>
            <p:cNvSpPr/>
            <p:nvPr/>
          </p:nvSpPr>
          <p:spPr>
            <a:xfrm>
              <a:off x="767628" y="2815744"/>
              <a:ext cx="2514600" cy="90805"/>
            </a:xfrm>
            <a:custGeom>
              <a:avLst/>
              <a:gdLst/>
              <a:ahLst/>
              <a:cxnLst/>
              <a:rect l="l" t="t" r="r" b="b"/>
              <a:pathLst>
                <a:path w="2514600" h="90805">
                  <a:moveTo>
                    <a:pt x="0" y="15124"/>
                  </a:moveTo>
                  <a:lnTo>
                    <a:pt x="0" y="6774"/>
                  </a:lnTo>
                  <a:lnTo>
                    <a:pt x="6774" y="0"/>
                  </a:lnTo>
                  <a:lnTo>
                    <a:pt x="15129" y="0"/>
                  </a:lnTo>
                  <a:lnTo>
                    <a:pt x="2498864" y="0"/>
                  </a:lnTo>
                  <a:lnTo>
                    <a:pt x="2502889" y="0"/>
                  </a:lnTo>
                  <a:lnTo>
                    <a:pt x="2506739" y="1574"/>
                  </a:lnTo>
                  <a:lnTo>
                    <a:pt x="2509564" y="4424"/>
                  </a:lnTo>
                  <a:lnTo>
                    <a:pt x="2512389" y="7249"/>
                  </a:lnTo>
                  <a:lnTo>
                    <a:pt x="2513989" y="11099"/>
                  </a:lnTo>
                  <a:lnTo>
                    <a:pt x="2513989" y="15124"/>
                  </a:lnTo>
                  <a:lnTo>
                    <a:pt x="2513989" y="75624"/>
                  </a:lnTo>
                  <a:lnTo>
                    <a:pt x="2513989" y="83974"/>
                  </a:lnTo>
                  <a:lnTo>
                    <a:pt x="2507214" y="90749"/>
                  </a:lnTo>
                  <a:lnTo>
                    <a:pt x="2498864" y="90749"/>
                  </a:lnTo>
                  <a:lnTo>
                    <a:pt x="15129" y="90749"/>
                  </a:lnTo>
                  <a:lnTo>
                    <a:pt x="6774" y="90749"/>
                  </a:lnTo>
                  <a:lnTo>
                    <a:pt x="0" y="83974"/>
                  </a:lnTo>
                  <a:lnTo>
                    <a:pt x="0" y="75624"/>
                  </a:lnTo>
                  <a:lnTo>
                    <a:pt x="0" y="15124"/>
                  </a:lnTo>
                  <a:close/>
                </a:path>
              </a:pathLst>
            </a:custGeom>
            <a:ln w="9524">
              <a:solidFill>
                <a:srgbClr val="595959"/>
              </a:solidFill>
            </a:ln>
          </p:spPr>
          <p:txBody>
            <a:bodyPr wrap="square" lIns="0" tIns="0" rIns="0" bIns="0" rtlCol="0"/>
            <a:lstStyle/>
            <a:p>
              <a:endParaRPr sz="700"/>
            </a:p>
          </p:txBody>
        </p:sp>
        <p:sp>
          <p:nvSpPr>
            <p:cNvPr id="87" name="object 87"/>
            <p:cNvSpPr/>
            <p:nvPr/>
          </p:nvSpPr>
          <p:spPr>
            <a:xfrm>
              <a:off x="767628" y="3004719"/>
              <a:ext cx="1417320" cy="90805"/>
            </a:xfrm>
            <a:custGeom>
              <a:avLst/>
              <a:gdLst/>
              <a:ahLst/>
              <a:cxnLst/>
              <a:rect l="l" t="t" r="r" b="b"/>
              <a:pathLst>
                <a:path w="1417320" h="90805">
                  <a:moveTo>
                    <a:pt x="1410424" y="90749"/>
                  </a:moveTo>
                  <a:lnTo>
                    <a:pt x="6774" y="90749"/>
                  </a:lnTo>
                  <a:lnTo>
                    <a:pt x="0" y="83974"/>
                  </a:lnTo>
                  <a:lnTo>
                    <a:pt x="0" y="15124"/>
                  </a:lnTo>
                  <a:lnTo>
                    <a:pt x="0" y="6774"/>
                  </a:lnTo>
                  <a:lnTo>
                    <a:pt x="6774" y="0"/>
                  </a:lnTo>
                  <a:lnTo>
                    <a:pt x="1406082" y="0"/>
                  </a:lnTo>
                  <a:lnTo>
                    <a:pt x="1409929" y="1574"/>
                  </a:lnTo>
                  <a:lnTo>
                    <a:pt x="1412767" y="4424"/>
                  </a:lnTo>
                  <a:lnTo>
                    <a:pt x="1415604" y="7249"/>
                  </a:lnTo>
                  <a:lnTo>
                    <a:pt x="1417197" y="11099"/>
                  </a:lnTo>
                  <a:lnTo>
                    <a:pt x="1417197" y="83974"/>
                  </a:lnTo>
                  <a:lnTo>
                    <a:pt x="1410424" y="90749"/>
                  </a:lnTo>
                  <a:close/>
                </a:path>
              </a:pathLst>
            </a:custGeom>
            <a:solidFill>
              <a:srgbClr val="0844A1"/>
            </a:solidFill>
          </p:spPr>
          <p:txBody>
            <a:bodyPr wrap="square" lIns="0" tIns="0" rIns="0" bIns="0" rtlCol="0"/>
            <a:lstStyle/>
            <a:p>
              <a:endParaRPr sz="700"/>
            </a:p>
          </p:txBody>
        </p:sp>
        <p:sp>
          <p:nvSpPr>
            <p:cNvPr id="88" name="object 88"/>
            <p:cNvSpPr/>
            <p:nvPr/>
          </p:nvSpPr>
          <p:spPr>
            <a:xfrm>
              <a:off x="767628" y="3004719"/>
              <a:ext cx="1417320" cy="90805"/>
            </a:xfrm>
            <a:custGeom>
              <a:avLst/>
              <a:gdLst/>
              <a:ahLst/>
              <a:cxnLst/>
              <a:rect l="l" t="t" r="r" b="b"/>
              <a:pathLst>
                <a:path w="1417320" h="90805">
                  <a:moveTo>
                    <a:pt x="0" y="15124"/>
                  </a:moveTo>
                  <a:lnTo>
                    <a:pt x="0" y="6774"/>
                  </a:lnTo>
                  <a:lnTo>
                    <a:pt x="6774" y="0"/>
                  </a:lnTo>
                  <a:lnTo>
                    <a:pt x="15129" y="0"/>
                  </a:lnTo>
                  <a:lnTo>
                    <a:pt x="1402069" y="0"/>
                  </a:lnTo>
                  <a:lnTo>
                    <a:pt x="1406082" y="0"/>
                  </a:lnTo>
                  <a:lnTo>
                    <a:pt x="1409929" y="1574"/>
                  </a:lnTo>
                  <a:lnTo>
                    <a:pt x="1412767" y="4424"/>
                  </a:lnTo>
                  <a:lnTo>
                    <a:pt x="1415604" y="7249"/>
                  </a:lnTo>
                  <a:lnTo>
                    <a:pt x="1417197" y="11099"/>
                  </a:lnTo>
                  <a:lnTo>
                    <a:pt x="1417197" y="15124"/>
                  </a:lnTo>
                  <a:lnTo>
                    <a:pt x="1417197" y="75624"/>
                  </a:lnTo>
                  <a:lnTo>
                    <a:pt x="1417197" y="83974"/>
                  </a:lnTo>
                  <a:lnTo>
                    <a:pt x="1410424" y="90749"/>
                  </a:lnTo>
                  <a:lnTo>
                    <a:pt x="1402069" y="90749"/>
                  </a:lnTo>
                  <a:lnTo>
                    <a:pt x="15129" y="90749"/>
                  </a:lnTo>
                  <a:lnTo>
                    <a:pt x="6774" y="90749"/>
                  </a:lnTo>
                  <a:lnTo>
                    <a:pt x="0" y="83974"/>
                  </a:lnTo>
                  <a:lnTo>
                    <a:pt x="0" y="75624"/>
                  </a:lnTo>
                  <a:lnTo>
                    <a:pt x="0" y="15124"/>
                  </a:lnTo>
                  <a:close/>
                </a:path>
              </a:pathLst>
            </a:custGeom>
            <a:ln w="9524">
              <a:solidFill>
                <a:srgbClr val="595959"/>
              </a:solidFill>
            </a:ln>
          </p:spPr>
          <p:txBody>
            <a:bodyPr wrap="square" lIns="0" tIns="0" rIns="0" bIns="0" rtlCol="0"/>
            <a:lstStyle/>
            <a:p>
              <a:endParaRPr sz="700"/>
            </a:p>
          </p:txBody>
        </p:sp>
        <p:sp>
          <p:nvSpPr>
            <p:cNvPr id="89" name="object 89"/>
            <p:cNvSpPr/>
            <p:nvPr/>
          </p:nvSpPr>
          <p:spPr>
            <a:xfrm>
              <a:off x="584598" y="4456816"/>
              <a:ext cx="2835275" cy="4157345"/>
            </a:xfrm>
            <a:custGeom>
              <a:avLst/>
              <a:gdLst/>
              <a:ahLst/>
              <a:cxnLst/>
              <a:rect l="l" t="t" r="r" b="b"/>
              <a:pathLst>
                <a:path w="2835275" h="4157345">
                  <a:moveTo>
                    <a:pt x="2834994" y="4156791"/>
                  </a:moveTo>
                  <a:lnTo>
                    <a:pt x="0" y="4156791"/>
                  </a:lnTo>
                  <a:lnTo>
                    <a:pt x="0" y="0"/>
                  </a:lnTo>
                  <a:lnTo>
                    <a:pt x="2834994" y="0"/>
                  </a:lnTo>
                  <a:lnTo>
                    <a:pt x="2834994" y="4156791"/>
                  </a:lnTo>
                  <a:close/>
                </a:path>
              </a:pathLst>
            </a:custGeom>
            <a:solidFill>
              <a:srgbClr val="D8D1E8"/>
            </a:solidFill>
          </p:spPr>
          <p:txBody>
            <a:bodyPr wrap="square" lIns="0" tIns="0" rIns="0" bIns="0" rtlCol="0"/>
            <a:lstStyle/>
            <a:p>
              <a:endParaRPr sz="700"/>
            </a:p>
          </p:txBody>
        </p:sp>
        <p:sp>
          <p:nvSpPr>
            <p:cNvPr id="90" name="object 90"/>
            <p:cNvSpPr/>
            <p:nvPr/>
          </p:nvSpPr>
          <p:spPr>
            <a:xfrm>
              <a:off x="584598" y="4456816"/>
              <a:ext cx="2835275" cy="4157345"/>
            </a:xfrm>
            <a:custGeom>
              <a:avLst/>
              <a:gdLst/>
              <a:ahLst/>
              <a:cxnLst/>
              <a:rect l="l" t="t" r="r" b="b"/>
              <a:pathLst>
                <a:path w="2835275" h="4157345">
                  <a:moveTo>
                    <a:pt x="0" y="0"/>
                  </a:moveTo>
                  <a:lnTo>
                    <a:pt x="2834994" y="0"/>
                  </a:lnTo>
                  <a:lnTo>
                    <a:pt x="2834994" y="4156791"/>
                  </a:lnTo>
                  <a:lnTo>
                    <a:pt x="0" y="4156791"/>
                  </a:lnTo>
                  <a:lnTo>
                    <a:pt x="0" y="0"/>
                  </a:lnTo>
                  <a:close/>
                </a:path>
              </a:pathLst>
            </a:custGeom>
            <a:ln w="9524">
              <a:solidFill>
                <a:srgbClr val="595959"/>
              </a:solidFill>
            </a:ln>
          </p:spPr>
          <p:txBody>
            <a:bodyPr wrap="square" lIns="0" tIns="0" rIns="0" bIns="0" rtlCol="0"/>
            <a:lstStyle/>
            <a:p>
              <a:endParaRPr sz="700"/>
            </a:p>
          </p:txBody>
        </p:sp>
        <p:sp>
          <p:nvSpPr>
            <p:cNvPr id="91" name="object 91"/>
            <p:cNvSpPr/>
            <p:nvPr/>
          </p:nvSpPr>
          <p:spPr>
            <a:xfrm>
              <a:off x="722441" y="4685215"/>
              <a:ext cx="2514600" cy="91440"/>
            </a:xfrm>
            <a:custGeom>
              <a:avLst/>
              <a:gdLst/>
              <a:ahLst/>
              <a:cxnLst/>
              <a:rect l="l" t="t" r="r" b="b"/>
              <a:pathLst>
                <a:path w="2514600" h="91439">
                  <a:moveTo>
                    <a:pt x="2507202"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92" name="object 92"/>
            <p:cNvSpPr/>
            <p:nvPr/>
          </p:nvSpPr>
          <p:spPr>
            <a:xfrm>
              <a:off x="722441" y="4685215"/>
              <a:ext cx="2514600" cy="91440"/>
            </a:xfrm>
            <a:custGeom>
              <a:avLst/>
              <a:gdLst/>
              <a:ahLst/>
              <a:cxnLst/>
              <a:rect l="l" t="t" r="r" b="b"/>
              <a:pathLst>
                <a:path w="2514600" h="91439">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93" name="object 93"/>
            <p:cNvSpPr/>
            <p:nvPr/>
          </p:nvSpPr>
          <p:spPr>
            <a:xfrm>
              <a:off x="722441" y="4875565"/>
              <a:ext cx="2322830" cy="91440"/>
            </a:xfrm>
            <a:custGeom>
              <a:avLst/>
              <a:gdLst/>
              <a:ahLst/>
              <a:cxnLst/>
              <a:rect l="l" t="t" r="r" b="b"/>
              <a:pathLst>
                <a:path w="2322830" h="91439">
                  <a:moveTo>
                    <a:pt x="2315802" y="91199"/>
                  </a:moveTo>
                  <a:lnTo>
                    <a:pt x="6804" y="91199"/>
                  </a:lnTo>
                  <a:lnTo>
                    <a:pt x="0" y="84399"/>
                  </a:lnTo>
                  <a:lnTo>
                    <a:pt x="0" y="15199"/>
                  </a:lnTo>
                  <a:lnTo>
                    <a:pt x="0" y="6799"/>
                  </a:lnTo>
                  <a:lnTo>
                    <a:pt x="6804" y="0"/>
                  </a:lnTo>
                  <a:lnTo>
                    <a:pt x="2311427" y="0"/>
                  </a:lnTo>
                  <a:lnTo>
                    <a:pt x="2315302" y="1599"/>
                  </a:lnTo>
                  <a:lnTo>
                    <a:pt x="2321002" y="7299"/>
                  </a:lnTo>
                  <a:lnTo>
                    <a:pt x="2322602" y="11174"/>
                  </a:lnTo>
                  <a:lnTo>
                    <a:pt x="2322602" y="84399"/>
                  </a:lnTo>
                  <a:lnTo>
                    <a:pt x="2315802" y="91199"/>
                  </a:lnTo>
                  <a:close/>
                </a:path>
              </a:pathLst>
            </a:custGeom>
            <a:solidFill>
              <a:srgbClr val="0844A1"/>
            </a:solidFill>
          </p:spPr>
          <p:txBody>
            <a:bodyPr wrap="square" lIns="0" tIns="0" rIns="0" bIns="0" rtlCol="0"/>
            <a:lstStyle/>
            <a:p>
              <a:endParaRPr sz="700"/>
            </a:p>
          </p:txBody>
        </p:sp>
        <p:sp>
          <p:nvSpPr>
            <p:cNvPr id="94" name="object 94"/>
            <p:cNvSpPr/>
            <p:nvPr/>
          </p:nvSpPr>
          <p:spPr>
            <a:xfrm>
              <a:off x="722441" y="4875565"/>
              <a:ext cx="2322830" cy="91440"/>
            </a:xfrm>
            <a:custGeom>
              <a:avLst/>
              <a:gdLst/>
              <a:ahLst/>
              <a:cxnLst/>
              <a:rect l="l" t="t" r="r" b="b"/>
              <a:pathLst>
                <a:path w="2322830" h="91439">
                  <a:moveTo>
                    <a:pt x="0" y="15199"/>
                  </a:moveTo>
                  <a:lnTo>
                    <a:pt x="0" y="6799"/>
                  </a:lnTo>
                  <a:lnTo>
                    <a:pt x="6804" y="0"/>
                  </a:lnTo>
                  <a:lnTo>
                    <a:pt x="15199" y="0"/>
                  </a:lnTo>
                  <a:lnTo>
                    <a:pt x="2307402" y="0"/>
                  </a:lnTo>
                  <a:lnTo>
                    <a:pt x="2311427" y="0"/>
                  </a:lnTo>
                  <a:lnTo>
                    <a:pt x="2315302" y="1599"/>
                  </a:lnTo>
                  <a:lnTo>
                    <a:pt x="2318152" y="4449"/>
                  </a:lnTo>
                  <a:lnTo>
                    <a:pt x="2321002" y="7299"/>
                  </a:lnTo>
                  <a:lnTo>
                    <a:pt x="2322602" y="11174"/>
                  </a:lnTo>
                  <a:lnTo>
                    <a:pt x="2322602" y="15199"/>
                  </a:lnTo>
                  <a:lnTo>
                    <a:pt x="2322602" y="75999"/>
                  </a:lnTo>
                  <a:lnTo>
                    <a:pt x="2322602" y="84399"/>
                  </a:lnTo>
                  <a:lnTo>
                    <a:pt x="2315802" y="91199"/>
                  </a:lnTo>
                  <a:lnTo>
                    <a:pt x="23074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95" name="object 95"/>
            <p:cNvSpPr/>
            <p:nvPr/>
          </p:nvSpPr>
          <p:spPr>
            <a:xfrm>
              <a:off x="722441" y="5065914"/>
              <a:ext cx="2514600" cy="91440"/>
            </a:xfrm>
            <a:custGeom>
              <a:avLst/>
              <a:gdLst/>
              <a:ahLst/>
              <a:cxnLst/>
              <a:rect l="l" t="t" r="r" b="b"/>
              <a:pathLst>
                <a:path w="2514600" h="91439">
                  <a:moveTo>
                    <a:pt x="2507202"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96" name="object 96"/>
            <p:cNvSpPr/>
            <p:nvPr/>
          </p:nvSpPr>
          <p:spPr>
            <a:xfrm>
              <a:off x="722441" y="5065914"/>
              <a:ext cx="2514600" cy="91440"/>
            </a:xfrm>
            <a:custGeom>
              <a:avLst/>
              <a:gdLst/>
              <a:ahLst/>
              <a:cxnLst/>
              <a:rect l="l" t="t" r="r" b="b"/>
              <a:pathLst>
                <a:path w="2514600" h="91439">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97" name="object 97"/>
            <p:cNvSpPr/>
            <p:nvPr/>
          </p:nvSpPr>
          <p:spPr>
            <a:xfrm>
              <a:off x="722441" y="5256264"/>
              <a:ext cx="2514600" cy="91440"/>
            </a:xfrm>
            <a:custGeom>
              <a:avLst/>
              <a:gdLst/>
              <a:ahLst/>
              <a:cxnLst/>
              <a:rect l="l" t="t" r="r" b="b"/>
              <a:pathLst>
                <a:path w="2514600" h="91439">
                  <a:moveTo>
                    <a:pt x="2507202"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98" name="object 98"/>
            <p:cNvSpPr/>
            <p:nvPr/>
          </p:nvSpPr>
          <p:spPr>
            <a:xfrm>
              <a:off x="722441" y="5256264"/>
              <a:ext cx="2514600" cy="91440"/>
            </a:xfrm>
            <a:custGeom>
              <a:avLst/>
              <a:gdLst/>
              <a:ahLst/>
              <a:cxnLst/>
              <a:rect l="l" t="t" r="r" b="b"/>
              <a:pathLst>
                <a:path w="2514600" h="91439">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99" name="object 99"/>
            <p:cNvSpPr/>
            <p:nvPr/>
          </p:nvSpPr>
          <p:spPr>
            <a:xfrm>
              <a:off x="722441" y="5446614"/>
              <a:ext cx="1708150" cy="91440"/>
            </a:xfrm>
            <a:custGeom>
              <a:avLst/>
              <a:gdLst/>
              <a:ahLst/>
              <a:cxnLst/>
              <a:rect l="l" t="t" r="r" b="b"/>
              <a:pathLst>
                <a:path w="1708150" h="91439">
                  <a:moveTo>
                    <a:pt x="1700791" y="91199"/>
                  </a:moveTo>
                  <a:lnTo>
                    <a:pt x="6804" y="91199"/>
                  </a:lnTo>
                  <a:lnTo>
                    <a:pt x="0" y="84399"/>
                  </a:lnTo>
                  <a:lnTo>
                    <a:pt x="0" y="15199"/>
                  </a:lnTo>
                  <a:lnTo>
                    <a:pt x="0" y="6799"/>
                  </a:lnTo>
                  <a:lnTo>
                    <a:pt x="6804" y="0"/>
                  </a:lnTo>
                  <a:lnTo>
                    <a:pt x="1696429" y="0"/>
                  </a:lnTo>
                  <a:lnTo>
                    <a:pt x="1700294" y="1599"/>
                  </a:lnTo>
                  <a:lnTo>
                    <a:pt x="1703146" y="4449"/>
                  </a:lnTo>
                  <a:lnTo>
                    <a:pt x="1705996" y="7299"/>
                  </a:lnTo>
                  <a:lnTo>
                    <a:pt x="1707596" y="11149"/>
                  </a:lnTo>
                  <a:lnTo>
                    <a:pt x="1707596" y="84399"/>
                  </a:lnTo>
                  <a:lnTo>
                    <a:pt x="1700791" y="91199"/>
                  </a:lnTo>
                  <a:close/>
                </a:path>
              </a:pathLst>
            </a:custGeom>
            <a:solidFill>
              <a:srgbClr val="0844A1"/>
            </a:solidFill>
          </p:spPr>
          <p:txBody>
            <a:bodyPr wrap="square" lIns="0" tIns="0" rIns="0" bIns="0" rtlCol="0"/>
            <a:lstStyle/>
            <a:p>
              <a:endParaRPr sz="700"/>
            </a:p>
          </p:txBody>
        </p:sp>
        <p:sp>
          <p:nvSpPr>
            <p:cNvPr id="100" name="object 100"/>
            <p:cNvSpPr/>
            <p:nvPr/>
          </p:nvSpPr>
          <p:spPr>
            <a:xfrm>
              <a:off x="722441" y="5446614"/>
              <a:ext cx="1708150" cy="91440"/>
            </a:xfrm>
            <a:custGeom>
              <a:avLst/>
              <a:gdLst/>
              <a:ahLst/>
              <a:cxnLst/>
              <a:rect l="l" t="t" r="r" b="b"/>
              <a:pathLst>
                <a:path w="1708150" h="91439">
                  <a:moveTo>
                    <a:pt x="0" y="15199"/>
                  </a:moveTo>
                  <a:lnTo>
                    <a:pt x="0" y="6799"/>
                  </a:lnTo>
                  <a:lnTo>
                    <a:pt x="6804" y="0"/>
                  </a:lnTo>
                  <a:lnTo>
                    <a:pt x="15199" y="0"/>
                  </a:lnTo>
                  <a:lnTo>
                    <a:pt x="1692396" y="0"/>
                  </a:lnTo>
                  <a:lnTo>
                    <a:pt x="1696429" y="0"/>
                  </a:lnTo>
                  <a:lnTo>
                    <a:pt x="1700294" y="1599"/>
                  </a:lnTo>
                  <a:lnTo>
                    <a:pt x="1703146" y="4449"/>
                  </a:lnTo>
                  <a:lnTo>
                    <a:pt x="1705996" y="7299"/>
                  </a:lnTo>
                  <a:lnTo>
                    <a:pt x="1707596" y="11149"/>
                  </a:lnTo>
                  <a:lnTo>
                    <a:pt x="1707596" y="15199"/>
                  </a:lnTo>
                  <a:lnTo>
                    <a:pt x="1707596" y="75999"/>
                  </a:lnTo>
                  <a:lnTo>
                    <a:pt x="1707596" y="84399"/>
                  </a:lnTo>
                  <a:lnTo>
                    <a:pt x="1700791" y="91199"/>
                  </a:lnTo>
                  <a:lnTo>
                    <a:pt x="1692396"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101" name="object 101"/>
            <p:cNvSpPr/>
            <p:nvPr/>
          </p:nvSpPr>
          <p:spPr>
            <a:xfrm>
              <a:off x="722441" y="5735863"/>
              <a:ext cx="2514600" cy="91440"/>
            </a:xfrm>
            <a:custGeom>
              <a:avLst/>
              <a:gdLst/>
              <a:ahLst/>
              <a:cxnLst/>
              <a:rect l="l" t="t" r="r" b="b"/>
              <a:pathLst>
                <a:path w="2514600" h="91439">
                  <a:moveTo>
                    <a:pt x="2507202" y="91199"/>
                  </a:moveTo>
                  <a:lnTo>
                    <a:pt x="6804" y="91199"/>
                  </a:lnTo>
                  <a:lnTo>
                    <a:pt x="0" y="84399"/>
                  </a:lnTo>
                  <a:lnTo>
                    <a:pt x="0" y="15199"/>
                  </a:lnTo>
                  <a:lnTo>
                    <a:pt x="0" y="6824"/>
                  </a:lnTo>
                  <a:lnTo>
                    <a:pt x="6804" y="0"/>
                  </a:lnTo>
                  <a:lnTo>
                    <a:pt x="2502827" y="0"/>
                  </a:lnTo>
                  <a:lnTo>
                    <a:pt x="2506702" y="1624"/>
                  </a:lnTo>
                  <a:lnTo>
                    <a:pt x="2512402" y="7324"/>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102" name="object 102"/>
            <p:cNvSpPr/>
            <p:nvPr/>
          </p:nvSpPr>
          <p:spPr>
            <a:xfrm>
              <a:off x="722441" y="5735863"/>
              <a:ext cx="2514600" cy="91440"/>
            </a:xfrm>
            <a:custGeom>
              <a:avLst/>
              <a:gdLst/>
              <a:ahLst/>
              <a:cxnLst/>
              <a:rect l="l" t="t" r="r" b="b"/>
              <a:pathLst>
                <a:path w="2514600" h="91439">
                  <a:moveTo>
                    <a:pt x="0" y="15199"/>
                  </a:moveTo>
                  <a:lnTo>
                    <a:pt x="0" y="6824"/>
                  </a:lnTo>
                  <a:lnTo>
                    <a:pt x="6804" y="0"/>
                  </a:lnTo>
                  <a:lnTo>
                    <a:pt x="15199" y="0"/>
                  </a:lnTo>
                  <a:lnTo>
                    <a:pt x="2498802" y="0"/>
                  </a:lnTo>
                  <a:lnTo>
                    <a:pt x="2502827" y="0"/>
                  </a:lnTo>
                  <a:lnTo>
                    <a:pt x="2506702" y="1624"/>
                  </a:lnTo>
                  <a:lnTo>
                    <a:pt x="2509552" y="4474"/>
                  </a:lnTo>
                  <a:lnTo>
                    <a:pt x="2512402" y="7324"/>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103" name="object 103"/>
            <p:cNvSpPr/>
            <p:nvPr/>
          </p:nvSpPr>
          <p:spPr>
            <a:xfrm>
              <a:off x="722441" y="5926213"/>
              <a:ext cx="2514600" cy="91440"/>
            </a:xfrm>
            <a:custGeom>
              <a:avLst/>
              <a:gdLst/>
              <a:ahLst/>
              <a:cxnLst/>
              <a:rect l="l" t="t" r="r" b="b"/>
              <a:pathLst>
                <a:path w="2514600" h="91439">
                  <a:moveTo>
                    <a:pt x="2507202" y="91199"/>
                  </a:moveTo>
                  <a:lnTo>
                    <a:pt x="6804" y="91199"/>
                  </a:lnTo>
                  <a:lnTo>
                    <a:pt x="0" y="84399"/>
                  </a:lnTo>
                  <a:lnTo>
                    <a:pt x="0" y="15199"/>
                  </a:lnTo>
                  <a:lnTo>
                    <a:pt x="0" y="6824"/>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104" name="object 104"/>
            <p:cNvSpPr/>
            <p:nvPr/>
          </p:nvSpPr>
          <p:spPr>
            <a:xfrm>
              <a:off x="722441" y="5926213"/>
              <a:ext cx="2514600" cy="91440"/>
            </a:xfrm>
            <a:custGeom>
              <a:avLst/>
              <a:gdLst/>
              <a:ahLst/>
              <a:cxnLst/>
              <a:rect l="l" t="t" r="r" b="b"/>
              <a:pathLst>
                <a:path w="2514600" h="91439">
                  <a:moveTo>
                    <a:pt x="0" y="15199"/>
                  </a:moveTo>
                  <a:lnTo>
                    <a:pt x="0" y="6824"/>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105" name="object 105"/>
            <p:cNvSpPr/>
            <p:nvPr/>
          </p:nvSpPr>
          <p:spPr>
            <a:xfrm>
              <a:off x="722441" y="6116562"/>
              <a:ext cx="2240915" cy="91440"/>
            </a:xfrm>
            <a:custGeom>
              <a:avLst/>
              <a:gdLst/>
              <a:ahLst/>
              <a:cxnLst/>
              <a:rect l="l" t="t" r="r" b="b"/>
              <a:pathLst>
                <a:path w="2240915" h="91439">
                  <a:moveTo>
                    <a:pt x="2233603" y="91199"/>
                  </a:moveTo>
                  <a:lnTo>
                    <a:pt x="6804" y="91199"/>
                  </a:lnTo>
                  <a:lnTo>
                    <a:pt x="0" y="84399"/>
                  </a:lnTo>
                  <a:lnTo>
                    <a:pt x="0" y="15199"/>
                  </a:lnTo>
                  <a:lnTo>
                    <a:pt x="0" y="6799"/>
                  </a:lnTo>
                  <a:lnTo>
                    <a:pt x="6804" y="0"/>
                  </a:lnTo>
                  <a:lnTo>
                    <a:pt x="2229228" y="0"/>
                  </a:lnTo>
                  <a:lnTo>
                    <a:pt x="2233103" y="1599"/>
                  </a:lnTo>
                  <a:lnTo>
                    <a:pt x="2238802" y="7299"/>
                  </a:lnTo>
                  <a:lnTo>
                    <a:pt x="2240402" y="11174"/>
                  </a:lnTo>
                  <a:lnTo>
                    <a:pt x="2240402" y="84399"/>
                  </a:lnTo>
                  <a:lnTo>
                    <a:pt x="2233603" y="91199"/>
                  </a:lnTo>
                  <a:close/>
                </a:path>
              </a:pathLst>
            </a:custGeom>
            <a:solidFill>
              <a:srgbClr val="0844A1"/>
            </a:solidFill>
          </p:spPr>
          <p:txBody>
            <a:bodyPr wrap="square" lIns="0" tIns="0" rIns="0" bIns="0" rtlCol="0"/>
            <a:lstStyle/>
            <a:p>
              <a:endParaRPr sz="700"/>
            </a:p>
          </p:txBody>
        </p:sp>
        <p:sp>
          <p:nvSpPr>
            <p:cNvPr id="106" name="object 106"/>
            <p:cNvSpPr/>
            <p:nvPr/>
          </p:nvSpPr>
          <p:spPr>
            <a:xfrm>
              <a:off x="722441" y="6116562"/>
              <a:ext cx="2240915" cy="91440"/>
            </a:xfrm>
            <a:custGeom>
              <a:avLst/>
              <a:gdLst/>
              <a:ahLst/>
              <a:cxnLst/>
              <a:rect l="l" t="t" r="r" b="b"/>
              <a:pathLst>
                <a:path w="2240915" h="91439">
                  <a:moveTo>
                    <a:pt x="0" y="15199"/>
                  </a:moveTo>
                  <a:lnTo>
                    <a:pt x="0" y="6799"/>
                  </a:lnTo>
                  <a:lnTo>
                    <a:pt x="6804" y="0"/>
                  </a:lnTo>
                  <a:lnTo>
                    <a:pt x="15199" y="0"/>
                  </a:lnTo>
                  <a:lnTo>
                    <a:pt x="2225203" y="0"/>
                  </a:lnTo>
                  <a:lnTo>
                    <a:pt x="2229228" y="0"/>
                  </a:lnTo>
                  <a:lnTo>
                    <a:pt x="2233103" y="1599"/>
                  </a:lnTo>
                  <a:lnTo>
                    <a:pt x="2235952" y="4449"/>
                  </a:lnTo>
                  <a:lnTo>
                    <a:pt x="2238802" y="7299"/>
                  </a:lnTo>
                  <a:lnTo>
                    <a:pt x="2240402" y="11174"/>
                  </a:lnTo>
                  <a:lnTo>
                    <a:pt x="2240402" y="15199"/>
                  </a:lnTo>
                  <a:lnTo>
                    <a:pt x="2240402" y="75999"/>
                  </a:lnTo>
                  <a:lnTo>
                    <a:pt x="2240402" y="84399"/>
                  </a:lnTo>
                  <a:lnTo>
                    <a:pt x="2233603" y="91199"/>
                  </a:lnTo>
                  <a:lnTo>
                    <a:pt x="2225203"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107" name="object 107"/>
            <p:cNvSpPr/>
            <p:nvPr/>
          </p:nvSpPr>
          <p:spPr>
            <a:xfrm>
              <a:off x="722441" y="6324387"/>
              <a:ext cx="2514600" cy="91440"/>
            </a:xfrm>
            <a:custGeom>
              <a:avLst/>
              <a:gdLst/>
              <a:ahLst/>
              <a:cxnLst/>
              <a:rect l="l" t="t" r="r" b="b"/>
              <a:pathLst>
                <a:path w="2514600" h="91439">
                  <a:moveTo>
                    <a:pt x="2507202" y="91199"/>
                  </a:moveTo>
                  <a:lnTo>
                    <a:pt x="6804" y="91199"/>
                  </a:lnTo>
                  <a:lnTo>
                    <a:pt x="0" y="84399"/>
                  </a:lnTo>
                  <a:lnTo>
                    <a:pt x="0" y="15199"/>
                  </a:lnTo>
                  <a:lnTo>
                    <a:pt x="0" y="6824"/>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108" name="object 108"/>
            <p:cNvSpPr/>
            <p:nvPr/>
          </p:nvSpPr>
          <p:spPr>
            <a:xfrm>
              <a:off x="722441" y="6324387"/>
              <a:ext cx="2514600" cy="91440"/>
            </a:xfrm>
            <a:custGeom>
              <a:avLst/>
              <a:gdLst/>
              <a:ahLst/>
              <a:cxnLst/>
              <a:rect l="l" t="t" r="r" b="b"/>
              <a:pathLst>
                <a:path w="2514600" h="91439">
                  <a:moveTo>
                    <a:pt x="0" y="15199"/>
                  </a:moveTo>
                  <a:lnTo>
                    <a:pt x="0" y="6824"/>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109" name="object 109"/>
            <p:cNvSpPr/>
            <p:nvPr/>
          </p:nvSpPr>
          <p:spPr>
            <a:xfrm>
              <a:off x="722441" y="6631111"/>
              <a:ext cx="2514600" cy="91440"/>
            </a:xfrm>
            <a:custGeom>
              <a:avLst/>
              <a:gdLst/>
              <a:ahLst/>
              <a:cxnLst/>
              <a:rect l="l" t="t" r="r" b="b"/>
              <a:pathLst>
                <a:path w="2514600" h="91440">
                  <a:moveTo>
                    <a:pt x="2507202"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110" name="object 110"/>
            <p:cNvSpPr/>
            <p:nvPr/>
          </p:nvSpPr>
          <p:spPr>
            <a:xfrm>
              <a:off x="722441" y="6631111"/>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111" name="object 111"/>
            <p:cNvSpPr/>
            <p:nvPr/>
          </p:nvSpPr>
          <p:spPr>
            <a:xfrm>
              <a:off x="722441" y="6821461"/>
              <a:ext cx="2514600" cy="91440"/>
            </a:xfrm>
            <a:custGeom>
              <a:avLst/>
              <a:gdLst/>
              <a:ahLst/>
              <a:cxnLst/>
              <a:rect l="l" t="t" r="r" b="b"/>
              <a:pathLst>
                <a:path w="2514600" h="91440">
                  <a:moveTo>
                    <a:pt x="2507202"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112" name="object 112"/>
            <p:cNvSpPr/>
            <p:nvPr/>
          </p:nvSpPr>
          <p:spPr>
            <a:xfrm>
              <a:off x="722441" y="6821461"/>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113" name="object 113"/>
            <p:cNvSpPr/>
            <p:nvPr/>
          </p:nvSpPr>
          <p:spPr>
            <a:xfrm>
              <a:off x="722441" y="7030910"/>
              <a:ext cx="2514600" cy="91440"/>
            </a:xfrm>
            <a:custGeom>
              <a:avLst/>
              <a:gdLst/>
              <a:ahLst/>
              <a:cxnLst/>
              <a:rect l="l" t="t" r="r" b="b"/>
              <a:pathLst>
                <a:path w="2514600" h="91440">
                  <a:moveTo>
                    <a:pt x="2507202"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114" name="object 114"/>
            <p:cNvSpPr/>
            <p:nvPr/>
          </p:nvSpPr>
          <p:spPr>
            <a:xfrm>
              <a:off x="722441" y="7030910"/>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115" name="object 115"/>
            <p:cNvSpPr/>
            <p:nvPr/>
          </p:nvSpPr>
          <p:spPr>
            <a:xfrm>
              <a:off x="722441" y="7210910"/>
              <a:ext cx="1708150" cy="91440"/>
            </a:xfrm>
            <a:custGeom>
              <a:avLst/>
              <a:gdLst/>
              <a:ahLst/>
              <a:cxnLst/>
              <a:rect l="l" t="t" r="r" b="b"/>
              <a:pathLst>
                <a:path w="1708150" h="91440">
                  <a:moveTo>
                    <a:pt x="1700791" y="91199"/>
                  </a:moveTo>
                  <a:lnTo>
                    <a:pt x="6804" y="91199"/>
                  </a:lnTo>
                  <a:lnTo>
                    <a:pt x="0" y="84374"/>
                  </a:lnTo>
                  <a:lnTo>
                    <a:pt x="0" y="15199"/>
                  </a:lnTo>
                  <a:lnTo>
                    <a:pt x="0" y="6799"/>
                  </a:lnTo>
                  <a:lnTo>
                    <a:pt x="6804" y="0"/>
                  </a:lnTo>
                  <a:lnTo>
                    <a:pt x="1696429" y="0"/>
                  </a:lnTo>
                  <a:lnTo>
                    <a:pt x="1700294" y="1599"/>
                  </a:lnTo>
                  <a:lnTo>
                    <a:pt x="1703146" y="4449"/>
                  </a:lnTo>
                  <a:lnTo>
                    <a:pt x="1705996" y="7299"/>
                  </a:lnTo>
                  <a:lnTo>
                    <a:pt x="1707596" y="11149"/>
                  </a:lnTo>
                  <a:lnTo>
                    <a:pt x="1707596" y="84374"/>
                  </a:lnTo>
                  <a:lnTo>
                    <a:pt x="1700791" y="91199"/>
                  </a:lnTo>
                  <a:close/>
                </a:path>
              </a:pathLst>
            </a:custGeom>
            <a:solidFill>
              <a:srgbClr val="0844A1"/>
            </a:solidFill>
          </p:spPr>
          <p:txBody>
            <a:bodyPr wrap="square" lIns="0" tIns="0" rIns="0" bIns="0" rtlCol="0"/>
            <a:lstStyle/>
            <a:p>
              <a:endParaRPr sz="700"/>
            </a:p>
          </p:txBody>
        </p:sp>
        <p:sp>
          <p:nvSpPr>
            <p:cNvPr id="116" name="object 116"/>
            <p:cNvSpPr/>
            <p:nvPr/>
          </p:nvSpPr>
          <p:spPr>
            <a:xfrm>
              <a:off x="722441" y="7210910"/>
              <a:ext cx="1708150" cy="91440"/>
            </a:xfrm>
            <a:custGeom>
              <a:avLst/>
              <a:gdLst/>
              <a:ahLst/>
              <a:cxnLst/>
              <a:rect l="l" t="t" r="r" b="b"/>
              <a:pathLst>
                <a:path w="1708150" h="91440">
                  <a:moveTo>
                    <a:pt x="0" y="15199"/>
                  </a:moveTo>
                  <a:lnTo>
                    <a:pt x="0" y="6799"/>
                  </a:lnTo>
                  <a:lnTo>
                    <a:pt x="6804" y="0"/>
                  </a:lnTo>
                  <a:lnTo>
                    <a:pt x="15199" y="0"/>
                  </a:lnTo>
                  <a:lnTo>
                    <a:pt x="1692396" y="0"/>
                  </a:lnTo>
                  <a:lnTo>
                    <a:pt x="1696429" y="0"/>
                  </a:lnTo>
                  <a:lnTo>
                    <a:pt x="1700294" y="1599"/>
                  </a:lnTo>
                  <a:lnTo>
                    <a:pt x="1703146" y="4449"/>
                  </a:lnTo>
                  <a:lnTo>
                    <a:pt x="1705996" y="7299"/>
                  </a:lnTo>
                  <a:lnTo>
                    <a:pt x="1707596" y="11149"/>
                  </a:lnTo>
                  <a:lnTo>
                    <a:pt x="1707596" y="15199"/>
                  </a:lnTo>
                  <a:lnTo>
                    <a:pt x="1707596" y="75999"/>
                  </a:lnTo>
                  <a:lnTo>
                    <a:pt x="1707596" y="84374"/>
                  </a:lnTo>
                  <a:lnTo>
                    <a:pt x="1700791" y="91199"/>
                  </a:lnTo>
                  <a:lnTo>
                    <a:pt x="1692396" y="91199"/>
                  </a:lnTo>
                  <a:lnTo>
                    <a:pt x="15199" y="91199"/>
                  </a:lnTo>
                  <a:lnTo>
                    <a:pt x="6804" y="91199"/>
                  </a:lnTo>
                  <a:lnTo>
                    <a:pt x="0" y="84374"/>
                  </a:lnTo>
                  <a:lnTo>
                    <a:pt x="0" y="75999"/>
                  </a:lnTo>
                  <a:lnTo>
                    <a:pt x="0" y="15199"/>
                  </a:lnTo>
                  <a:close/>
                </a:path>
              </a:pathLst>
            </a:custGeom>
            <a:ln w="9524">
              <a:solidFill>
                <a:srgbClr val="595959"/>
              </a:solidFill>
            </a:ln>
          </p:spPr>
          <p:txBody>
            <a:bodyPr wrap="square" lIns="0" tIns="0" rIns="0" bIns="0" rtlCol="0"/>
            <a:lstStyle/>
            <a:p>
              <a:endParaRPr sz="700"/>
            </a:p>
          </p:txBody>
        </p:sp>
        <p:sp>
          <p:nvSpPr>
            <p:cNvPr id="117" name="object 117"/>
            <p:cNvSpPr/>
            <p:nvPr/>
          </p:nvSpPr>
          <p:spPr>
            <a:xfrm>
              <a:off x="722441" y="7526109"/>
              <a:ext cx="2514600" cy="91440"/>
            </a:xfrm>
            <a:custGeom>
              <a:avLst/>
              <a:gdLst/>
              <a:ahLst/>
              <a:cxnLst/>
              <a:rect l="l" t="t" r="r" b="b"/>
              <a:pathLst>
                <a:path w="2514600" h="91440">
                  <a:moveTo>
                    <a:pt x="2507202"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118" name="object 118"/>
            <p:cNvSpPr/>
            <p:nvPr/>
          </p:nvSpPr>
          <p:spPr>
            <a:xfrm>
              <a:off x="722441" y="7526109"/>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119" name="object 119"/>
            <p:cNvSpPr/>
            <p:nvPr/>
          </p:nvSpPr>
          <p:spPr>
            <a:xfrm>
              <a:off x="722441" y="7716459"/>
              <a:ext cx="2514600" cy="91440"/>
            </a:xfrm>
            <a:custGeom>
              <a:avLst/>
              <a:gdLst/>
              <a:ahLst/>
              <a:cxnLst/>
              <a:rect l="l" t="t" r="r" b="b"/>
              <a:pathLst>
                <a:path w="2514600" h="91440">
                  <a:moveTo>
                    <a:pt x="2507202"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120" name="object 120"/>
            <p:cNvSpPr/>
            <p:nvPr/>
          </p:nvSpPr>
          <p:spPr>
            <a:xfrm>
              <a:off x="722441" y="7716459"/>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121" name="object 121"/>
            <p:cNvSpPr/>
            <p:nvPr/>
          </p:nvSpPr>
          <p:spPr>
            <a:xfrm>
              <a:off x="722441" y="7906809"/>
              <a:ext cx="2514600" cy="91440"/>
            </a:xfrm>
            <a:custGeom>
              <a:avLst/>
              <a:gdLst/>
              <a:ahLst/>
              <a:cxnLst/>
              <a:rect l="l" t="t" r="r" b="b"/>
              <a:pathLst>
                <a:path w="2514600" h="91440">
                  <a:moveTo>
                    <a:pt x="2507202"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122" name="object 122"/>
            <p:cNvSpPr/>
            <p:nvPr/>
          </p:nvSpPr>
          <p:spPr>
            <a:xfrm>
              <a:off x="722441" y="7906809"/>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123" name="object 123"/>
            <p:cNvSpPr/>
            <p:nvPr/>
          </p:nvSpPr>
          <p:spPr>
            <a:xfrm>
              <a:off x="722441" y="8097158"/>
              <a:ext cx="2514600" cy="91440"/>
            </a:xfrm>
            <a:custGeom>
              <a:avLst/>
              <a:gdLst/>
              <a:ahLst/>
              <a:cxnLst/>
              <a:rect l="l" t="t" r="r" b="b"/>
              <a:pathLst>
                <a:path w="2514600" h="91440">
                  <a:moveTo>
                    <a:pt x="2507202"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202" y="91199"/>
                  </a:lnTo>
                  <a:close/>
                </a:path>
              </a:pathLst>
            </a:custGeom>
            <a:solidFill>
              <a:srgbClr val="0844A1"/>
            </a:solidFill>
          </p:spPr>
          <p:txBody>
            <a:bodyPr wrap="square" lIns="0" tIns="0" rIns="0" bIns="0" rtlCol="0"/>
            <a:lstStyle/>
            <a:p>
              <a:endParaRPr sz="700"/>
            </a:p>
          </p:txBody>
        </p:sp>
        <p:sp>
          <p:nvSpPr>
            <p:cNvPr id="124" name="object 124"/>
            <p:cNvSpPr/>
            <p:nvPr/>
          </p:nvSpPr>
          <p:spPr>
            <a:xfrm>
              <a:off x="722441" y="8097158"/>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202" y="91199"/>
                  </a:lnTo>
                  <a:lnTo>
                    <a:pt x="24988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125" name="object 125"/>
            <p:cNvSpPr/>
            <p:nvPr/>
          </p:nvSpPr>
          <p:spPr>
            <a:xfrm>
              <a:off x="722441" y="8287508"/>
              <a:ext cx="2249805" cy="91440"/>
            </a:xfrm>
            <a:custGeom>
              <a:avLst/>
              <a:gdLst/>
              <a:ahLst/>
              <a:cxnLst/>
              <a:rect l="l" t="t" r="r" b="b"/>
              <a:pathLst>
                <a:path w="2249805" h="91440">
                  <a:moveTo>
                    <a:pt x="2242602" y="91199"/>
                  </a:moveTo>
                  <a:lnTo>
                    <a:pt x="6804" y="91199"/>
                  </a:lnTo>
                  <a:lnTo>
                    <a:pt x="0" y="84399"/>
                  </a:lnTo>
                  <a:lnTo>
                    <a:pt x="0" y="15199"/>
                  </a:lnTo>
                  <a:lnTo>
                    <a:pt x="0" y="6799"/>
                  </a:lnTo>
                  <a:lnTo>
                    <a:pt x="6804" y="0"/>
                  </a:lnTo>
                  <a:lnTo>
                    <a:pt x="2238227" y="0"/>
                  </a:lnTo>
                  <a:lnTo>
                    <a:pt x="2242102" y="1599"/>
                  </a:lnTo>
                  <a:lnTo>
                    <a:pt x="2247802" y="7299"/>
                  </a:lnTo>
                  <a:lnTo>
                    <a:pt x="2249402" y="11149"/>
                  </a:lnTo>
                  <a:lnTo>
                    <a:pt x="2249402" y="84399"/>
                  </a:lnTo>
                  <a:lnTo>
                    <a:pt x="2242602" y="91199"/>
                  </a:lnTo>
                  <a:close/>
                </a:path>
              </a:pathLst>
            </a:custGeom>
            <a:solidFill>
              <a:srgbClr val="0844A1"/>
            </a:solidFill>
          </p:spPr>
          <p:txBody>
            <a:bodyPr wrap="square" lIns="0" tIns="0" rIns="0" bIns="0" rtlCol="0"/>
            <a:lstStyle/>
            <a:p>
              <a:endParaRPr sz="700"/>
            </a:p>
          </p:txBody>
        </p:sp>
        <p:sp>
          <p:nvSpPr>
            <p:cNvPr id="126" name="object 126"/>
            <p:cNvSpPr/>
            <p:nvPr/>
          </p:nvSpPr>
          <p:spPr>
            <a:xfrm>
              <a:off x="722441" y="8287508"/>
              <a:ext cx="2249805" cy="91440"/>
            </a:xfrm>
            <a:custGeom>
              <a:avLst/>
              <a:gdLst/>
              <a:ahLst/>
              <a:cxnLst/>
              <a:rect l="l" t="t" r="r" b="b"/>
              <a:pathLst>
                <a:path w="2249805" h="91440">
                  <a:moveTo>
                    <a:pt x="0" y="15199"/>
                  </a:moveTo>
                  <a:lnTo>
                    <a:pt x="0" y="6799"/>
                  </a:lnTo>
                  <a:lnTo>
                    <a:pt x="6804" y="0"/>
                  </a:lnTo>
                  <a:lnTo>
                    <a:pt x="15199" y="0"/>
                  </a:lnTo>
                  <a:lnTo>
                    <a:pt x="2234202" y="0"/>
                  </a:lnTo>
                  <a:lnTo>
                    <a:pt x="2238227" y="0"/>
                  </a:lnTo>
                  <a:lnTo>
                    <a:pt x="2242102" y="1599"/>
                  </a:lnTo>
                  <a:lnTo>
                    <a:pt x="2244952" y="4449"/>
                  </a:lnTo>
                  <a:lnTo>
                    <a:pt x="2247802" y="7299"/>
                  </a:lnTo>
                  <a:lnTo>
                    <a:pt x="2249402" y="11149"/>
                  </a:lnTo>
                  <a:lnTo>
                    <a:pt x="2249402" y="15199"/>
                  </a:lnTo>
                  <a:lnTo>
                    <a:pt x="2249402" y="75999"/>
                  </a:lnTo>
                  <a:lnTo>
                    <a:pt x="2249402" y="84399"/>
                  </a:lnTo>
                  <a:lnTo>
                    <a:pt x="2242602" y="91199"/>
                  </a:lnTo>
                  <a:lnTo>
                    <a:pt x="2234202" y="91199"/>
                  </a:lnTo>
                  <a:lnTo>
                    <a:pt x="15199" y="91199"/>
                  </a:lnTo>
                  <a:lnTo>
                    <a:pt x="6804"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127" name="object 127"/>
            <p:cNvSpPr/>
            <p:nvPr/>
          </p:nvSpPr>
          <p:spPr>
            <a:xfrm>
              <a:off x="1636396" y="3528068"/>
              <a:ext cx="731520" cy="731520"/>
            </a:xfrm>
            <a:custGeom>
              <a:avLst/>
              <a:gdLst/>
              <a:ahLst/>
              <a:cxnLst/>
              <a:rect l="l" t="t" r="r" b="b"/>
              <a:pathLst>
                <a:path w="731519" h="731520">
                  <a:moveTo>
                    <a:pt x="365699" y="730973"/>
                  </a:moveTo>
                  <a:lnTo>
                    <a:pt x="319826" y="728126"/>
                  </a:lnTo>
                  <a:lnTo>
                    <a:pt x="275654" y="719811"/>
                  </a:lnTo>
                  <a:lnTo>
                    <a:pt x="233525" y="706373"/>
                  </a:lnTo>
                  <a:lnTo>
                    <a:pt x="193782" y="688153"/>
                  </a:lnTo>
                  <a:lnTo>
                    <a:pt x="156767" y="665493"/>
                  </a:lnTo>
                  <a:lnTo>
                    <a:pt x="122824" y="638737"/>
                  </a:lnTo>
                  <a:lnTo>
                    <a:pt x="92294" y="608226"/>
                  </a:lnTo>
                  <a:lnTo>
                    <a:pt x="65521" y="574304"/>
                  </a:lnTo>
                  <a:lnTo>
                    <a:pt x="42847" y="537312"/>
                  </a:lnTo>
                  <a:lnTo>
                    <a:pt x="24615" y="497593"/>
                  </a:lnTo>
                  <a:lnTo>
                    <a:pt x="11168" y="455489"/>
                  </a:lnTo>
                  <a:lnTo>
                    <a:pt x="2849" y="411344"/>
                  </a:lnTo>
                  <a:lnTo>
                    <a:pt x="0" y="365499"/>
                  </a:lnTo>
                  <a:lnTo>
                    <a:pt x="2849" y="319653"/>
                  </a:lnTo>
                  <a:lnTo>
                    <a:pt x="11168" y="275507"/>
                  </a:lnTo>
                  <a:lnTo>
                    <a:pt x="24615" y="233401"/>
                  </a:lnTo>
                  <a:lnTo>
                    <a:pt x="42847" y="193680"/>
                  </a:lnTo>
                  <a:lnTo>
                    <a:pt x="65521" y="156686"/>
                  </a:lnTo>
                  <a:lnTo>
                    <a:pt x="92294" y="122760"/>
                  </a:lnTo>
                  <a:lnTo>
                    <a:pt x="122824" y="92247"/>
                  </a:lnTo>
                  <a:lnTo>
                    <a:pt x="156767" y="65488"/>
                  </a:lnTo>
                  <a:lnTo>
                    <a:pt x="193782" y="42825"/>
                  </a:lnTo>
                  <a:lnTo>
                    <a:pt x="233525" y="24603"/>
                  </a:lnTo>
                  <a:lnTo>
                    <a:pt x="275654" y="11163"/>
                  </a:lnTo>
                  <a:lnTo>
                    <a:pt x="319826" y="2847"/>
                  </a:lnTo>
                  <a:lnTo>
                    <a:pt x="365699" y="0"/>
                  </a:lnTo>
                  <a:lnTo>
                    <a:pt x="413768" y="3170"/>
                  </a:lnTo>
                  <a:lnTo>
                    <a:pt x="460607" y="12525"/>
                  </a:lnTo>
                  <a:lnTo>
                    <a:pt x="505646" y="27828"/>
                  </a:lnTo>
                  <a:lnTo>
                    <a:pt x="548319" y="48840"/>
                  </a:lnTo>
                  <a:lnTo>
                    <a:pt x="588056" y="75326"/>
                  </a:lnTo>
                  <a:lnTo>
                    <a:pt x="624288" y="107049"/>
                  </a:lnTo>
                  <a:lnTo>
                    <a:pt x="656035" y="143263"/>
                  </a:lnTo>
                  <a:lnTo>
                    <a:pt x="682537" y="182977"/>
                  </a:lnTo>
                  <a:lnTo>
                    <a:pt x="703561" y="225624"/>
                  </a:lnTo>
                  <a:lnTo>
                    <a:pt x="718869" y="270638"/>
                  </a:lnTo>
                  <a:lnTo>
                    <a:pt x="728226" y="317452"/>
                  </a:lnTo>
                  <a:lnTo>
                    <a:pt x="731398" y="365499"/>
                  </a:lnTo>
                  <a:lnTo>
                    <a:pt x="728549" y="411344"/>
                  </a:lnTo>
                  <a:lnTo>
                    <a:pt x="720229" y="455489"/>
                  </a:lnTo>
                  <a:lnTo>
                    <a:pt x="706782" y="497593"/>
                  </a:lnTo>
                  <a:lnTo>
                    <a:pt x="688551" y="537312"/>
                  </a:lnTo>
                  <a:lnTo>
                    <a:pt x="665877" y="574304"/>
                  </a:lnTo>
                  <a:lnTo>
                    <a:pt x="639104" y="608226"/>
                  </a:lnTo>
                  <a:lnTo>
                    <a:pt x="608574" y="638737"/>
                  </a:lnTo>
                  <a:lnTo>
                    <a:pt x="574630" y="665493"/>
                  </a:lnTo>
                  <a:lnTo>
                    <a:pt x="537616" y="688153"/>
                  </a:lnTo>
                  <a:lnTo>
                    <a:pt x="497872" y="706373"/>
                  </a:lnTo>
                  <a:lnTo>
                    <a:pt x="455743" y="719811"/>
                  </a:lnTo>
                  <a:lnTo>
                    <a:pt x="411571" y="728126"/>
                  </a:lnTo>
                  <a:lnTo>
                    <a:pt x="365699" y="730973"/>
                  </a:lnTo>
                  <a:close/>
                </a:path>
              </a:pathLst>
            </a:custGeom>
            <a:solidFill>
              <a:srgbClr val="D699FF"/>
            </a:solidFill>
          </p:spPr>
          <p:txBody>
            <a:bodyPr wrap="square" lIns="0" tIns="0" rIns="0" bIns="0" rtlCol="0"/>
            <a:lstStyle/>
            <a:p>
              <a:endParaRPr sz="700"/>
            </a:p>
          </p:txBody>
        </p:sp>
        <p:sp>
          <p:nvSpPr>
            <p:cNvPr id="128" name="object 128"/>
            <p:cNvSpPr/>
            <p:nvPr/>
          </p:nvSpPr>
          <p:spPr>
            <a:xfrm>
              <a:off x="1636396" y="3528067"/>
              <a:ext cx="731520" cy="731520"/>
            </a:xfrm>
            <a:custGeom>
              <a:avLst/>
              <a:gdLst/>
              <a:ahLst/>
              <a:cxnLst/>
              <a:rect l="l" t="t" r="r" b="b"/>
              <a:pathLst>
                <a:path w="731519" h="731520">
                  <a:moveTo>
                    <a:pt x="0" y="365499"/>
                  </a:moveTo>
                  <a:lnTo>
                    <a:pt x="2849" y="319653"/>
                  </a:lnTo>
                  <a:lnTo>
                    <a:pt x="11168" y="275507"/>
                  </a:lnTo>
                  <a:lnTo>
                    <a:pt x="24615" y="233401"/>
                  </a:lnTo>
                  <a:lnTo>
                    <a:pt x="42847" y="193680"/>
                  </a:lnTo>
                  <a:lnTo>
                    <a:pt x="65521" y="156686"/>
                  </a:lnTo>
                  <a:lnTo>
                    <a:pt x="92294" y="122760"/>
                  </a:lnTo>
                  <a:lnTo>
                    <a:pt x="122824" y="92247"/>
                  </a:lnTo>
                  <a:lnTo>
                    <a:pt x="156767" y="65488"/>
                  </a:lnTo>
                  <a:lnTo>
                    <a:pt x="193782" y="42825"/>
                  </a:lnTo>
                  <a:lnTo>
                    <a:pt x="233525" y="24603"/>
                  </a:lnTo>
                  <a:lnTo>
                    <a:pt x="275654" y="11163"/>
                  </a:lnTo>
                  <a:lnTo>
                    <a:pt x="319826" y="2847"/>
                  </a:lnTo>
                  <a:lnTo>
                    <a:pt x="365699" y="0"/>
                  </a:lnTo>
                  <a:lnTo>
                    <a:pt x="413768" y="3170"/>
                  </a:lnTo>
                  <a:lnTo>
                    <a:pt x="460607" y="12525"/>
                  </a:lnTo>
                  <a:lnTo>
                    <a:pt x="505646" y="27828"/>
                  </a:lnTo>
                  <a:lnTo>
                    <a:pt x="548319" y="48840"/>
                  </a:lnTo>
                  <a:lnTo>
                    <a:pt x="588056" y="75326"/>
                  </a:lnTo>
                  <a:lnTo>
                    <a:pt x="624288" y="107049"/>
                  </a:lnTo>
                  <a:lnTo>
                    <a:pt x="656035" y="143263"/>
                  </a:lnTo>
                  <a:lnTo>
                    <a:pt x="682537" y="182977"/>
                  </a:lnTo>
                  <a:lnTo>
                    <a:pt x="703561" y="225624"/>
                  </a:lnTo>
                  <a:lnTo>
                    <a:pt x="718869" y="270638"/>
                  </a:lnTo>
                  <a:lnTo>
                    <a:pt x="728226" y="317452"/>
                  </a:lnTo>
                  <a:lnTo>
                    <a:pt x="731398" y="365499"/>
                  </a:lnTo>
                  <a:lnTo>
                    <a:pt x="728549" y="411344"/>
                  </a:lnTo>
                  <a:lnTo>
                    <a:pt x="720229" y="455489"/>
                  </a:lnTo>
                  <a:lnTo>
                    <a:pt x="706782" y="497593"/>
                  </a:lnTo>
                  <a:lnTo>
                    <a:pt x="688551" y="537312"/>
                  </a:lnTo>
                  <a:lnTo>
                    <a:pt x="665877" y="574304"/>
                  </a:lnTo>
                  <a:lnTo>
                    <a:pt x="639104" y="608226"/>
                  </a:lnTo>
                  <a:lnTo>
                    <a:pt x="608574" y="638737"/>
                  </a:lnTo>
                  <a:lnTo>
                    <a:pt x="574630" y="665493"/>
                  </a:lnTo>
                  <a:lnTo>
                    <a:pt x="537616" y="688153"/>
                  </a:lnTo>
                  <a:lnTo>
                    <a:pt x="497872" y="706373"/>
                  </a:lnTo>
                  <a:lnTo>
                    <a:pt x="455743" y="719811"/>
                  </a:lnTo>
                  <a:lnTo>
                    <a:pt x="411571" y="728126"/>
                  </a:lnTo>
                  <a:lnTo>
                    <a:pt x="365699" y="730973"/>
                  </a:lnTo>
                  <a:lnTo>
                    <a:pt x="319826" y="728126"/>
                  </a:lnTo>
                  <a:lnTo>
                    <a:pt x="275654" y="719811"/>
                  </a:lnTo>
                  <a:lnTo>
                    <a:pt x="233525" y="706373"/>
                  </a:lnTo>
                  <a:lnTo>
                    <a:pt x="193782" y="688153"/>
                  </a:lnTo>
                  <a:lnTo>
                    <a:pt x="156767" y="665493"/>
                  </a:lnTo>
                  <a:lnTo>
                    <a:pt x="122824" y="638737"/>
                  </a:lnTo>
                  <a:lnTo>
                    <a:pt x="92294" y="608226"/>
                  </a:lnTo>
                  <a:lnTo>
                    <a:pt x="65521" y="574304"/>
                  </a:lnTo>
                  <a:lnTo>
                    <a:pt x="42847" y="537312"/>
                  </a:lnTo>
                  <a:lnTo>
                    <a:pt x="24615" y="497593"/>
                  </a:lnTo>
                  <a:lnTo>
                    <a:pt x="11168" y="455489"/>
                  </a:lnTo>
                  <a:lnTo>
                    <a:pt x="2849" y="411344"/>
                  </a:lnTo>
                  <a:lnTo>
                    <a:pt x="0" y="365499"/>
                  </a:lnTo>
                  <a:close/>
                </a:path>
              </a:pathLst>
            </a:custGeom>
            <a:ln w="9524">
              <a:solidFill>
                <a:srgbClr val="595959"/>
              </a:solidFill>
            </a:ln>
          </p:spPr>
          <p:txBody>
            <a:bodyPr wrap="square" lIns="0" tIns="0" rIns="0" bIns="0" rtlCol="0"/>
            <a:lstStyle/>
            <a:p>
              <a:endParaRPr sz="700"/>
            </a:p>
          </p:txBody>
        </p:sp>
        <p:sp>
          <p:nvSpPr>
            <p:cNvPr id="129" name="object 129"/>
            <p:cNvSpPr/>
            <p:nvPr/>
          </p:nvSpPr>
          <p:spPr>
            <a:xfrm>
              <a:off x="2002095" y="3230668"/>
              <a:ext cx="0" cy="360680"/>
            </a:xfrm>
            <a:custGeom>
              <a:avLst/>
              <a:gdLst/>
              <a:ahLst/>
              <a:cxnLst/>
              <a:rect l="l" t="t" r="r" b="b"/>
              <a:pathLst>
                <a:path h="360679">
                  <a:moveTo>
                    <a:pt x="0" y="0"/>
                  </a:moveTo>
                  <a:lnTo>
                    <a:pt x="0" y="360299"/>
                  </a:lnTo>
                </a:path>
              </a:pathLst>
            </a:custGeom>
            <a:ln w="19049">
              <a:solidFill>
                <a:srgbClr val="595959"/>
              </a:solidFill>
            </a:ln>
          </p:spPr>
          <p:txBody>
            <a:bodyPr wrap="square" lIns="0" tIns="0" rIns="0" bIns="0" rtlCol="0"/>
            <a:lstStyle/>
            <a:p>
              <a:endParaRPr sz="700"/>
            </a:p>
          </p:txBody>
        </p:sp>
        <p:pic>
          <p:nvPicPr>
            <p:cNvPr id="130" name="object 130"/>
            <p:cNvPicPr/>
            <p:nvPr/>
          </p:nvPicPr>
          <p:blipFill>
            <a:blip r:embed="rId2" cstate="print"/>
            <a:stretch>
              <a:fillRect/>
            </a:stretch>
          </p:blipFill>
          <p:spPr>
            <a:xfrm>
              <a:off x="1961106" y="3581442"/>
              <a:ext cx="81979" cy="105499"/>
            </a:xfrm>
            <a:prstGeom prst="rect">
              <a:avLst/>
            </a:prstGeom>
          </p:spPr>
        </p:pic>
        <p:sp>
          <p:nvSpPr>
            <p:cNvPr id="131" name="object 131"/>
            <p:cNvSpPr/>
            <p:nvPr/>
          </p:nvSpPr>
          <p:spPr>
            <a:xfrm>
              <a:off x="2002095" y="4176516"/>
              <a:ext cx="0" cy="360680"/>
            </a:xfrm>
            <a:custGeom>
              <a:avLst/>
              <a:gdLst/>
              <a:ahLst/>
              <a:cxnLst/>
              <a:rect l="l" t="t" r="r" b="b"/>
              <a:pathLst>
                <a:path h="360679">
                  <a:moveTo>
                    <a:pt x="0" y="0"/>
                  </a:moveTo>
                  <a:lnTo>
                    <a:pt x="0" y="360299"/>
                  </a:lnTo>
                </a:path>
              </a:pathLst>
            </a:custGeom>
            <a:ln w="19049">
              <a:solidFill>
                <a:srgbClr val="595959"/>
              </a:solidFill>
            </a:ln>
          </p:spPr>
          <p:txBody>
            <a:bodyPr wrap="square" lIns="0" tIns="0" rIns="0" bIns="0" rtlCol="0"/>
            <a:lstStyle/>
            <a:p>
              <a:endParaRPr sz="700"/>
            </a:p>
          </p:txBody>
        </p:sp>
        <p:pic>
          <p:nvPicPr>
            <p:cNvPr id="132" name="object 132"/>
            <p:cNvPicPr/>
            <p:nvPr/>
          </p:nvPicPr>
          <p:blipFill>
            <a:blip r:embed="rId2" cstate="print"/>
            <a:stretch>
              <a:fillRect/>
            </a:stretch>
          </p:blipFill>
          <p:spPr>
            <a:xfrm>
              <a:off x="1961106" y="4527290"/>
              <a:ext cx="81979" cy="105524"/>
            </a:xfrm>
            <a:prstGeom prst="rect">
              <a:avLst/>
            </a:prstGeom>
          </p:spPr>
        </p:pic>
      </p:grpSp>
      <p:sp>
        <p:nvSpPr>
          <p:cNvPr id="133" name="object 133"/>
          <p:cNvSpPr txBox="1"/>
          <p:nvPr/>
        </p:nvSpPr>
        <p:spPr>
          <a:xfrm>
            <a:off x="4223855" y="879502"/>
            <a:ext cx="758825" cy="191078"/>
          </a:xfrm>
          <a:prstGeom prst="rect">
            <a:avLst/>
          </a:prstGeom>
        </p:spPr>
        <p:txBody>
          <a:bodyPr vert="horz" wrap="square" lIns="0" tIns="6350" rIns="0" bIns="0" rtlCol="0">
            <a:spAutoFit/>
          </a:bodyPr>
          <a:lstStyle/>
          <a:p>
            <a:pPr marL="6350">
              <a:spcBef>
                <a:spcPts val="50"/>
              </a:spcBef>
            </a:pPr>
            <a:r>
              <a:rPr sz="1200" spc="-5" dirty="0">
                <a:latin typeface="Lato"/>
                <a:cs typeface="Lato"/>
              </a:rPr>
              <a:t>Translation</a:t>
            </a:r>
            <a:endParaRPr sz="1200">
              <a:latin typeface="Lato"/>
              <a:cs typeface="Lato"/>
            </a:endParaRPr>
          </a:p>
        </p:txBody>
      </p:sp>
      <p:grpSp>
        <p:nvGrpSpPr>
          <p:cNvPr id="134" name="object 134"/>
          <p:cNvGrpSpPr/>
          <p:nvPr/>
        </p:nvGrpSpPr>
        <p:grpSpPr>
          <a:xfrm>
            <a:off x="3897861" y="1293066"/>
            <a:ext cx="1422400" cy="1529715"/>
            <a:chOff x="7795721" y="2586132"/>
            <a:chExt cx="2844800" cy="3059430"/>
          </a:xfrm>
        </p:grpSpPr>
        <p:sp>
          <p:nvSpPr>
            <p:cNvPr id="135" name="object 135"/>
            <p:cNvSpPr/>
            <p:nvPr/>
          </p:nvSpPr>
          <p:spPr>
            <a:xfrm>
              <a:off x="7800484" y="2590894"/>
              <a:ext cx="2835275" cy="756285"/>
            </a:xfrm>
            <a:custGeom>
              <a:avLst/>
              <a:gdLst/>
              <a:ahLst/>
              <a:cxnLst/>
              <a:rect l="l" t="t" r="r" b="b"/>
              <a:pathLst>
                <a:path w="2835275" h="756285">
                  <a:moveTo>
                    <a:pt x="2834694" y="755898"/>
                  </a:moveTo>
                  <a:lnTo>
                    <a:pt x="0" y="755898"/>
                  </a:lnTo>
                  <a:lnTo>
                    <a:pt x="0" y="0"/>
                  </a:lnTo>
                  <a:lnTo>
                    <a:pt x="2834694" y="0"/>
                  </a:lnTo>
                  <a:lnTo>
                    <a:pt x="2834694" y="755898"/>
                  </a:lnTo>
                  <a:close/>
                </a:path>
              </a:pathLst>
            </a:custGeom>
            <a:solidFill>
              <a:srgbClr val="EDEDED"/>
            </a:solidFill>
          </p:spPr>
          <p:txBody>
            <a:bodyPr wrap="square" lIns="0" tIns="0" rIns="0" bIns="0" rtlCol="0"/>
            <a:lstStyle/>
            <a:p>
              <a:endParaRPr sz="700"/>
            </a:p>
          </p:txBody>
        </p:sp>
        <p:sp>
          <p:nvSpPr>
            <p:cNvPr id="136" name="object 136"/>
            <p:cNvSpPr/>
            <p:nvPr/>
          </p:nvSpPr>
          <p:spPr>
            <a:xfrm>
              <a:off x="7800484" y="2590894"/>
              <a:ext cx="2835275" cy="756285"/>
            </a:xfrm>
            <a:custGeom>
              <a:avLst/>
              <a:gdLst/>
              <a:ahLst/>
              <a:cxnLst/>
              <a:rect l="l" t="t" r="r" b="b"/>
              <a:pathLst>
                <a:path w="2835275" h="756285">
                  <a:moveTo>
                    <a:pt x="0" y="0"/>
                  </a:moveTo>
                  <a:lnTo>
                    <a:pt x="2834694" y="0"/>
                  </a:lnTo>
                  <a:lnTo>
                    <a:pt x="2834694" y="755898"/>
                  </a:lnTo>
                  <a:lnTo>
                    <a:pt x="0" y="755898"/>
                  </a:lnTo>
                  <a:lnTo>
                    <a:pt x="0" y="0"/>
                  </a:lnTo>
                  <a:close/>
                </a:path>
              </a:pathLst>
            </a:custGeom>
            <a:ln w="9524">
              <a:solidFill>
                <a:srgbClr val="595959"/>
              </a:solidFill>
            </a:ln>
          </p:spPr>
          <p:txBody>
            <a:bodyPr wrap="square" lIns="0" tIns="0" rIns="0" bIns="0" rtlCol="0"/>
            <a:lstStyle/>
            <a:p>
              <a:endParaRPr sz="700"/>
            </a:p>
          </p:txBody>
        </p:sp>
        <p:sp>
          <p:nvSpPr>
            <p:cNvPr id="137" name="object 137"/>
            <p:cNvSpPr/>
            <p:nvPr/>
          </p:nvSpPr>
          <p:spPr>
            <a:xfrm>
              <a:off x="7983358" y="2817669"/>
              <a:ext cx="2514600" cy="90805"/>
            </a:xfrm>
            <a:custGeom>
              <a:avLst/>
              <a:gdLst/>
              <a:ahLst/>
              <a:cxnLst/>
              <a:rect l="l" t="t" r="r" b="b"/>
              <a:pathLst>
                <a:path w="2514600" h="90805">
                  <a:moveTo>
                    <a:pt x="2507219" y="90749"/>
                  </a:moveTo>
                  <a:lnTo>
                    <a:pt x="6774" y="90749"/>
                  </a:lnTo>
                  <a:lnTo>
                    <a:pt x="0" y="83974"/>
                  </a:lnTo>
                  <a:lnTo>
                    <a:pt x="0" y="15124"/>
                  </a:lnTo>
                  <a:lnTo>
                    <a:pt x="0" y="6774"/>
                  </a:lnTo>
                  <a:lnTo>
                    <a:pt x="6774" y="0"/>
                  </a:lnTo>
                  <a:lnTo>
                    <a:pt x="2502894" y="0"/>
                  </a:lnTo>
                  <a:lnTo>
                    <a:pt x="2506744" y="1574"/>
                  </a:lnTo>
                  <a:lnTo>
                    <a:pt x="2509569" y="4424"/>
                  </a:lnTo>
                  <a:lnTo>
                    <a:pt x="2512394" y="7249"/>
                  </a:lnTo>
                  <a:lnTo>
                    <a:pt x="2513994" y="11099"/>
                  </a:lnTo>
                  <a:lnTo>
                    <a:pt x="2513994" y="83974"/>
                  </a:lnTo>
                  <a:lnTo>
                    <a:pt x="2507219" y="90749"/>
                  </a:lnTo>
                  <a:close/>
                </a:path>
              </a:pathLst>
            </a:custGeom>
            <a:solidFill>
              <a:srgbClr val="0844A1"/>
            </a:solidFill>
          </p:spPr>
          <p:txBody>
            <a:bodyPr wrap="square" lIns="0" tIns="0" rIns="0" bIns="0" rtlCol="0"/>
            <a:lstStyle/>
            <a:p>
              <a:endParaRPr sz="700"/>
            </a:p>
          </p:txBody>
        </p:sp>
        <p:sp>
          <p:nvSpPr>
            <p:cNvPr id="138" name="object 138"/>
            <p:cNvSpPr/>
            <p:nvPr/>
          </p:nvSpPr>
          <p:spPr>
            <a:xfrm>
              <a:off x="7983358" y="2817669"/>
              <a:ext cx="2514600" cy="90805"/>
            </a:xfrm>
            <a:custGeom>
              <a:avLst/>
              <a:gdLst/>
              <a:ahLst/>
              <a:cxnLst/>
              <a:rect l="l" t="t" r="r" b="b"/>
              <a:pathLst>
                <a:path w="2514600" h="90805">
                  <a:moveTo>
                    <a:pt x="0" y="15124"/>
                  </a:moveTo>
                  <a:lnTo>
                    <a:pt x="0" y="6774"/>
                  </a:lnTo>
                  <a:lnTo>
                    <a:pt x="6774" y="0"/>
                  </a:lnTo>
                  <a:lnTo>
                    <a:pt x="15124" y="0"/>
                  </a:lnTo>
                  <a:lnTo>
                    <a:pt x="2498869" y="0"/>
                  </a:lnTo>
                  <a:lnTo>
                    <a:pt x="2502894" y="0"/>
                  </a:lnTo>
                  <a:lnTo>
                    <a:pt x="2506744" y="1574"/>
                  </a:lnTo>
                  <a:lnTo>
                    <a:pt x="2509569" y="4424"/>
                  </a:lnTo>
                  <a:lnTo>
                    <a:pt x="2512394" y="7249"/>
                  </a:lnTo>
                  <a:lnTo>
                    <a:pt x="2513994" y="11099"/>
                  </a:lnTo>
                  <a:lnTo>
                    <a:pt x="2513994" y="15124"/>
                  </a:lnTo>
                  <a:lnTo>
                    <a:pt x="2513994" y="75624"/>
                  </a:lnTo>
                  <a:lnTo>
                    <a:pt x="2513994" y="83974"/>
                  </a:lnTo>
                  <a:lnTo>
                    <a:pt x="2507219" y="90749"/>
                  </a:lnTo>
                  <a:lnTo>
                    <a:pt x="2498869" y="90749"/>
                  </a:lnTo>
                  <a:lnTo>
                    <a:pt x="15124" y="90749"/>
                  </a:lnTo>
                  <a:lnTo>
                    <a:pt x="6774" y="90749"/>
                  </a:lnTo>
                  <a:lnTo>
                    <a:pt x="0" y="83974"/>
                  </a:lnTo>
                  <a:lnTo>
                    <a:pt x="0" y="75624"/>
                  </a:lnTo>
                  <a:lnTo>
                    <a:pt x="0" y="15124"/>
                  </a:lnTo>
                  <a:close/>
                </a:path>
              </a:pathLst>
            </a:custGeom>
            <a:ln w="9524">
              <a:solidFill>
                <a:srgbClr val="595959"/>
              </a:solidFill>
            </a:ln>
          </p:spPr>
          <p:txBody>
            <a:bodyPr wrap="square" lIns="0" tIns="0" rIns="0" bIns="0" rtlCol="0"/>
            <a:lstStyle/>
            <a:p>
              <a:endParaRPr sz="700"/>
            </a:p>
          </p:txBody>
        </p:sp>
        <p:sp>
          <p:nvSpPr>
            <p:cNvPr id="139" name="object 139"/>
            <p:cNvSpPr/>
            <p:nvPr/>
          </p:nvSpPr>
          <p:spPr>
            <a:xfrm>
              <a:off x="7983358" y="3006643"/>
              <a:ext cx="1417320" cy="90805"/>
            </a:xfrm>
            <a:custGeom>
              <a:avLst/>
              <a:gdLst/>
              <a:ahLst/>
              <a:cxnLst/>
              <a:rect l="l" t="t" r="r" b="b"/>
              <a:pathLst>
                <a:path w="1417320" h="90805">
                  <a:moveTo>
                    <a:pt x="1410422" y="90749"/>
                  </a:moveTo>
                  <a:lnTo>
                    <a:pt x="6774" y="90749"/>
                  </a:lnTo>
                  <a:lnTo>
                    <a:pt x="0" y="83974"/>
                  </a:lnTo>
                  <a:lnTo>
                    <a:pt x="0" y="15124"/>
                  </a:lnTo>
                  <a:lnTo>
                    <a:pt x="0" y="6774"/>
                  </a:lnTo>
                  <a:lnTo>
                    <a:pt x="6774" y="0"/>
                  </a:lnTo>
                  <a:lnTo>
                    <a:pt x="1406097" y="0"/>
                  </a:lnTo>
                  <a:lnTo>
                    <a:pt x="1409947" y="1574"/>
                  </a:lnTo>
                  <a:lnTo>
                    <a:pt x="1412772" y="4424"/>
                  </a:lnTo>
                  <a:lnTo>
                    <a:pt x="1415597" y="7249"/>
                  </a:lnTo>
                  <a:lnTo>
                    <a:pt x="1417197" y="11099"/>
                  </a:lnTo>
                  <a:lnTo>
                    <a:pt x="1417197" y="83974"/>
                  </a:lnTo>
                  <a:lnTo>
                    <a:pt x="1410422" y="90749"/>
                  </a:lnTo>
                  <a:close/>
                </a:path>
              </a:pathLst>
            </a:custGeom>
            <a:solidFill>
              <a:srgbClr val="0844A1"/>
            </a:solidFill>
          </p:spPr>
          <p:txBody>
            <a:bodyPr wrap="square" lIns="0" tIns="0" rIns="0" bIns="0" rtlCol="0"/>
            <a:lstStyle/>
            <a:p>
              <a:endParaRPr sz="700"/>
            </a:p>
          </p:txBody>
        </p:sp>
        <p:sp>
          <p:nvSpPr>
            <p:cNvPr id="140" name="object 140"/>
            <p:cNvSpPr/>
            <p:nvPr/>
          </p:nvSpPr>
          <p:spPr>
            <a:xfrm>
              <a:off x="7983358" y="3006643"/>
              <a:ext cx="1417320" cy="90805"/>
            </a:xfrm>
            <a:custGeom>
              <a:avLst/>
              <a:gdLst/>
              <a:ahLst/>
              <a:cxnLst/>
              <a:rect l="l" t="t" r="r" b="b"/>
              <a:pathLst>
                <a:path w="1417320" h="90805">
                  <a:moveTo>
                    <a:pt x="0" y="15124"/>
                  </a:moveTo>
                  <a:lnTo>
                    <a:pt x="0" y="6774"/>
                  </a:lnTo>
                  <a:lnTo>
                    <a:pt x="6774" y="0"/>
                  </a:lnTo>
                  <a:lnTo>
                    <a:pt x="15124" y="0"/>
                  </a:lnTo>
                  <a:lnTo>
                    <a:pt x="1402072" y="0"/>
                  </a:lnTo>
                  <a:lnTo>
                    <a:pt x="1406097" y="0"/>
                  </a:lnTo>
                  <a:lnTo>
                    <a:pt x="1409947" y="1574"/>
                  </a:lnTo>
                  <a:lnTo>
                    <a:pt x="1412772" y="4424"/>
                  </a:lnTo>
                  <a:lnTo>
                    <a:pt x="1415597" y="7249"/>
                  </a:lnTo>
                  <a:lnTo>
                    <a:pt x="1417197" y="11099"/>
                  </a:lnTo>
                  <a:lnTo>
                    <a:pt x="1417197" y="15124"/>
                  </a:lnTo>
                  <a:lnTo>
                    <a:pt x="1417197" y="75624"/>
                  </a:lnTo>
                  <a:lnTo>
                    <a:pt x="1417197" y="83974"/>
                  </a:lnTo>
                  <a:lnTo>
                    <a:pt x="1410422" y="90749"/>
                  </a:lnTo>
                  <a:lnTo>
                    <a:pt x="1402072" y="90749"/>
                  </a:lnTo>
                  <a:lnTo>
                    <a:pt x="15124" y="90749"/>
                  </a:lnTo>
                  <a:lnTo>
                    <a:pt x="6774" y="90749"/>
                  </a:lnTo>
                  <a:lnTo>
                    <a:pt x="0" y="83974"/>
                  </a:lnTo>
                  <a:lnTo>
                    <a:pt x="0" y="75624"/>
                  </a:lnTo>
                  <a:lnTo>
                    <a:pt x="0" y="15124"/>
                  </a:lnTo>
                  <a:close/>
                </a:path>
              </a:pathLst>
            </a:custGeom>
            <a:ln w="9524">
              <a:solidFill>
                <a:srgbClr val="595959"/>
              </a:solidFill>
            </a:ln>
          </p:spPr>
          <p:txBody>
            <a:bodyPr wrap="square" lIns="0" tIns="0" rIns="0" bIns="0" rtlCol="0"/>
            <a:lstStyle/>
            <a:p>
              <a:endParaRPr sz="700"/>
            </a:p>
          </p:txBody>
        </p:sp>
        <p:sp>
          <p:nvSpPr>
            <p:cNvPr id="141" name="object 141"/>
            <p:cNvSpPr/>
            <p:nvPr/>
          </p:nvSpPr>
          <p:spPr>
            <a:xfrm>
              <a:off x="7800484" y="4563540"/>
              <a:ext cx="2835275" cy="1077595"/>
            </a:xfrm>
            <a:custGeom>
              <a:avLst/>
              <a:gdLst/>
              <a:ahLst/>
              <a:cxnLst/>
              <a:rect l="l" t="t" r="r" b="b"/>
              <a:pathLst>
                <a:path w="2835275" h="1077595">
                  <a:moveTo>
                    <a:pt x="2834694" y="1077247"/>
                  </a:moveTo>
                  <a:lnTo>
                    <a:pt x="0" y="1077247"/>
                  </a:lnTo>
                  <a:lnTo>
                    <a:pt x="0" y="0"/>
                  </a:lnTo>
                  <a:lnTo>
                    <a:pt x="2834694" y="0"/>
                  </a:lnTo>
                  <a:lnTo>
                    <a:pt x="2834694" y="1077247"/>
                  </a:lnTo>
                  <a:close/>
                </a:path>
              </a:pathLst>
            </a:custGeom>
            <a:solidFill>
              <a:srgbClr val="D8D1E8"/>
            </a:solidFill>
          </p:spPr>
          <p:txBody>
            <a:bodyPr wrap="square" lIns="0" tIns="0" rIns="0" bIns="0" rtlCol="0"/>
            <a:lstStyle/>
            <a:p>
              <a:endParaRPr sz="700"/>
            </a:p>
          </p:txBody>
        </p:sp>
        <p:sp>
          <p:nvSpPr>
            <p:cNvPr id="142" name="object 142"/>
            <p:cNvSpPr/>
            <p:nvPr/>
          </p:nvSpPr>
          <p:spPr>
            <a:xfrm>
              <a:off x="7800484" y="4563540"/>
              <a:ext cx="2835275" cy="1077595"/>
            </a:xfrm>
            <a:custGeom>
              <a:avLst/>
              <a:gdLst/>
              <a:ahLst/>
              <a:cxnLst/>
              <a:rect l="l" t="t" r="r" b="b"/>
              <a:pathLst>
                <a:path w="2835275" h="1077595">
                  <a:moveTo>
                    <a:pt x="0" y="0"/>
                  </a:moveTo>
                  <a:lnTo>
                    <a:pt x="2834694" y="0"/>
                  </a:lnTo>
                  <a:lnTo>
                    <a:pt x="2834694" y="1077247"/>
                  </a:lnTo>
                  <a:lnTo>
                    <a:pt x="0" y="1077247"/>
                  </a:lnTo>
                  <a:lnTo>
                    <a:pt x="0" y="0"/>
                  </a:lnTo>
                  <a:close/>
                </a:path>
              </a:pathLst>
            </a:custGeom>
            <a:ln w="9524">
              <a:solidFill>
                <a:srgbClr val="595959"/>
              </a:solidFill>
            </a:ln>
          </p:spPr>
          <p:txBody>
            <a:bodyPr wrap="square" lIns="0" tIns="0" rIns="0" bIns="0" rtlCol="0"/>
            <a:lstStyle/>
            <a:p>
              <a:endParaRPr sz="700"/>
            </a:p>
          </p:txBody>
        </p:sp>
        <p:sp>
          <p:nvSpPr>
            <p:cNvPr id="143" name="object 143"/>
            <p:cNvSpPr/>
            <p:nvPr/>
          </p:nvSpPr>
          <p:spPr>
            <a:xfrm>
              <a:off x="7953484" y="4817415"/>
              <a:ext cx="2514600" cy="92710"/>
            </a:xfrm>
            <a:custGeom>
              <a:avLst/>
              <a:gdLst/>
              <a:ahLst/>
              <a:cxnLst/>
              <a:rect l="l" t="t" r="r" b="b"/>
              <a:pathLst>
                <a:path w="2514600" h="92710">
                  <a:moveTo>
                    <a:pt x="2507094" y="92374"/>
                  </a:moveTo>
                  <a:lnTo>
                    <a:pt x="6899" y="92374"/>
                  </a:lnTo>
                  <a:lnTo>
                    <a:pt x="0" y="85499"/>
                  </a:lnTo>
                  <a:lnTo>
                    <a:pt x="0" y="15399"/>
                  </a:lnTo>
                  <a:lnTo>
                    <a:pt x="0" y="6874"/>
                  </a:lnTo>
                  <a:lnTo>
                    <a:pt x="6899" y="0"/>
                  </a:lnTo>
                  <a:lnTo>
                    <a:pt x="2502669" y="0"/>
                  </a:lnTo>
                  <a:lnTo>
                    <a:pt x="2506594" y="1599"/>
                  </a:lnTo>
                  <a:lnTo>
                    <a:pt x="2509469" y="4499"/>
                  </a:lnTo>
                  <a:lnTo>
                    <a:pt x="2512369" y="7399"/>
                  </a:lnTo>
                  <a:lnTo>
                    <a:pt x="2513994" y="11299"/>
                  </a:lnTo>
                  <a:lnTo>
                    <a:pt x="2513994" y="85499"/>
                  </a:lnTo>
                  <a:lnTo>
                    <a:pt x="2507094" y="92374"/>
                  </a:lnTo>
                  <a:close/>
                </a:path>
              </a:pathLst>
            </a:custGeom>
            <a:solidFill>
              <a:srgbClr val="0097A7"/>
            </a:solidFill>
          </p:spPr>
          <p:txBody>
            <a:bodyPr wrap="square" lIns="0" tIns="0" rIns="0" bIns="0" rtlCol="0"/>
            <a:lstStyle/>
            <a:p>
              <a:endParaRPr sz="700"/>
            </a:p>
          </p:txBody>
        </p:sp>
        <p:sp>
          <p:nvSpPr>
            <p:cNvPr id="144" name="object 144"/>
            <p:cNvSpPr/>
            <p:nvPr/>
          </p:nvSpPr>
          <p:spPr>
            <a:xfrm>
              <a:off x="7953484" y="4817415"/>
              <a:ext cx="2514600" cy="92710"/>
            </a:xfrm>
            <a:custGeom>
              <a:avLst/>
              <a:gdLst/>
              <a:ahLst/>
              <a:cxnLst/>
              <a:rect l="l" t="t" r="r" b="b"/>
              <a:pathLst>
                <a:path w="2514600" h="92710">
                  <a:moveTo>
                    <a:pt x="0" y="15399"/>
                  </a:moveTo>
                  <a:lnTo>
                    <a:pt x="0" y="6874"/>
                  </a:lnTo>
                  <a:lnTo>
                    <a:pt x="6899" y="0"/>
                  </a:lnTo>
                  <a:lnTo>
                    <a:pt x="15399" y="0"/>
                  </a:lnTo>
                  <a:lnTo>
                    <a:pt x="2498594" y="0"/>
                  </a:lnTo>
                  <a:lnTo>
                    <a:pt x="2502669" y="0"/>
                  </a:lnTo>
                  <a:lnTo>
                    <a:pt x="2506594" y="1599"/>
                  </a:lnTo>
                  <a:lnTo>
                    <a:pt x="2509469" y="4499"/>
                  </a:lnTo>
                  <a:lnTo>
                    <a:pt x="2512369" y="7399"/>
                  </a:lnTo>
                  <a:lnTo>
                    <a:pt x="2513994" y="11299"/>
                  </a:lnTo>
                  <a:lnTo>
                    <a:pt x="2513994" y="15399"/>
                  </a:lnTo>
                  <a:lnTo>
                    <a:pt x="2513994" y="76974"/>
                  </a:lnTo>
                  <a:lnTo>
                    <a:pt x="2513994" y="85499"/>
                  </a:lnTo>
                  <a:lnTo>
                    <a:pt x="2507094" y="92374"/>
                  </a:lnTo>
                  <a:lnTo>
                    <a:pt x="2498594" y="92374"/>
                  </a:lnTo>
                  <a:lnTo>
                    <a:pt x="15399" y="92374"/>
                  </a:lnTo>
                  <a:lnTo>
                    <a:pt x="6899" y="92374"/>
                  </a:lnTo>
                  <a:lnTo>
                    <a:pt x="0" y="85499"/>
                  </a:lnTo>
                  <a:lnTo>
                    <a:pt x="0" y="76974"/>
                  </a:lnTo>
                  <a:lnTo>
                    <a:pt x="0" y="15399"/>
                  </a:lnTo>
                  <a:close/>
                </a:path>
              </a:pathLst>
            </a:custGeom>
            <a:ln w="9524">
              <a:solidFill>
                <a:srgbClr val="595959"/>
              </a:solidFill>
            </a:ln>
          </p:spPr>
          <p:txBody>
            <a:bodyPr wrap="square" lIns="0" tIns="0" rIns="0" bIns="0" rtlCol="0"/>
            <a:lstStyle/>
            <a:p>
              <a:endParaRPr sz="700"/>
            </a:p>
          </p:txBody>
        </p:sp>
        <p:sp>
          <p:nvSpPr>
            <p:cNvPr id="145" name="object 145"/>
            <p:cNvSpPr/>
            <p:nvPr/>
          </p:nvSpPr>
          <p:spPr>
            <a:xfrm>
              <a:off x="7953484" y="5009764"/>
              <a:ext cx="2514600" cy="92710"/>
            </a:xfrm>
            <a:custGeom>
              <a:avLst/>
              <a:gdLst/>
              <a:ahLst/>
              <a:cxnLst/>
              <a:rect l="l" t="t" r="r" b="b"/>
              <a:pathLst>
                <a:path w="2514600" h="92710">
                  <a:moveTo>
                    <a:pt x="2507694" y="92399"/>
                  </a:moveTo>
                  <a:lnTo>
                    <a:pt x="6899" y="92399"/>
                  </a:lnTo>
                  <a:lnTo>
                    <a:pt x="0" y="85499"/>
                  </a:lnTo>
                  <a:lnTo>
                    <a:pt x="0" y="15399"/>
                  </a:lnTo>
                  <a:lnTo>
                    <a:pt x="0" y="6899"/>
                  </a:lnTo>
                  <a:lnTo>
                    <a:pt x="6899" y="0"/>
                  </a:lnTo>
                  <a:lnTo>
                    <a:pt x="2503269" y="0"/>
                  </a:lnTo>
                  <a:lnTo>
                    <a:pt x="2507194" y="1624"/>
                  </a:lnTo>
                  <a:lnTo>
                    <a:pt x="2510069" y="4524"/>
                  </a:lnTo>
                  <a:lnTo>
                    <a:pt x="2512969" y="7399"/>
                  </a:lnTo>
                  <a:lnTo>
                    <a:pt x="2514594" y="11324"/>
                  </a:lnTo>
                  <a:lnTo>
                    <a:pt x="2514594" y="85499"/>
                  </a:lnTo>
                  <a:lnTo>
                    <a:pt x="2507694" y="92399"/>
                  </a:lnTo>
                  <a:close/>
                </a:path>
              </a:pathLst>
            </a:custGeom>
            <a:solidFill>
              <a:srgbClr val="0097A7"/>
            </a:solidFill>
          </p:spPr>
          <p:txBody>
            <a:bodyPr wrap="square" lIns="0" tIns="0" rIns="0" bIns="0" rtlCol="0"/>
            <a:lstStyle/>
            <a:p>
              <a:endParaRPr sz="700"/>
            </a:p>
          </p:txBody>
        </p:sp>
        <p:sp>
          <p:nvSpPr>
            <p:cNvPr id="146" name="object 146"/>
            <p:cNvSpPr/>
            <p:nvPr/>
          </p:nvSpPr>
          <p:spPr>
            <a:xfrm>
              <a:off x="7953484" y="5009764"/>
              <a:ext cx="2514600" cy="92710"/>
            </a:xfrm>
            <a:custGeom>
              <a:avLst/>
              <a:gdLst/>
              <a:ahLst/>
              <a:cxnLst/>
              <a:rect l="l" t="t" r="r" b="b"/>
              <a:pathLst>
                <a:path w="2514600" h="92710">
                  <a:moveTo>
                    <a:pt x="0" y="15399"/>
                  </a:moveTo>
                  <a:lnTo>
                    <a:pt x="0" y="6899"/>
                  </a:lnTo>
                  <a:lnTo>
                    <a:pt x="6899" y="0"/>
                  </a:lnTo>
                  <a:lnTo>
                    <a:pt x="15399" y="0"/>
                  </a:lnTo>
                  <a:lnTo>
                    <a:pt x="2499194" y="0"/>
                  </a:lnTo>
                  <a:lnTo>
                    <a:pt x="2503269" y="0"/>
                  </a:lnTo>
                  <a:lnTo>
                    <a:pt x="2507194" y="1624"/>
                  </a:lnTo>
                  <a:lnTo>
                    <a:pt x="2510069" y="4524"/>
                  </a:lnTo>
                  <a:lnTo>
                    <a:pt x="2512969" y="7399"/>
                  </a:lnTo>
                  <a:lnTo>
                    <a:pt x="2514594" y="11324"/>
                  </a:lnTo>
                  <a:lnTo>
                    <a:pt x="2514594" y="15399"/>
                  </a:lnTo>
                  <a:lnTo>
                    <a:pt x="2514594" y="76999"/>
                  </a:lnTo>
                  <a:lnTo>
                    <a:pt x="2514594" y="85499"/>
                  </a:lnTo>
                  <a:lnTo>
                    <a:pt x="2507694" y="92399"/>
                  </a:lnTo>
                  <a:lnTo>
                    <a:pt x="2499194" y="92399"/>
                  </a:lnTo>
                  <a:lnTo>
                    <a:pt x="15399" y="92399"/>
                  </a:lnTo>
                  <a:lnTo>
                    <a:pt x="6899" y="92399"/>
                  </a:lnTo>
                  <a:lnTo>
                    <a:pt x="0" y="85499"/>
                  </a:lnTo>
                  <a:lnTo>
                    <a:pt x="0" y="76999"/>
                  </a:lnTo>
                  <a:lnTo>
                    <a:pt x="0" y="15399"/>
                  </a:lnTo>
                  <a:close/>
                </a:path>
              </a:pathLst>
            </a:custGeom>
            <a:ln w="9524">
              <a:solidFill>
                <a:srgbClr val="595959"/>
              </a:solidFill>
            </a:ln>
          </p:spPr>
          <p:txBody>
            <a:bodyPr wrap="square" lIns="0" tIns="0" rIns="0" bIns="0" rtlCol="0"/>
            <a:lstStyle/>
            <a:p>
              <a:endParaRPr sz="700"/>
            </a:p>
          </p:txBody>
        </p:sp>
        <p:sp>
          <p:nvSpPr>
            <p:cNvPr id="147" name="object 147"/>
            <p:cNvSpPr/>
            <p:nvPr/>
          </p:nvSpPr>
          <p:spPr>
            <a:xfrm>
              <a:off x="7949834" y="5209889"/>
              <a:ext cx="1417320" cy="92710"/>
            </a:xfrm>
            <a:custGeom>
              <a:avLst/>
              <a:gdLst/>
              <a:ahLst/>
              <a:cxnLst/>
              <a:rect l="l" t="t" r="r" b="b"/>
              <a:pathLst>
                <a:path w="1417320" h="92710">
                  <a:moveTo>
                    <a:pt x="1410297" y="92399"/>
                  </a:moveTo>
                  <a:lnTo>
                    <a:pt x="6899" y="92399"/>
                  </a:lnTo>
                  <a:lnTo>
                    <a:pt x="0" y="85499"/>
                  </a:lnTo>
                  <a:lnTo>
                    <a:pt x="0" y="15399"/>
                  </a:lnTo>
                  <a:lnTo>
                    <a:pt x="0" y="6899"/>
                  </a:lnTo>
                  <a:lnTo>
                    <a:pt x="6899" y="0"/>
                  </a:lnTo>
                  <a:lnTo>
                    <a:pt x="1405872" y="0"/>
                  </a:lnTo>
                  <a:lnTo>
                    <a:pt x="1409797" y="1624"/>
                  </a:lnTo>
                  <a:lnTo>
                    <a:pt x="1412672" y="4524"/>
                  </a:lnTo>
                  <a:lnTo>
                    <a:pt x="1415572" y="7399"/>
                  </a:lnTo>
                  <a:lnTo>
                    <a:pt x="1417197" y="11324"/>
                  </a:lnTo>
                  <a:lnTo>
                    <a:pt x="1417197" y="85499"/>
                  </a:lnTo>
                  <a:lnTo>
                    <a:pt x="1410297" y="92399"/>
                  </a:lnTo>
                  <a:close/>
                </a:path>
              </a:pathLst>
            </a:custGeom>
            <a:solidFill>
              <a:srgbClr val="0097A7"/>
            </a:solidFill>
          </p:spPr>
          <p:txBody>
            <a:bodyPr wrap="square" lIns="0" tIns="0" rIns="0" bIns="0" rtlCol="0"/>
            <a:lstStyle/>
            <a:p>
              <a:endParaRPr sz="700"/>
            </a:p>
          </p:txBody>
        </p:sp>
        <p:sp>
          <p:nvSpPr>
            <p:cNvPr id="148" name="object 148"/>
            <p:cNvSpPr/>
            <p:nvPr/>
          </p:nvSpPr>
          <p:spPr>
            <a:xfrm>
              <a:off x="7949834" y="5209889"/>
              <a:ext cx="1417320" cy="92710"/>
            </a:xfrm>
            <a:custGeom>
              <a:avLst/>
              <a:gdLst/>
              <a:ahLst/>
              <a:cxnLst/>
              <a:rect l="l" t="t" r="r" b="b"/>
              <a:pathLst>
                <a:path w="1417320" h="92710">
                  <a:moveTo>
                    <a:pt x="0" y="15399"/>
                  </a:moveTo>
                  <a:lnTo>
                    <a:pt x="0" y="6899"/>
                  </a:lnTo>
                  <a:lnTo>
                    <a:pt x="6899" y="0"/>
                  </a:lnTo>
                  <a:lnTo>
                    <a:pt x="15399" y="0"/>
                  </a:lnTo>
                  <a:lnTo>
                    <a:pt x="1401797" y="0"/>
                  </a:lnTo>
                  <a:lnTo>
                    <a:pt x="1405872" y="0"/>
                  </a:lnTo>
                  <a:lnTo>
                    <a:pt x="1409797" y="1624"/>
                  </a:lnTo>
                  <a:lnTo>
                    <a:pt x="1412672" y="4524"/>
                  </a:lnTo>
                  <a:lnTo>
                    <a:pt x="1415572" y="7399"/>
                  </a:lnTo>
                  <a:lnTo>
                    <a:pt x="1417197" y="11324"/>
                  </a:lnTo>
                  <a:lnTo>
                    <a:pt x="1417197" y="15399"/>
                  </a:lnTo>
                  <a:lnTo>
                    <a:pt x="1417197" y="76999"/>
                  </a:lnTo>
                  <a:lnTo>
                    <a:pt x="1417197" y="85499"/>
                  </a:lnTo>
                  <a:lnTo>
                    <a:pt x="1410297" y="92399"/>
                  </a:lnTo>
                  <a:lnTo>
                    <a:pt x="1401797" y="92399"/>
                  </a:lnTo>
                  <a:lnTo>
                    <a:pt x="15399" y="92399"/>
                  </a:lnTo>
                  <a:lnTo>
                    <a:pt x="6899" y="92399"/>
                  </a:lnTo>
                  <a:lnTo>
                    <a:pt x="0" y="85499"/>
                  </a:lnTo>
                  <a:lnTo>
                    <a:pt x="0" y="76999"/>
                  </a:lnTo>
                  <a:lnTo>
                    <a:pt x="0" y="15399"/>
                  </a:lnTo>
                  <a:close/>
                </a:path>
              </a:pathLst>
            </a:custGeom>
            <a:ln w="9524">
              <a:solidFill>
                <a:srgbClr val="595959"/>
              </a:solidFill>
            </a:ln>
          </p:spPr>
          <p:txBody>
            <a:bodyPr wrap="square" lIns="0" tIns="0" rIns="0" bIns="0" rtlCol="0"/>
            <a:lstStyle/>
            <a:p>
              <a:endParaRPr sz="700"/>
            </a:p>
          </p:txBody>
        </p:sp>
        <p:sp>
          <p:nvSpPr>
            <p:cNvPr id="149" name="object 149"/>
            <p:cNvSpPr/>
            <p:nvPr/>
          </p:nvSpPr>
          <p:spPr>
            <a:xfrm>
              <a:off x="8852132" y="3529992"/>
              <a:ext cx="731520" cy="731520"/>
            </a:xfrm>
            <a:custGeom>
              <a:avLst/>
              <a:gdLst/>
              <a:ahLst/>
              <a:cxnLst/>
              <a:rect l="l" t="t" r="r" b="b"/>
              <a:pathLst>
                <a:path w="731520" h="731520">
                  <a:moveTo>
                    <a:pt x="365699" y="730973"/>
                  </a:moveTo>
                  <a:lnTo>
                    <a:pt x="319825" y="728126"/>
                  </a:lnTo>
                  <a:lnTo>
                    <a:pt x="275653" y="719811"/>
                  </a:lnTo>
                  <a:lnTo>
                    <a:pt x="233523" y="706373"/>
                  </a:lnTo>
                  <a:lnTo>
                    <a:pt x="193780" y="688153"/>
                  </a:lnTo>
                  <a:lnTo>
                    <a:pt x="156765" y="665493"/>
                  </a:lnTo>
                  <a:lnTo>
                    <a:pt x="122822" y="638737"/>
                  </a:lnTo>
                  <a:lnTo>
                    <a:pt x="92292" y="608226"/>
                  </a:lnTo>
                  <a:lnTo>
                    <a:pt x="65519" y="574304"/>
                  </a:lnTo>
                  <a:lnTo>
                    <a:pt x="42846" y="537312"/>
                  </a:lnTo>
                  <a:lnTo>
                    <a:pt x="24615" y="497593"/>
                  </a:lnTo>
                  <a:lnTo>
                    <a:pt x="11168" y="455489"/>
                  </a:lnTo>
                  <a:lnTo>
                    <a:pt x="2849" y="411344"/>
                  </a:lnTo>
                  <a:lnTo>
                    <a:pt x="0" y="365499"/>
                  </a:lnTo>
                  <a:lnTo>
                    <a:pt x="2849" y="319653"/>
                  </a:lnTo>
                  <a:lnTo>
                    <a:pt x="11168" y="275507"/>
                  </a:lnTo>
                  <a:lnTo>
                    <a:pt x="24615" y="233401"/>
                  </a:lnTo>
                  <a:lnTo>
                    <a:pt x="42846" y="193680"/>
                  </a:lnTo>
                  <a:lnTo>
                    <a:pt x="65519" y="156686"/>
                  </a:lnTo>
                  <a:lnTo>
                    <a:pt x="92292" y="122760"/>
                  </a:lnTo>
                  <a:lnTo>
                    <a:pt x="122822" y="92247"/>
                  </a:lnTo>
                  <a:lnTo>
                    <a:pt x="156765" y="65488"/>
                  </a:lnTo>
                  <a:lnTo>
                    <a:pt x="193780" y="42825"/>
                  </a:lnTo>
                  <a:lnTo>
                    <a:pt x="233523" y="24603"/>
                  </a:lnTo>
                  <a:lnTo>
                    <a:pt x="275653" y="11163"/>
                  </a:lnTo>
                  <a:lnTo>
                    <a:pt x="319825" y="2847"/>
                  </a:lnTo>
                  <a:lnTo>
                    <a:pt x="365699" y="0"/>
                  </a:lnTo>
                  <a:lnTo>
                    <a:pt x="413771" y="3170"/>
                  </a:lnTo>
                  <a:lnTo>
                    <a:pt x="460610" y="12525"/>
                  </a:lnTo>
                  <a:lnTo>
                    <a:pt x="505648" y="27828"/>
                  </a:lnTo>
                  <a:lnTo>
                    <a:pt x="548321" y="48840"/>
                  </a:lnTo>
                  <a:lnTo>
                    <a:pt x="588059" y="75326"/>
                  </a:lnTo>
                  <a:lnTo>
                    <a:pt x="624298" y="107049"/>
                  </a:lnTo>
                  <a:lnTo>
                    <a:pt x="656042" y="143263"/>
                  </a:lnTo>
                  <a:lnTo>
                    <a:pt x="682543" y="182977"/>
                  </a:lnTo>
                  <a:lnTo>
                    <a:pt x="703564" y="225624"/>
                  </a:lnTo>
                  <a:lnTo>
                    <a:pt x="718870" y="270638"/>
                  </a:lnTo>
                  <a:lnTo>
                    <a:pt x="728227" y="317452"/>
                  </a:lnTo>
                  <a:lnTo>
                    <a:pt x="731398" y="365499"/>
                  </a:lnTo>
                  <a:lnTo>
                    <a:pt x="728549" y="411344"/>
                  </a:lnTo>
                  <a:lnTo>
                    <a:pt x="720230" y="455489"/>
                  </a:lnTo>
                  <a:lnTo>
                    <a:pt x="706783" y="497593"/>
                  </a:lnTo>
                  <a:lnTo>
                    <a:pt x="688552" y="537312"/>
                  </a:lnTo>
                  <a:lnTo>
                    <a:pt x="665878" y="574304"/>
                  </a:lnTo>
                  <a:lnTo>
                    <a:pt x="639105" y="608226"/>
                  </a:lnTo>
                  <a:lnTo>
                    <a:pt x="608576" y="638737"/>
                  </a:lnTo>
                  <a:lnTo>
                    <a:pt x="574633" y="665493"/>
                  </a:lnTo>
                  <a:lnTo>
                    <a:pt x="537618" y="688153"/>
                  </a:lnTo>
                  <a:lnTo>
                    <a:pt x="497874" y="706373"/>
                  </a:lnTo>
                  <a:lnTo>
                    <a:pt x="455745" y="719811"/>
                  </a:lnTo>
                  <a:lnTo>
                    <a:pt x="411572" y="728126"/>
                  </a:lnTo>
                  <a:lnTo>
                    <a:pt x="365699" y="730973"/>
                  </a:lnTo>
                  <a:close/>
                </a:path>
              </a:pathLst>
            </a:custGeom>
            <a:solidFill>
              <a:srgbClr val="D699FF"/>
            </a:solidFill>
          </p:spPr>
          <p:txBody>
            <a:bodyPr wrap="square" lIns="0" tIns="0" rIns="0" bIns="0" rtlCol="0"/>
            <a:lstStyle/>
            <a:p>
              <a:endParaRPr sz="700"/>
            </a:p>
          </p:txBody>
        </p:sp>
        <p:sp>
          <p:nvSpPr>
            <p:cNvPr id="150" name="object 150"/>
            <p:cNvSpPr/>
            <p:nvPr/>
          </p:nvSpPr>
          <p:spPr>
            <a:xfrm>
              <a:off x="8852132" y="3529992"/>
              <a:ext cx="731520" cy="731520"/>
            </a:xfrm>
            <a:custGeom>
              <a:avLst/>
              <a:gdLst/>
              <a:ahLst/>
              <a:cxnLst/>
              <a:rect l="l" t="t" r="r" b="b"/>
              <a:pathLst>
                <a:path w="731520" h="731520">
                  <a:moveTo>
                    <a:pt x="0" y="365499"/>
                  </a:moveTo>
                  <a:lnTo>
                    <a:pt x="2849" y="319653"/>
                  </a:lnTo>
                  <a:lnTo>
                    <a:pt x="11168" y="275507"/>
                  </a:lnTo>
                  <a:lnTo>
                    <a:pt x="24615" y="233401"/>
                  </a:lnTo>
                  <a:lnTo>
                    <a:pt x="42846" y="193680"/>
                  </a:lnTo>
                  <a:lnTo>
                    <a:pt x="65519" y="156686"/>
                  </a:lnTo>
                  <a:lnTo>
                    <a:pt x="92292" y="122760"/>
                  </a:lnTo>
                  <a:lnTo>
                    <a:pt x="122822" y="92247"/>
                  </a:lnTo>
                  <a:lnTo>
                    <a:pt x="156765" y="65488"/>
                  </a:lnTo>
                  <a:lnTo>
                    <a:pt x="193780" y="42825"/>
                  </a:lnTo>
                  <a:lnTo>
                    <a:pt x="233523" y="24603"/>
                  </a:lnTo>
                  <a:lnTo>
                    <a:pt x="275653" y="11163"/>
                  </a:lnTo>
                  <a:lnTo>
                    <a:pt x="319825" y="2847"/>
                  </a:lnTo>
                  <a:lnTo>
                    <a:pt x="365699" y="0"/>
                  </a:lnTo>
                  <a:lnTo>
                    <a:pt x="413771" y="3170"/>
                  </a:lnTo>
                  <a:lnTo>
                    <a:pt x="460610" y="12525"/>
                  </a:lnTo>
                  <a:lnTo>
                    <a:pt x="505648" y="27828"/>
                  </a:lnTo>
                  <a:lnTo>
                    <a:pt x="548321" y="48840"/>
                  </a:lnTo>
                  <a:lnTo>
                    <a:pt x="588059" y="75326"/>
                  </a:lnTo>
                  <a:lnTo>
                    <a:pt x="624298" y="107049"/>
                  </a:lnTo>
                  <a:lnTo>
                    <a:pt x="656042" y="143263"/>
                  </a:lnTo>
                  <a:lnTo>
                    <a:pt x="682543" y="182977"/>
                  </a:lnTo>
                  <a:lnTo>
                    <a:pt x="703564" y="225624"/>
                  </a:lnTo>
                  <a:lnTo>
                    <a:pt x="718870" y="270638"/>
                  </a:lnTo>
                  <a:lnTo>
                    <a:pt x="728227" y="317452"/>
                  </a:lnTo>
                  <a:lnTo>
                    <a:pt x="731398" y="365499"/>
                  </a:lnTo>
                  <a:lnTo>
                    <a:pt x="728549" y="411344"/>
                  </a:lnTo>
                  <a:lnTo>
                    <a:pt x="720230" y="455489"/>
                  </a:lnTo>
                  <a:lnTo>
                    <a:pt x="706783" y="497593"/>
                  </a:lnTo>
                  <a:lnTo>
                    <a:pt x="688552" y="537312"/>
                  </a:lnTo>
                  <a:lnTo>
                    <a:pt x="665878" y="574304"/>
                  </a:lnTo>
                  <a:lnTo>
                    <a:pt x="639105" y="608226"/>
                  </a:lnTo>
                  <a:lnTo>
                    <a:pt x="608576" y="638737"/>
                  </a:lnTo>
                  <a:lnTo>
                    <a:pt x="574633" y="665493"/>
                  </a:lnTo>
                  <a:lnTo>
                    <a:pt x="537618" y="688153"/>
                  </a:lnTo>
                  <a:lnTo>
                    <a:pt x="497874" y="706373"/>
                  </a:lnTo>
                  <a:lnTo>
                    <a:pt x="455745" y="719811"/>
                  </a:lnTo>
                  <a:lnTo>
                    <a:pt x="411572" y="728126"/>
                  </a:lnTo>
                  <a:lnTo>
                    <a:pt x="365699" y="730973"/>
                  </a:lnTo>
                  <a:lnTo>
                    <a:pt x="319825" y="728126"/>
                  </a:lnTo>
                  <a:lnTo>
                    <a:pt x="275653" y="719811"/>
                  </a:lnTo>
                  <a:lnTo>
                    <a:pt x="233523" y="706373"/>
                  </a:lnTo>
                  <a:lnTo>
                    <a:pt x="193780" y="688153"/>
                  </a:lnTo>
                  <a:lnTo>
                    <a:pt x="156765" y="665493"/>
                  </a:lnTo>
                  <a:lnTo>
                    <a:pt x="122822" y="638737"/>
                  </a:lnTo>
                  <a:lnTo>
                    <a:pt x="92292" y="608226"/>
                  </a:lnTo>
                  <a:lnTo>
                    <a:pt x="65519" y="574304"/>
                  </a:lnTo>
                  <a:lnTo>
                    <a:pt x="42846" y="537312"/>
                  </a:lnTo>
                  <a:lnTo>
                    <a:pt x="24615" y="497593"/>
                  </a:lnTo>
                  <a:lnTo>
                    <a:pt x="11168" y="455489"/>
                  </a:lnTo>
                  <a:lnTo>
                    <a:pt x="2849" y="411344"/>
                  </a:lnTo>
                  <a:lnTo>
                    <a:pt x="0" y="365499"/>
                  </a:lnTo>
                  <a:close/>
                </a:path>
              </a:pathLst>
            </a:custGeom>
            <a:ln w="9524">
              <a:solidFill>
                <a:srgbClr val="595959"/>
              </a:solidFill>
            </a:ln>
          </p:spPr>
          <p:txBody>
            <a:bodyPr wrap="square" lIns="0" tIns="0" rIns="0" bIns="0" rtlCol="0"/>
            <a:lstStyle/>
            <a:p>
              <a:endParaRPr sz="700"/>
            </a:p>
          </p:txBody>
        </p:sp>
        <p:sp>
          <p:nvSpPr>
            <p:cNvPr id="151" name="object 151"/>
            <p:cNvSpPr/>
            <p:nvPr/>
          </p:nvSpPr>
          <p:spPr>
            <a:xfrm>
              <a:off x="9217831" y="3232593"/>
              <a:ext cx="0" cy="360680"/>
            </a:xfrm>
            <a:custGeom>
              <a:avLst/>
              <a:gdLst/>
              <a:ahLst/>
              <a:cxnLst/>
              <a:rect l="l" t="t" r="r" b="b"/>
              <a:pathLst>
                <a:path h="360679">
                  <a:moveTo>
                    <a:pt x="0" y="0"/>
                  </a:moveTo>
                  <a:lnTo>
                    <a:pt x="0" y="360299"/>
                  </a:lnTo>
                </a:path>
              </a:pathLst>
            </a:custGeom>
            <a:ln w="19049">
              <a:solidFill>
                <a:srgbClr val="595959"/>
              </a:solidFill>
            </a:ln>
          </p:spPr>
          <p:txBody>
            <a:bodyPr wrap="square" lIns="0" tIns="0" rIns="0" bIns="0" rtlCol="0"/>
            <a:lstStyle/>
            <a:p>
              <a:endParaRPr sz="700"/>
            </a:p>
          </p:txBody>
        </p:sp>
        <p:pic>
          <p:nvPicPr>
            <p:cNvPr id="152" name="object 152"/>
            <p:cNvPicPr/>
            <p:nvPr/>
          </p:nvPicPr>
          <p:blipFill>
            <a:blip r:embed="rId6" cstate="print"/>
            <a:stretch>
              <a:fillRect/>
            </a:stretch>
          </p:blipFill>
          <p:spPr>
            <a:xfrm>
              <a:off x="9176831" y="3583367"/>
              <a:ext cx="81999" cy="105499"/>
            </a:xfrm>
            <a:prstGeom prst="rect">
              <a:avLst/>
            </a:prstGeom>
          </p:spPr>
        </p:pic>
        <p:sp>
          <p:nvSpPr>
            <p:cNvPr id="153" name="object 153"/>
            <p:cNvSpPr/>
            <p:nvPr/>
          </p:nvSpPr>
          <p:spPr>
            <a:xfrm>
              <a:off x="9217831" y="4178441"/>
              <a:ext cx="0" cy="360680"/>
            </a:xfrm>
            <a:custGeom>
              <a:avLst/>
              <a:gdLst/>
              <a:ahLst/>
              <a:cxnLst/>
              <a:rect l="l" t="t" r="r" b="b"/>
              <a:pathLst>
                <a:path h="360679">
                  <a:moveTo>
                    <a:pt x="0" y="0"/>
                  </a:moveTo>
                  <a:lnTo>
                    <a:pt x="0" y="360299"/>
                  </a:lnTo>
                </a:path>
              </a:pathLst>
            </a:custGeom>
            <a:ln w="19049">
              <a:solidFill>
                <a:srgbClr val="595959"/>
              </a:solidFill>
            </a:ln>
          </p:spPr>
          <p:txBody>
            <a:bodyPr wrap="square" lIns="0" tIns="0" rIns="0" bIns="0" rtlCol="0"/>
            <a:lstStyle/>
            <a:p>
              <a:endParaRPr sz="700"/>
            </a:p>
          </p:txBody>
        </p:sp>
        <p:pic>
          <p:nvPicPr>
            <p:cNvPr id="154" name="object 154"/>
            <p:cNvPicPr/>
            <p:nvPr/>
          </p:nvPicPr>
          <p:blipFill>
            <a:blip r:embed="rId2" cstate="print"/>
            <a:stretch>
              <a:fillRect/>
            </a:stretch>
          </p:blipFill>
          <p:spPr>
            <a:xfrm>
              <a:off x="9176831" y="4529215"/>
              <a:ext cx="81999" cy="105499"/>
            </a:xfrm>
            <a:prstGeom prst="rect">
              <a:avLst/>
            </a:prstGeom>
          </p:spPr>
        </p:pic>
      </p:grpSp>
      <p:sp>
        <p:nvSpPr>
          <p:cNvPr id="155" name="object 155"/>
          <p:cNvSpPr txBox="1"/>
          <p:nvPr/>
        </p:nvSpPr>
        <p:spPr>
          <a:xfrm>
            <a:off x="5999249" y="818756"/>
            <a:ext cx="809625" cy="375744"/>
          </a:xfrm>
          <a:prstGeom prst="rect">
            <a:avLst/>
          </a:prstGeom>
        </p:spPr>
        <p:txBody>
          <a:bodyPr vert="horz" wrap="square" lIns="0" tIns="6350" rIns="0" bIns="0" rtlCol="0">
            <a:spAutoFit/>
          </a:bodyPr>
          <a:lstStyle/>
          <a:p>
            <a:pPr marL="119063" marR="2540" indent="-113030">
              <a:spcBef>
                <a:spcPts val="50"/>
              </a:spcBef>
            </a:pPr>
            <a:r>
              <a:rPr sz="1200" spc="-5" dirty="0">
                <a:latin typeface="Lato"/>
                <a:cs typeface="Lato"/>
              </a:rPr>
              <a:t>Information retrieval</a:t>
            </a:r>
            <a:endParaRPr sz="1200">
              <a:latin typeface="Lato"/>
              <a:cs typeface="Lato"/>
            </a:endParaRPr>
          </a:p>
        </p:txBody>
      </p:sp>
      <p:grpSp>
        <p:nvGrpSpPr>
          <p:cNvPr id="156" name="object 156"/>
          <p:cNvGrpSpPr/>
          <p:nvPr/>
        </p:nvGrpSpPr>
        <p:grpSpPr>
          <a:xfrm>
            <a:off x="5692832" y="1293266"/>
            <a:ext cx="1422400" cy="2676208"/>
            <a:chOff x="11385664" y="2586532"/>
            <a:chExt cx="2844800" cy="5352415"/>
          </a:xfrm>
        </p:grpSpPr>
        <p:sp>
          <p:nvSpPr>
            <p:cNvPr id="157" name="object 157"/>
            <p:cNvSpPr/>
            <p:nvPr/>
          </p:nvSpPr>
          <p:spPr>
            <a:xfrm>
              <a:off x="11390477" y="2591294"/>
              <a:ext cx="2835275" cy="2588895"/>
            </a:xfrm>
            <a:custGeom>
              <a:avLst/>
              <a:gdLst/>
              <a:ahLst/>
              <a:cxnLst/>
              <a:rect l="l" t="t" r="r" b="b"/>
              <a:pathLst>
                <a:path w="2835275" h="2588895">
                  <a:moveTo>
                    <a:pt x="2834694" y="2588744"/>
                  </a:moveTo>
                  <a:lnTo>
                    <a:pt x="0" y="2588744"/>
                  </a:lnTo>
                  <a:lnTo>
                    <a:pt x="0" y="0"/>
                  </a:lnTo>
                  <a:lnTo>
                    <a:pt x="2834694" y="0"/>
                  </a:lnTo>
                  <a:lnTo>
                    <a:pt x="2834694" y="2588744"/>
                  </a:lnTo>
                  <a:close/>
                </a:path>
              </a:pathLst>
            </a:custGeom>
            <a:solidFill>
              <a:srgbClr val="EDEDED"/>
            </a:solidFill>
          </p:spPr>
          <p:txBody>
            <a:bodyPr wrap="square" lIns="0" tIns="0" rIns="0" bIns="0" rtlCol="0"/>
            <a:lstStyle/>
            <a:p>
              <a:endParaRPr sz="700"/>
            </a:p>
          </p:txBody>
        </p:sp>
        <p:sp>
          <p:nvSpPr>
            <p:cNvPr id="158" name="object 158"/>
            <p:cNvSpPr/>
            <p:nvPr/>
          </p:nvSpPr>
          <p:spPr>
            <a:xfrm>
              <a:off x="11390477" y="2591294"/>
              <a:ext cx="2835275" cy="2588895"/>
            </a:xfrm>
            <a:custGeom>
              <a:avLst/>
              <a:gdLst/>
              <a:ahLst/>
              <a:cxnLst/>
              <a:rect l="l" t="t" r="r" b="b"/>
              <a:pathLst>
                <a:path w="2835275" h="2588895">
                  <a:moveTo>
                    <a:pt x="0" y="0"/>
                  </a:moveTo>
                  <a:lnTo>
                    <a:pt x="2834694" y="0"/>
                  </a:lnTo>
                  <a:lnTo>
                    <a:pt x="2834694" y="2588744"/>
                  </a:lnTo>
                  <a:lnTo>
                    <a:pt x="0" y="2588744"/>
                  </a:lnTo>
                  <a:lnTo>
                    <a:pt x="0" y="0"/>
                  </a:lnTo>
                  <a:close/>
                </a:path>
              </a:pathLst>
            </a:custGeom>
            <a:ln w="9524">
              <a:solidFill>
                <a:srgbClr val="595959"/>
              </a:solidFill>
            </a:ln>
          </p:spPr>
          <p:txBody>
            <a:bodyPr wrap="square" lIns="0" tIns="0" rIns="0" bIns="0" rtlCol="0"/>
            <a:lstStyle/>
            <a:p>
              <a:endParaRPr sz="700"/>
            </a:p>
          </p:txBody>
        </p:sp>
        <p:sp>
          <p:nvSpPr>
            <p:cNvPr id="159" name="object 159"/>
            <p:cNvSpPr/>
            <p:nvPr/>
          </p:nvSpPr>
          <p:spPr>
            <a:xfrm>
              <a:off x="11528301" y="2819719"/>
              <a:ext cx="2514600" cy="91440"/>
            </a:xfrm>
            <a:custGeom>
              <a:avLst/>
              <a:gdLst/>
              <a:ahLst/>
              <a:cxnLst/>
              <a:rect l="l" t="t" r="r" b="b"/>
              <a:pathLst>
                <a:path w="2514600" h="91439">
                  <a:moveTo>
                    <a:pt x="2507169" y="91424"/>
                  </a:moveTo>
                  <a:lnTo>
                    <a:pt x="6824" y="91424"/>
                  </a:lnTo>
                  <a:lnTo>
                    <a:pt x="0" y="84599"/>
                  </a:lnTo>
                  <a:lnTo>
                    <a:pt x="0" y="15249"/>
                  </a:lnTo>
                  <a:lnTo>
                    <a:pt x="0" y="6824"/>
                  </a:lnTo>
                  <a:lnTo>
                    <a:pt x="6824" y="0"/>
                  </a:lnTo>
                  <a:lnTo>
                    <a:pt x="2502794" y="0"/>
                  </a:lnTo>
                  <a:lnTo>
                    <a:pt x="2506669" y="1599"/>
                  </a:lnTo>
                  <a:lnTo>
                    <a:pt x="2509519" y="4474"/>
                  </a:lnTo>
                  <a:lnTo>
                    <a:pt x="2512394" y="7324"/>
                  </a:lnTo>
                  <a:lnTo>
                    <a:pt x="2513994" y="11199"/>
                  </a:lnTo>
                  <a:lnTo>
                    <a:pt x="2513994" y="84599"/>
                  </a:lnTo>
                  <a:lnTo>
                    <a:pt x="2507169" y="91424"/>
                  </a:lnTo>
                  <a:close/>
                </a:path>
              </a:pathLst>
            </a:custGeom>
            <a:solidFill>
              <a:srgbClr val="0844A1"/>
            </a:solidFill>
          </p:spPr>
          <p:txBody>
            <a:bodyPr wrap="square" lIns="0" tIns="0" rIns="0" bIns="0" rtlCol="0"/>
            <a:lstStyle/>
            <a:p>
              <a:endParaRPr sz="700"/>
            </a:p>
          </p:txBody>
        </p:sp>
        <p:sp>
          <p:nvSpPr>
            <p:cNvPr id="160" name="object 160"/>
            <p:cNvSpPr/>
            <p:nvPr/>
          </p:nvSpPr>
          <p:spPr>
            <a:xfrm>
              <a:off x="11528301" y="2819719"/>
              <a:ext cx="2514600" cy="91440"/>
            </a:xfrm>
            <a:custGeom>
              <a:avLst/>
              <a:gdLst/>
              <a:ahLst/>
              <a:cxnLst/>
              <a:rect l="l" t="t" r="r" b="b"/>
              <a:pathLst>
                <a:path w="2514600" h="91439">
                  <a:moveTo>
                    <a:pt x="0" y="15249"/>
                  </a:moveTo>
                  <a:lnTo>
                    <a:pt x="0" y="6824"/>
                  </a:lnTo>
                  <a:lnTo>
                    <a:pt x="6824" y="0"/>
                  </a:lnTo>
                  <a:lnTo>
                    <a:pt x="15224" y="0"/>
                  </a:lnTo>
                  <a:lnTo>
                    <a:pt x="2498744" y="0"/>
                  </a:lnTo>
                  <a:lnTo>
                    <a:pt x="2502794" y="0"/>
                  </a:lnTo>
                  <a:lnTo>
                    <a:pt x="2506669" y="1599"/>
                  </a:lnTo>
                  <a:lnTo>
                    <a:pt x="2509519" y="4474"/>
                  </a:lnTo>
                  <a:lnTo>
                    <a:pt x="2512394" y="7324"/>
                  </a:lnTo>
                  <a:lnTo>
                    <a:pt x="2513994" y="11199"/>
                  </a:lnTo>
                  <a:lnTo>
                    <a:pt x="2513994" y="15249"/>
                  </a:lnTo>
                  <a:lnTo>
                    <a:pt x="2513994" y="76199"/>
                  </a:lnTo>
                  <a:lnTo>
                    <a:pt x="2513994" y="84599"/>
                  </a:lnTo>
                  <a:lnTo>
                    <a:pt x="2507169" y="91424"/>
                  </a:lnTo>
                  <a:lnTo>
                    <a:pt x="2498744" y="91424"/>
                  </a:lnTo>
                  <a:lnTo>
                    <a:pt x="15224" y="91424"/>
                  </a:lnTo>
                  <a:lnTo>
                    <a:pt x="6824" y="91424"/>
                  </a:lnTo>
                  <a:lnTo>
                    <a:pt x="0" y="84599"/>
                  </a:lnTo>
                  <a:lnTo>
                    <a:pt x="0" y="76199"/>
                  </a:lnTo>
                  <a:lnTo>
                    <a:pt x="0" y="15249"/>
                  </a:lnTo>
                  <a:close/>
                </a:path>
              </a:pathLst>
            </a:custGeom>
            <a:ln w="9524">
              <a:solidFill>
                <a:srgbClr val="595959"/>
              </a:solidFill>
            </a:ln>
          </p:spPr>
          <p:txBody>
            <a:bodyPr wrap="square" lIns="0" tIns="0" rIns="0" bIns="0" rtlCol="0"/>
            <a:lstStyle/>
            <a:p>
              <a:endParaRPr sz="700"/>
            </a:p>
          </p:txBody>
        </p:sp>
        <p:sp>
          <p:nvSpPr>
            <p:cNvPr id="161" name="object 161"/>
            <p:cNvSpPr/>
            <p:nvPr/>
          </p:nvSpPr>
          <p:spPr>
            <a:xfrm>
              <a:off x="11528301" y="3010068"/>
              <a:ext cx="2514600" cy="91440"/>
            </a:xfrm>
            <a:custGeom>
              <a:avLst/>
              <a:gdLst/>
              <a:ahLst/>
              <a:cxnLst/>
              <a:rect l="l" t="t" r="r" b="b"/>
              <a:pathLst>
                <a:path w="2514600" h="91439">
                  <a:moveTo>
                    <a:pt x="2507169" y="91424"/>
                  </a:moveTo>
                  <a:lnTo>
                    <a:pt x="6824" y="91424"/>
                  </a:lnTo>
                  <a:lnTo>
                    <a:pt x="0" y="84599"/>
                  </a:lnTo>
                  <a:lnTo>
                    <a:pt x="0" y="15249"/>
                  </a:lnTo>
                  <a:lnTo>
                    <a:pt x="0" y="6824"/>
                  </a:lnTo>
                  <a:lnTo>
                    <a:pt x="6824" y="0"/>
                  </a:lnTo>
                  <a:lnTo>
                    <a:pt x="2502794" y="0"/>
                  </a:lnTo>
                  <a:lnTo>
                    <a:pt x="2506669" y="1599"/>
                  </a:lnTo>
                  <a:lnTo>
                    <a:pt x="2509519" y="4474"/>
                  </a:lnTo>
                  <a:lnTo>
                    <a:pt x="2512394" y="7324"/>
                  </a:lnTo>
                  <a:lnTo>
                    <a:pt x="2513994" y="11199"/>
                  </a:lnTo>
                  <a:lnTo>
                    <a:pt x="2513994" y="84599"/>
                  </a:lnTo>
                  <a:lnTo>
                    <a:pt x="2507169" y="91424"/>
                  </a:lnTo>
                  <a:close/>
                </a:path>
              </a:pathLst>
            </a:custGeom>
            <a:solidFill>
              <a:srgbClr val="0844A1"/>
            </a:solidFill>
          </p:spPr>
          <p:txBody>
            <a:bodyPr wrap="square" lIns="0" tIns="0" rIns="0" bIns="0" rtlCol="0"/>
            <a:lstStyle/>
            <a:p>
              <a:endParaRPr sz="700"/>
            </a:p>
          </p:txBody>
        </p:sp>
        <p:sp>
          <p:nvSpPr>
            <p:cNvPr id="162" name="object 162"/>
            <p:cNvSpPr/>
            <p:nvPr/>
          </p:nvSpPr>
          <p:spPr>
            <a:xfrm>
              <a:off x="11528301" y="3010068"/>
              <a:ext cx="2514600" cy="91440"/>
            </a:xfrm>
            <a:custGeom>
              <a:avLst/>
              <a:gdLst/>
              <a:ahLst/>
              <a:cxnLst/>
              <a:rect l="l" t="t" r="r" b="b"/>
              <a:pathLst>
                <a:path w="2514600" h="91439">
                  <a:moveTo>
                    <a:pt x="0" y="15249"/>
                  </a:moveTo>
                  <a:lnTo>
                    <a:pt x="0" y="6824"/>
                  </a:lnTo>
                  <a:lnTo>
                    <a:pt x="6824" y="0"/>
                  </a:lnTo>
                  <a:lnTo>
                    <a:pt x="15224" y="0"/>
                  </a:lnTo>
                  <a:lnTo>
                    <a:pt x="2498744" y="0"/>
                  </a:lnTo>
                  <a:lnTo>
                    <a:pt x="2502794" y="0"/>
                  </a:lnTo>
                  <a:lnTo>
                    <a:pt x="2506669" y="1599"/>
                  </a:lnTo>
                  <a:lnTo>
                    <a:pt x="2509519" y="4474"/>
                  </a:lnTo>
                  <a:lnTo>
                    <a:pt x="2512394" y="7324"/>
                  </a:lnTo>
                  <a:lnTo>
                    <a:pt x="2513994" y="11199"/>
                  </a:lnTo>
                  <a:lnTo>
                    <a:pt x="2513994" y="15249"/>
                  </a:lnTo>
                  <a:lnTo>
                    <a:pt x="2513994" y="76199"/>
                  </a:lnTo>
                  <a:lnTo>
                    <a:pt x="2513994" y="84599"/>
                  </a:lnTo>
                  <a:lnTo>
                    <a:pt x="2507169" y="91424"/>
                  </a:lnTo>
                  <a:lnTo>
                    <a:pt x="2498744" y="91424"/>
                  </a:lnTo>
                  <a:lnTo>
                    <a:pt x="15224" y="91424"/>
                  </a:lnTo>
                  <a:lnTo>
                    <a:pt x="6824" y="91424"/>
                  </a:lnTo>
                  <a:lnTo>
                    <a:pt x="0" y="84599"/>
                  </a:lnTo>
                  <a:lnTo>
                    <a:pt x="0" y="76199"/>
                  </a:lnTo>
                  <a:lnTo>
                    <a:pt x="0" y="15249"/>
                  </a:lnTo>
                  <a:close/>
                </a:path>
              </a:pathLst>
            </a:custGeom>
            <a:ln w="9524">
              <a:solidFill>
                <a:srgbClr val="595959"/>
              </a:solidFill>
            </a:ln>
          </p:spPr>
          <p:txBody>
            <a:bodyPr wrap="square" lIns="0" tIns="0" rIns="0" bIns="0" rtlCol="0"/>
            <a:lstStyle/>
            <a:p>
              <a:endParaRPr sz="700"/>
            </a:p>
          </p:txBody>
        </p:sp>
        <p:sp>
          <p:nvSpPr>
            <p:cNvPr id="163" name="object 163"/>
            <p:cNvSpPr/>
            <p:nvPr/>
          </p:nvSpPr>
          <p:spPr>
            <a:xfrm>
              <a:off x="11528301" y="3200418"/>
              <a:ext cx="2514600" cy="91440"/>
            </a:xfrm>
            <a:custGeom>
              <a:avLst/>
              <a:gdLst/>
              <a:ahLst/>
              <a:cxnLst/>
              <a:rect l="l" t="t" r="r" b="b"/>
              <a:pathLst>
                <a:path w="2514600" h="91439">
                  <a:moveTo>
                    <a:pt x="2507169" y="91424"/>
                  </a:moveTo>
                  <a:lnTo>
                    <a:pt x="6824" y="91424"/>
                  </a:lnTo>
                  <a:lnTo>
                    <a:pt x="0" y="84599"/>
                  </a:lnTo>
                  <a:lnTo>
                    <a:pt x="0" y="15224"/>
                  </a:lnTo>
                  <a:lnTo>
                    <a:pt x="0" y="6824"/>
                  </a:lnTo>
                  <a:lnTo>
                    <a:pt x="6824" y="0"/>
                  </a:lnTo>
                  <a:lnTo>
                    <a:pt x="2502794" y="0"/>
                  </a:lnTo>
                  <a:lnTo>
                    <a:pt x="2506669" y="1599"/>
                  </a:lnTo>
                  <a:lnTo>
                    <a:pt x="2512394" y="7324"/>
                  </a:lnTo>
                  <a:lnTo>
                    <a:pt x="2513994" y="11199"/>
                  </a:lnTo>
                  <a:lnTo>
                    <a:pt x="2513994" y="84599"/>
                  </a:lnTo>
                  <a:lnTo>
                    <a:pt x="2507169" y="91424"/>
                  </a:lnTo>
                  <a:close/>
                </a:path>
              </a:pathLst>
            </a:custGeom>
            <a:solidFill>
              <a:srgbClr val="0844A1"/>
            </a:solidFill>
          </p:spPr>
          <p:txBody>
            <a:bodyPr wrap="square" lIns="0" tIns="0" rIns="0" bIns="0" rtlCol="0"/>
            <a:lstStyle/>
            <a:p>
              <a:endParaRPr sz="700"/>
            </a:p>
          </p:txBody>
        </p:sp>
        <p:sp>
          <p:nvSpPr>
            <p:cNvPr id="164" name="object 164"/>
            <p:cNvSpPr/>
            <p:nvPr/>
          </p:nvSpPr>
          <p:spPr>
            <a:xfrm>
              <a:off x="11528301" y="3200418"/>
              <a:ext cx="2514600" cy="91440"/>
            </a:xfrm>
            <a:custGeom>
              <a:avLst/>
              <a:gdLst/>
              <a:ahLst/>
              <a:cxnLst/>
              <a:rect l="l" t="t" r="r" b="b"/>
              <a:pathLst>
                <a:path w="2514600" h="91439">
                  <a:moveTo>
                    <a:pt x="0" y="15224"/>
                  </a:moveTo>
                  <a:lnTo>
                    <a:pt x="0" y="6824"/>
                  </a:lnTo>
                  <a:lnTo>
                    <a:pt x="6824" y="0"/>
                  </a:lnTo>
                  <a:lnTo>
                    <a:pt x="15224" y="0"/>
                  </a:lnTo>
                  <a:lnTo>
                    <a:pt x="2498744" y="0"/>
                  </a:lnTo>
                  <a:lnTo>
                    <a:pt x="2502794" y="0"/>
                  </a:lnTo>
                  <a:lnTo>
                    <a:pt x="2506669" y="1599"/>
                  </a:lnTo>
                  <a:lnTo>
                    <a:pt x="2509519" y="4449"/>
                  </a:lnTo>
                  <a:lnTo>
                    <a:pt x="2512394" y="7324"/>
                  </a:lnTo>
                  <a:lnTo>
                    <a:pt x="2513994" y="11199"/>
                  </a:lnTo>
                  <a:lnTo>
                    <a:pt x="2513994" y="15224"/>
                  </a:lnTo>
                  <a:lnTo>
                    <a:pt x="2513994" y="76174"/>
                  </a:lnTo>
                  <a:lnTo>
                    <a:pt x="2513994" y="84599"/>
                  </a:lnTo>
                  <a:lnTo>
                    <a:pt x="2507169" y="91424"/>
                  </a:lnTo>
                  <a:lnTo>
                    <a:pt x="2498744" y="91424"/>
                  </a:lnTo>
                  <a:lnTo>
                    <a:pt x="15224" y="91424"/>
                  </a:lnTo>
                  <a:lnTo>
                    <a:pt x="6824" y="91424"/>
                  </a:lnTo>
                  <a:lnTo>
                    <a:pt x="0" y="84599"/>
                  </a:lnTo>
                  <a:lnTo>
                    <a:pt x="0" y="76174"/>
                  </a:lnTo>
                  <a:lnTo>
                    <a:pt x="0" y="15224"/>
                  </a:lnTo>
                  <a:close/>
                </a:path>
              </a:pathLst>
            </a:custGeom>
            <a:ln w="9524">
              <a:solidFill>
                <a:srgbClr val="595959"/>
              </a:solidFill>
            </a:ln>
          </p:spPr>
          <p:txBody>
            <a:bodyPr wrap="square" lIns="0" tIns="0" rIns="0" bIns="0" rtlCol="0"/>
            <a:lstStyle/>
            <a:p>
              <a:endParaRPr sz="700"/>
            </a:p>
          </p:txBody>
        </p:sp>
        <p:sp>
          <p:nvSpPr>
            <p:cNvPr id="165" name="object 165"/>
            <p:cNvSpPr/>
            <p:nvPr/>
          </p:nvSpPr>
          <p:spPr>
            <a:xfrm>
              <a:off x="11528301" y="3390768"/>
              <a:ext cx="2514600" cy="91440"/>
            </a:xfrm>
            <a:custGeom>
              <a:avLst/>
              <a:gdLst/>
              <a:ahLst/>
              <a:cxnLst/>
              <a:rect l="l" t="t" r="r" b="b"/>
              <a:pathLst>
                <a:path w="2514600" h="91439">
                  <a:moveTo>
                    <a:pt x="2507169" y="91424"/>
                  </a:moveTo>
                  <a:lnTo>
                    <a:pt x="6824" y="91424"/>
                  </a:lnTo>
                  <a:lnTo>
                    <a:pt x="0" y="84599"/>
                  </a:lnTo>
                  <a:lnTo>
                    <a:pt x="0" y="15224"/>
                  </a:lnTo>
                  <a:lnTo>
                    <a:pt x="0" y="6824"/>
                  </a:lnTo>
                  <a:lnTo>
                    <a:pt x="6824" y="0"/>
                  </a:lnTo>
                  <a:lnTo>
                    <a:pt x="2502794" y="0"/>
                  </a:lnTo>
                  <a:lnTo>
                    <a:pt x="2506669" y="1599"/>
                  </a:lnTo>
                  <a:lnTo>
                    <a:pt x="2512394" y="7324"/>
                  </a:lnTo>
                  <a:lnTo>
                    <a:pt x="2513994" y="11199"/>
                  </a:lnTo>
                  <a:lnTo>
                    <a:pt x="2513994" y="84599"/>
                  </a:lnTo>
                  <a:lnTo>
                    <a:pt x="2507169" y="91424"/>
                  </a:lnTo>
                  <a:close/>
                </a:path>
              </a:pathLst>
            </a:custGeom>
            <a:solidFill>
              <a:srgbClr val="0844A1"/>
            </a:solidFill>
          </p:spPr>
          <p:txBody>
            <a:bodyPr wrap="square" lIns="0" tIns="0" rIns="0" bIns="0" rtlCol="0"/>
            <a:lstStyle/>
            <a:p>
              <a:endParaRPr sz="700"/>
            </a:p>
          </p:txBody>
        </p:sp>
        <p:sp>
          <p:nvSpPr>
            <p:cNvPr id="166" name="object 166"/>
            <p:cNvSpPr/>
            <p:nvPr/>
          </p:nvSpPr>
          <p:spPr>
            <a:xfrm>
              <a:off x="11528301" y="3390768"/>
              <a:ext cx="2514600" cy="91440"/>
            </a:xfrm>
            <a:custGeom>
              <a:avLst/>
              <a:gdLst/>
              <a:ahLst/>
              <a:cxnLst/>
              <a:rect l="l" t="t" r="r" b="b"/>
              <a:pathLst>
                <a:path w="2514600" h="91439">
                  <a:moveTo>
                    <a:pt x="0" y="15224"/>
                  </a:moveTo>
                  <a:lnTo>
                    <a:pt x="0" y="6824"/>
                  </a:lnTo>
                  <a:lnTo>
                    <a:pt x="6824" y="0"/>
                  </a:lnTo>
                  <a:lnTo>
                    <a:pt x="15224" y="0"/>
                  </a:lnTo>
                  <a:lnTo>
                    <a:pt x="2498744" y="0"/>
                  </a:lnTo>
                  <a:lnTo>
                    <a:pt x="2502794" y="0"/>
                  </a:lnTo>
                  <a:lnTo>
                    <a:pt x="2506669" y="1599"/>
                  </a:lnTo>
                  <a:lnTo>
                    <a:pt x="2509519" y="4449"/>
                  </a:lnTo>
                  <a:lnTo>
                    <a:pt x="2512394" y="7324"/>
                  </a:lnTo>
                  <a:lnTo>
                    <a:pt x="2513994" y="11199"/>
                  </a:lnTo>
                  <a:lnTo>
                    <a:pt x="2513994" y="15224"/>
                  </a:lnTo>
                  <a:lnTo>
                    <a:pt x="2513994" y="76174"/>
                  </a:lnTo>
                  <a:lnTo>
                    <a:pt x="2513994" y="84599"/>
                  </a:lnTo>
                  <a:lnTo>
                    <a:pt x="2507169" y="91424"/>
                  </a:lnTo>
                  <a:lnTo>
                    <a:pt x="2498744" y="91424"/>
                  </a:lnTo>
                  <a:lnTo>
                    <a:pt x="15224" y="91424"/>
                  </a:lnTo>
                  <a:lnTo>
                    <a:pt x="6824" y="91424"/>
                  </a:lnTo>
                  <a:lnTo>
                    <a:pt x="0" y="84599"/>
                  </a:lnTo>
                  <a:lnTo>
                    <a:pt x="0" y="76174"/>
                  </a:lnTo>
                  <a:lnTo>
                    <a:pt x="0" y="15224"/>
                  </a:lnTo>
                  <a:close/>
                </a:path>
              </a:pathLst>
            </a:custGeom>
            <a:ln w="9524">
              <a:solidFill>
                <a:srgbClr val="595959"/>
              </a:solidFill>
            </a:ln>
          </p:spPr>
          <p:txBody>
            <a:bodyPr wrap="square" lIns="0" tIns="0" rIns="0" bIns="0" rtlCol="0"/>
            <a:lstStyle/>
            <a:p>
              <a:endParaRPr sz="700"/>
            </a:p>
          </p:txBody>
        </p:sp>
        <p:sp>
          <p:nvSpPr>
            <p:cNvPr id="167" name="object 167"/>
            <p:cNvSpPr/>
            <p:nvPr/>
          </p:nvSpPr>
          <p:spPr>
            <a:xfrm>
              <a:off x="11528301" y="3581117"/>
              <a:ext cx="1707514" cy="91440"/>
            </a:xfrm>
            <a:custGeom>
              <a:avLst/>
              <a:gdLst/>
              <a:ahLst/>
              <a:cxnLst/>
              <a:rect l="l" t="t" r="r" b="b"/>
              <a:pathLst>
                <a:path w="1707515" h="91439">
                  <a:moveTo>
                    <a:pt x="1700471" y="91424"/>
                  </a:moveTo>
                  <a:lnTo>
                    <a:pt x="6824" y="91424"/>
                  </a:lnTo>
                  <a:lnTo>
                    <a:pt x="0" y="84599"/>
                  </a:lnTo>
                  <a:lnTo>
                    <a:pt x="0" y="15224"/>
                  </a:lnTo>
                  <a:lnTo>
                    <a:pt x="0" y="6824"/>
                  </a:lnTo>
                  <a:lnTo>
                    <a:pt x="6824" y="0"/>
                  </a:lnTo>
                  <a:lnTo>
                    <a:pt x="1696096" y="0"/>
                  </a:lnTo>
                  <a:lnTo>
                    <a:pt x="1699971" y="1599"/>
                  </a:lnTo>
                  <a:lnTo>
                    <a:pt x="1705696" y="7324"/>
                  </a:lnTo>
                  <a:lnTo>
                    <a:pt x="1707296" y="11199"/>
                  </a:lnTo>
                  <a:lnTo>
                    <a:pt x="1707296" y="84599"/>
                  </a:lnTo>
                  <a:lnTo>
                    <a:pt x="1700471" y="91424"/>
                  </a:lnTo>
                  <a:close/>
                </a:path>
              </a:pathLst>
            </a:custGeom>
            <a:solidFill>
              <a:srgbClr val="0844A1"/>
            </a:solidFill>
          </p:spPr>
          <p:txBody>
            <a:bodyPr wrap="square" lIns="0" tIns="0" rIns="0" bIns="0" rtlCol="0"/>
            <a:lstStyle/>
            <a:p>
              <a:endParaRPr sz="700"/>
            </a:p>
          </p:txBody>
        </p:sp>
        <p:sp>
          <p:nvSpPr>
            <p:cNvPr id="168" name="object 168"/>
            <p:cNvSpPr/>
            <p:nvPr/>
          </p:nvSpPr>
          <p:spPr>
            <a:xfrm>
              <a:off x="11528301" y="3581117"/>
              <a:ext cx="1707514" cy="91440"/>
            </a:xfrm>
            <a:custGeom>
              <a:avLst/>
              <a:gdLst/>
              <a:ahLst/>
              <a:cxnLst/>
              <a:rect l="l" t="t" r="r" b="b"/>
              <a:pathLst>
                <a:path w="1707515" h="91439">
                  <a:moveTo>
                    <a:pt x="0" y="15224"/>
                  </a:moveTo>
                  <a:lnTo>
                    <a:pt x="0" y="6824"/>
                  </a:lnTo>
                  <a:lnTo>
                    <a:pt x="6824" y="0"/>
                  </a:lnTo>
                  <a:lnTo>
                    <a:pt x="15224" y="0"/>
                  </a:lnTo>
                  <a:lnTo>
                    <a:pt x="1692046" y="0"/>
                  </a:lnTo>
                  <a:lnTo>
                    <a:pt x="1696096" y="0"/>
                  </a:lnTo>
                  <a:lnTo>
                    <a:pt x="1699971" y="1599"/>
                  </a:lnTo>
                  <a:lnTo>
                    <a:pt x="1702821" y="4449"/>
                  </a:lnTo>
                  <a:lnTo>
                    <a:pt x="1705696" y="7324"/>
                  </a:lnTo>
                  <a:lnTo>
                    <a:pt x="1707296" y="11199"/>
                  </a:lnTo>
                  <a:lnTo>
                    <a:pt x="1707296" y="15224"/>
                  </a:lnTo>
                  <a:lnTo>
                    <a:pt x="1707296" y="76174"/>
                  </a:lnTo>
                  <a:lnTo>
                    <a:pt x="1707296" y="84599"/>
                  </a:lnTo>
                  <a:lnTo>
                    <a:pt x="1700471" y="91424"/>
                  </a:lnTo>
                  <a:lnTo>
                    <a:pt x="1692046" y="91424"/>
                  </a:lnTo>
                  <a:lnTo>
                    <a:pt x="15224" y="91424"/>
                  </a:lnTo>
                  <a:lnTo>
                    <a:pt x="6824" y="91424"/>
                  </a:lnTo>
                  <a:lnTo>
                    <a:pt x="0" y="84599"/>
                  </a:lnTo>
                  <a:lnTo>
                    <a:pt x="0" y="76174"/>
                  </a:lnTo>
                  <a:lnTo>
                    <a:pt x="0" y="15224"/>
                  </a:lnTo>
                  <a:close/>
                </a:path>
              </a:pathLst>
            </a:custGeom>
            <a:ln w="9524">
              <a:solidFill>
                <a:srgbClr val="595959"/>
              </a:solidFill>
            </a:ln>
          </p:spPr>
          <p:txBody>
            <a:bodyPr wrap="square" lIns="0" tIns="0" rIns="0" bIns="0" rtlCol="0"/>
            <a:lstStyle/>
            <a:p>
              <a:endParaRPr sz="700"/>
            </a:p>
          </p:txBody>
        </p:sp>
        <p:sp>
          <p:nvSpPr>
            <p:cNvPr id="169" name="object 169"/>
            <p:cNvSpPr/>
            <p:nvPr/>
          </p:nvSpPr>
          <p:spPr>
            <a:xfrm>
              <a:off x="11528301" y="3870367"/>
              <a:ext cx="2514600" cy="92075"/>
            </a:xfrm>
            <a:custGeom>
              <a:avLst/>
              <a:gdLst/>
              <a:ahLst/>
              <a:cxnLst/>
              <a:rect l="l" t="t" r="r" b="b"/>
              <a:pathLst>
                <a:path w="2514600" h="92075">
                  <a:moveTo>
                    <a:pt x="2507169" y="91449"/>
                  </a:moveTo>
                  <a:lnTo>
                    <a:pt x="6824" y="91449"/>
                  </a:lnTo>
                  <a:lnTo>
                    <a:pt x="0" y="84624"/>
                  </a:lnTo>
                  <a:lnTo>
                    <a:pt x="0" y="15249"/>
                  </a:lnTo>
                  <a:lnTo>
                    <a:pt x="0" y="6824"/>
                  </a:lnTo>
                  <a:lnTo>
                    <a:pt x="6824" y="0"/>
                  </a:lnTo>
                  <a:lnTo>
                    <a:pt x="2502794" y="0"/>
                  </a:lnTo>
                  <a:lnTo>
                    <a:pt x="2506669" y="1624"/>
                  </a:lnTo>
                  <a:lnTo>
                    <a:pt x="2509519" y="4474"/>
                  </a:lnTo>
                  <a:lnTo>
                    <a:pt x="2512394" y="7324"/>
                  </a:lnTo>
                  <a:lnTo>
                    <a:pt x="2513994" y="11199"/>
                  </a:lnTo>
                  <a:lnTo>
                    <a:pt x="2513994" y="84624"/>
                  </a:lnTo>
                  <a:lnTo>
                    <a:pt x="2507169" y="91449"/>
                  </a:lnTo>
                  <a:close/>
                </a:path>
              </a:pathLst>
            </a:custGeom>
            <a:solidFill>
              <a:srgbClr val="0844A1"/>
            </a:solidFill>
          </p:spPr>
          <p:txBody>
            <a:bodyPr wrap="square" lIns="0" tIns="0" rIns="0" bIns="0" rtlCol="0"/>
            <a:lstStyle/>
            <a:p>
              <a:endParaRPr sz="700"/>
            </a:p>
          </p:txBody>
        </p:sp>
        <p:sp>
          <p:nvSpPr>
            <p:cNvPr id="170" name="object 170"/>
            <p:cNvSpPr/>
            <p:nvPr/>
          </p:nvSpPr>
          <p:spPr>
            <a:xfrm>
              <a:off x="11528301" y="3870367"/>
              <a:ext cx="2514600" cy="92075"/>
            </a:xfrm>
            <a:custGeom>
              <a:avLst/>
              <a:gdLst/>
              <a:ahLst/>
              <a:cxnLst/>
              <a:rect l="l" t="t" r="r" b="b"/>
              <a:pathLst>
                <a:path w="2514600" h="92075">
                  <a:moveTo>
                    <a:pt x="0" y="15249"/>
                  </a:moveTo>
                  <a:lnTo>
                    <a:pt x="0" y="6824"/>
                  </a:lnTo>
                  <a:lnTo>
                    <a:pt x="6824" y="0"/>
                  </a:lnTo>
                  <a:lnTo>
                    <a:pt x="15224" y="0"/>
                  </a:lnTo>
                  <a:lnTo>
                    <a:pt x="2498744" y="0"/>
                  </a:lnTo>
                  <a:lnTo>
                    <a:pt x="2502794" y="0"/>
                  </a:lnTo>
                  <a:lnTo>
                    <a:pt x="2506669" y="1624"/>
                  </a:lnTo>
                  <a:lnTo>
                    <a:pt x="2509519" y="4474"/>
                  </a:lnTo>
                  <a:lnTo>
                    <a:pt x="2512394" y="7324"/>
                  </a:lnTo>
                  <a:lnTo>
                    <a:pt x="2513994" y="11199"/>
                  </a:lnTo>
                  <a:lnTo>
                    <a:pt x="2513994" y="15249"/>
                  </a:lnTo>
                  <a:lnTo>
                    <a:pt x="2513994" y="76199"/>
                  </a:lnTo>
                  <a:lnTo>
                    <a:pt x="2513994" y="84624"/>
                  </a:lnTo>
                  <a:lnTo>
                    <a:pt x="2507169" y="91449"/>
                  </a:lnTo>
                  <a:lnTo>
                    <a:pt x="2498744" y="91449"/>
                  </a:lnTo>
                  <a:lnTo>
                    <a:pt x="15224" y="91449"/>
                  </a:lnTo>
                  <a:lnTo>
                    <a:pt x="6824" y="91449"/>
                  </a:lnTo>
                  <a:lnTo>
                    <a:pt x="0" y="84624"/>
                  </a:lnTo>
                  <a:lnTo>
                    <a:pt x="0" y="76199"/>
                  </a:lnTo>
                  <a:lnTo>
                    <a:pt x="0" y="15249"/>
                  </a:lnTo>
                  <a:close/>
                </a:path>
              </a:pathLst>
            </a:custGeom>
            <a:ln w="9524">
              <a:solidFill>
                <a:srgbClr val="595959"/>
              </a:solidFill>
            </a:ln>
          </p:spPr>
          <p:txBody>
            <a:bodyPr wrap="square" lIns="0" tIns="0" rIns="0" bIns="0" rtlCol="0"/>
            <a:lstStyle/>
            <a:p>
              <a:endParaRPr sz="700"/>
            </a:p>
          </p:txBody>
        </p:sp>
        <p:sp>
          <p:nvSpPr>
            <p:cNvPr id="171" name="object 171"/>
            <p:cNvSpPr/>
            <p:nvPr/>
          </p:nvSpPr>
          <p:spPr>
            <a:xfrm>
              <a:off x="11528301" y="4060716"/>
              <a:ext cx="2514600" cy="91440"/>
            </a:xfrm>
            <a:custGeom>
              <a:avLst/>
              <a:gdLst/>
              <a:ahLst/>
              <a:cxnLst/>
              <a:rect l="l" t="t" r="r" b="b"/>
              <a:pathLst>
                <a:path w="2514600" h="91439">
                  <a:moveTo>
                    <a:pt x="2507169" y="91424"/>
                  </a:moveTo>
                  <a:lnTo>
                    <a:pt x="6824" y="91424"/>
                  </a:lnTo>
                  <a:lnTo>
                    <a:pt x="0" y="84624"/>
                  </a:lnTo>
                  <a:lnTo>
                    <a:pt x="0" y="15249"/>
                  </a:lnTo>
                  <a:lnTo>
                    <a:pt x="0" y="6824"/>
                  </a:lnTo>
                  <a:lnTo>
                    <a:pt x="6824" y="0"/>
                  </a:lnTo>
                  <a:lnTo>
                    <a:pt x="2502794" y="0"/>
                  </a:lnTo>
                  <a:lnTo>
                    <a:pt x="2506669" y="1624"/>
                  </a:lnTo>
                  <a:lnTo>
                    <a:pt x="2509519" y="4474"/>
                  </a:lnTo>
                  <a:lnTo>
                    <a:pt x="2512394" y="7324"/>
                  </a:lnTo>
                  <a:lnTo>
                    <a:pt x="2513994" y="11199"/>
                  </a:lnTo>
                  <a:lnTo>
                    <a:pt x="2513994" y="84624"/>
                  </a:lnTo>
                  <a:lnTo>
                    <a:pt x="2507169" y="91424"/>
                  </a:lnTo>
                  <a:close/>
                </a:path>
              </a:pathLst>
            </a:custGeom>
            <a:solidFill>
              <a:srgbClr val="0844A1"/>
            </a:solidFill>
          </p:spPr>
          <p:txBody>
            <a:bodyPr wrap="square" lIns="0" tIns="0" rIns="0" bIns="0" rtlCol="0"/>
            <a:lstStyle/>
            <a:p>
              <a:endParaRPr sz="700"/>
            </a:p>
          </p:txBody>
        </p:sp>
        <p:sp>
          <p:nvSpPr>
            <p:cNvPr id="172" name="object 172"/>
            <p:cNvSpPr/>
            <p:nvPr/>
          </p:nvSpPr>
          <p:spPr>
            <a:xfrm>
              <a:off x="11528301" y="4060716"/>
              <a:ext cx="2514600" cy="91440"/>
            </a:xfrm>
            <a:custGeom>
              <a:avLst/>
              <a:gdLst/>
              <a:ahLst/>
              <a:cxnLst/>
              <a:rect l="l" t="t" r="r" b="b"/>
              <a:pathLst>
                <a:path w="2514600" h="91439">
                  <a:moveTo>
                    <a:pt x="0" y="15249"/>
                  </a:moveTo>
                  <a:lnTo>
                    <a:pt x="0" y="6824"/>
                  </a:lnTo>
                  <a:lnTo>
                    <a:pt x="6824" y="0"/>
                  </a:lnTo>
                  <a:lnTo>
                    <a:pt x="15224" y="0"/>
                  </a:lnTo>
                  <a:lnTo>
                    <a:pt x="2498744" y="0"/>
                  </a:lnTo>
                  <a:lnTo>
                    <a:pt x="2502794" y="0"/>
                  </a:lnTo>
                  <a:lnTo>
                    <a:pt x="2506669" y="1624"/>
                  </a:lnTo>
                  <a:lnTo>
                    <a:pt x="2509519" y="4474"/>
                  </a:lnTo>
                  <a:lnTo>
                    <a:pt x="2512394" y="7324"/>
                  </a:lnTo>
                  <a:lnTo>
                    <a:pt x="2513994" y="11199"/>
                  </a:lnTo>
                  <a:lnTo>
                    <a:pt x="2513994" y="15249"/>
                  </a:lnTo>
                  <a:lnTo>
                    <a:pt x="2513994" y="76199"/>
                  </a:lnTo>
                  <a:lnTo>
                    <a:pt x="2513994" y="84624"/>
                  </a:lnTo>
                  <a:lnTo>
                    <a:pt x="2507169" y="91424"/>
                  </a:lnTo>
                  <a:lnTo>
                    <a:pt x="2498744" y="91424"/>
                  </a:lnTo>
                  <a:lnTo>
                    <a:pt x="15224" y="91424"/>
                  </a:lnTo>
                  <a:lnTo>
                    <a:pt x="6824" y="91424"/>
                  </a:lnTo>
                  <a:lnTo>
                    <a:pt x="0" y="84624"/>
                  </a:lnTo>
                  <a:lnTo>
                    <a:pt x="0" y="76199"/>
                  </a:lnTo>
                  <a:lnTo>
                    <a:pt x="0" y="15249"/>
                  </a:lnTo>
                  <a:close/>
                </a:path>
              </a:pathLst>
            </a:custGeom>
            <a:ln w="9524">
              <a:solidFill>
                <a:srgbClr val="595959"/>
              </a:solidFill>
            </a:ln>
          </p:spPr>
          <p:txBody>
            <a:bodyPr wrap="square" lIns="0" tIns="0" rIns="0" bIns="0" rtlCol="0"/>
            <a:lstStyle/>
            <a:p>
              <a:endParaRPr sz="700"/>
            </a:p>
          </p:txBody>
        </p:sp>
        <p:sp>
          <p:nvSpPr>
            <p:cNvPr id="173" name="object 173"/>
            <p:cNvSpPr/>
            <p:nvPr/>
          </p:nvSpPr>
          <p:spPr>
            <a:xfrm>
              <a:off x="11528301" y="4593690"/>
              <a:ext cx="2514600" cy="91440"/>
            </a:xfrm>
            <a:custGeom>
              <a:avLst/>
              <a:gdLst/>
              <a:ahLst/>
              <a:cxnLst/>
              <a:rect l="l" t="t" r="r" b="b"/>
              <a:pathLst>
                <a:path w="2514600" h="91439">
                  <a:moveTo>
                    <a:pt x="2507169" y="91424"/>
                  </a:moveTo>
                  <a:lnTo>
                    <a:pt x="6824" y="91424"/>
                  </a:lnTo>
                  <a:lnTo>
                    <a:pt x="0" y="84599"/>
                  </a:lnTo>
                  <a:lnTo>
                    <a:pt x="0" y="15249"/>
                  </a:lnTo>
                  <a:lnTo>
                    <a:pt x="0" y="6824"/>
                  </a:lnTo>
                  <a:lnTo>
                    <a:pt x="6824" y="0"/>
                  </a:lnTo>
                  <a:lnTo>
                    <a:pt x="2502794" y="0"/>
                  </a:lnTo>
                  <a:lnTo>
                    <a:pt x="2506669" y="1624"/>
                  </a:lnTo>
                  <a:lnTo>
                    <a:pt x="2509519" y="4474"/>
                  </a:lnTo>
                  <a:lnTo>
                    <a:pt x="2512394" y="7324"/>
                  </a:lnTo>
                  <a:lnTo>
                    <a:pt x="2513994" y="11199"/>
                  </a:lnTo>
                  <a:lnTo>
                    <a:pt x="2513994" y="84599"/>
                  </a:lnTo>
                  <a:lnTo>
                    <a:pt x="2507169" y="91424"/>
                  </a:lnTo>
                  <a:close/>
                </a:path>
              </a:pathLst>
            </a:custGeom>
            <a:solidFill>
              <a:srgbClr val="0844A1"/>
            </a:solidFill>
          </p:spPr>
          <p:txBody>
            <a:bodyPr wrap="square" lIns="0" tIns="0" rIns="0" bIns="0" rtlCol="0"/>
            <a:lstStyle/>
            <a:p>
              <a:endParaRPr sz="700"/>
            </a:p>
          </p:txBody>
        </p:sp>
        <p:sp>
          <p:nvSpPr>
            <p:cNvPr id="174" name="object 174"/>
            <p:cNvSpPr/>
            <p:nvPr/>
          </p:nvSpPr>
          <p:spPr>
            <a:xfrm>
              <a:off x="11528301" y="4593690"/>
              <a:ext cx="2514600" cy="91440"/>
            </a:xfrm>
            <a:custGeom>
              <a:avLst/>
              <a:gdLst/>
              <a:ahLst/>
              <a:cxnLst/>
              <a:rect l="l" t="t" r="r" b="b"/>
              <a:pathLst>
                <a:path w="2514600" h="91439">
                  <a:moveTo>
                    <a:pt x="0" y="15249"/>
                  </a:moveTo>
                  <a:lnTo>
                    <a:pt x="0" y="6824"/>
                  </a:lnTo>
                  <a:lnTo>
                    <a:pt x="6824" y="0"/>
                  </a:lnTo>
                  <a:lnTo>
                    <a:pt x="15224" y="0"/>
                  </a:lnTo>
                  <a:lnTo>
                    <a:pt x="2498744" y="0"/>
                  </a:lnTo>
                  <a:lnTo>
                    <a:pt x="2502794" y="0"/>
                  </a:lnTo>
                  <a:lnTo>
                    <a:pt x="2506669" y="1624"/>
                  </a:lnTo>
                  <a:lnTo>
                    <a:pt x="2509519" y="4474"/>
                  </a:lnTo>
                  <a:lnTo>
                    <a:pt x="2512394" y="7324"/>
                  </a:lnTo>
                  <a:lnTo>
                    <a:pt x="2513994" y="11199"/>
                  </a:lnTo>
                  <a:lnTo>
                    <a:pt x="2513994" y="15249"/>
                  </a:lnTo>
                  <a:lnTo>
                    <a:pt x="2513994" y="76199"/>
                  </a:lnTo>
                  <a:lnTo>
                    <a:pt x="2513994" y="84599"/>
                  </a:lnTo>
                  <a:lnTo>
                    <a:pt x="2507169" y="91424"/>
                  </a:lnTo>
                  <a:lnTo>
                    <a:pt x="2498744" y="91424"/>
                  </a:lnTo>
                  <a:lnTo>
                    <a:pt x="15224" y="91424"/>
                  </a:lnTo>
                  <a:lnTo>
                    <a:pt x="6824" y="91424"/>
                  </a:lnTo>
                  <a:lnTo>
                    <a:pt x="0" y="84599"/>
                  </a:lnTo>
                  <a:lnTo>
                    <a:pt x="0" y="76199"/>
                  </a:lnTo>
                  <a:lnTo>
                    <a:pt x="0" y="15249"/>
                  </a:lnTo>
                  <a:close/>
                </a:path>
              </a:pathLst>
            </a:custGeom>
            <a:ln w="9524">
              <a:solidFill>
                <a:srgbClr val="595959"/>
              </a:solidFill>
            </a:ln>
          </p:spPr>
          <p:txBody>
            <a:bodyPr wrap="square" lIns="0" tIns="0" rIns="0" bIns="0" rtlCol="0"/>
            <a:lstStyle/>
            <a:p>
              <a:endParaRPr sz="700"/>
            </a:p>
          </p:txBody>
        </p:sp>
        <p:sp>
          <p:nvSpPr>
            <p:cNvPr id="175" name="object 175"/>
            <p:cNvSpPr/>
            <p:nvPr/>
          </p:nvSpPr>
          <p:spPr>
            <a:xfrm>
              <a:off x="11528301" y="4784040"/>
              <a:ext cx="795655" cy="91440"/>
            </a:xfrm>
            <a:custGeom>
              <a:avLst/>
              <a:gdLst/>
              <a:ahLst/>
              <a:cxnLst/>
              <a:rect l="l" t="t" r="r" b="b"/>
              <a:pathLst>
                <a:path w="795654" h="91439">
                  <a:moveTo>
                    <a:pt x="788773" y="91424"/>
                  </a:moveTo>
                  <a:lnTo>
                    <a:pt x="6824" y="91424"/>
                  </a:lnTo>
                  <a:lnTo>
                    <a:pt x="0" y="84599"/>
                  </a:lnTo>
                  <a:lnTo>
                    <a:pt x="0" y="15249"/>
                  </a:lnTo>
                  <a:lnTo>
                    <a:pt x="0" y="6824"/>
                  </a:lnTo>
                  <a:lnTo>
                    <a:pt x="6824" y="0"/>
                  </a:lnTo>
                  <a:lnTo>
                    <a:pt x="784398" y="0"/>
                  </a:lnTo>
                  <a:lnTo>
                    <a:pt x="788273" y="1599"/>
                  </a:lnTo>
                  <a:lnTo>
                    <a:pt x="791123" y="4474"/>
                  </a:lnTo>
                  <a:lnTo>
                    <a:pt x="793998" y="7324"/>
                  </a:lnTo>
                  <a:lnTo>
                    <a:pt x="795598" y="11199"/>
                  </a:lnTo>
                  <a:lnTo>
                    <a:pt x="795598" y="84599"/>
                  </a:lnTo>
                  <a:lnTo>
                    <a:pt x="788773" y="91424"/>
                  </a:lnTo>
                  <a:close/>
                </a:path>
              </a:pathLst>
            </a:custGeom>
            <a:solidFill>
              <a:srgbClr val="0844A1"/>
            </a:solidFill>
          </p:spPr>
          <p:txBody>
            <a:bodyPr wrap="square" lIns="0" tIns="0" rIns="0" bIns="0" rtlCol="0"/>
            <a:lstStyle/>
            <a:p>
              <a:endParaRPr sz="700"/>
            </a:p>
          </p:txBody>
        </p:sp>
        <p:sp>
          <p:nvSpPr>
            <p:cNvPr id="176" name="object 176"/>
            <p:cNvSpPr/>
            <p:nvPr/>
          </p:nvSpPr>
          <p:spPr>
            <a:xfrm>
              <a:off x="11528301" y="4784040"/>
              <a:ext cx="795655" cy="91440"/>
            </a:xfrm>
            <a:custGeom>
              <a:avLst/>
              <a:gdLst/>
              <a:ahLst/>
              <a:cxnLst/>
              <a:rect l="l" t="t" r="r" b="b"/>
              <a:pathLst>
                <a:path w="795654" h="91439">
                  <a:moveTo>
                    <a:pt x="0" y="15249"/>
                  </a:moveTo>
                  <a:lnTo>
                    <a:pt x="0" y="6824"/>
                  </a:lnTo>
                  <a:lnTo>
                    <a:pt x="6824" y="0"/>
                  </a:lnTo>
                  <a:lnTo>
                    <a:pt x="15224" y="0"/>
                  </a:lnTo>
                  <a:lnTo>
                    <a:pt x="780348" y="0"/>
                  </a:lnTo>
                  <a:lnTo>
                    <a:pt x="784398" y="0"/>
                  </a:lnTo>
                  <a:lnTo>
                    <a:pt x="788273" y="1599"/>
                  </a:lnTo>
                  <a:lnTo>
                    <a:pt x="791123" y="4474"/>
                  </a:lnTo>
                  <a:lnTo>
                    <a:pt x="793998" y="7324"/>
                  </a:lnTo>
                  <a:lnTo>
                    <a:pt x="795598" y="11199"/>
                  </a:lnTo>
                  <a:lnTo>
                    <a:pt x="795598" y="15249"/>
                  </a:lnTo>
                  <a:lnTo>
                    <a:pt x="795598" y="76199"/>
                  </a:lnTo>
                  <a:lnTo>
                    <a:pt x="795598" y="84599"/>
                  </a:lnTo>
                  <a:lnTo>
                    <a:pt x="788773" y="91424"/>
                  </a:lnTo>
                  <a:lnTo>
                    <a:pt x="780348" y="91424"/>
                  </a:lnTo>
                  <a:lnTo>
                    <a:pt x="15224" y="91424"/>
                  </a:lnTo>
                  <a:lnTo>
                    <a:pt x="6824" y="91424"/>
                  </a:lnTo>
                  <a:lnTo>
                    <a:pt x="0" y="84599"/>
                  </a:lnTo>
                  <a:lnTo>
                    <a:pt x="0" y="76199"/>
                  </a:lnTo>
                  <a:lnTo>
                    <a:pt x="0" y="15249"/>
                  </a:lnTo>
                  <a:close/>
                </a:path>
              </a:pathLst>
            </a:custGeom>
            <a:ln w="9524">
              <a:solidFill>
                <a:srgbClr val="595959"/>
              </a:solidFill>
            </a:ln>
          </p:spPr>
          <p:txBody>
            <a:bodyPr wrap="square" lIns="0" tIns="0" rIns="0" bIns="0" rtlCol="0"/>
            <a:lstStyle/>
            <a:p>
              <a:endParaRPr sz="700"/>
            </a:p>
          </p:txBody>
        </p:sp>
        <p:sp>
          <p:nvSpPr>
            <p:cNvPr id="177" name="object 177"/>
            <p:cNvSpPr/>
            <p:nvPr/>
          </p:nvSpPr>
          <p:spPr>
            <a:xfrm>
              <a:off x="11527576" y="4266366"/>
              <a:ext cx="2240915" cy="91440"/>
            </a:xfrm>
            <a:custGeom>
              <a:avLst/>
              <a:gdLst/>
              <a:ahLst/>
              <a:cxnLst/>
              <a:rect l="l" t="t" r="r" b="b"/>
              <a:pathLst>
                <a:path w="2240915" h="91439">
                  <a:moveTo>
                    <a:pt x="2233570" y="91424"/>
                  </a:moveTo>
                  <a:lnTo>
                    <a:pt x="6824" y="91424"/>
                  </a:lnTo>
                  <a:lnTo>
                    <a:pt x="0" y="84599"/>
                  </a:lnTo>
                  <a:lnTo>
                    <a:pt x="0" y="15224"/>
                  </a:lnTo>
                  <a:lnTo>
                    <a:pt x="0" y="6824"/>
                  </a:lnTo>
                  <a:lnTo>
                    <a:pt x="6824" y="0"/>
                  </a:lnTo>
                  <a:lnTo>
                    <a:pt x="2229195" y="0"/>
                  </a:lnTo>
                  <a:lnTo>
                    <a:pt x="2233070" y="1599"/>
                  </a:lnTo>
                  <a:lnTo>
                    <a:pt x="2238795" y="7324"/>
                  </a:lnTo>
                  <a:lnTo>
                    <a:pt x="2240395" y="11199"/>
                  </a:lnTo>
                  <a:lnTo>
                    <a:pt x="2240395" y="84599"/>
                  </a:lnTo>
                  <a:lnTo>
                    <a:pt x="2233570" y="91424"/>
                  </a:lnTo>
                  <a:close/>
                </a:path>
              </a:pathLst>
            </a:custGeom>
            <a:solidFill>
              <a:srgbClr val="0844A1"/>
            </a:solidFill>
          </p:spPr>
          <p:txBody>
            <a:bodyPr wrap="square" lIns="0" tIns="0" rIns="0" bIns="0" rtlCol="0"/>
            <a:lstStyle/>
            <a:p>
              <a:endParaRPr sz="700"/>
            </a:p>
          </p:txBody>
        </p:sp>
        <p:sp>
          <p:nvSpPr>
            <p:cNvPr id="178" name="object 178"/>
            <p:cNvSpPr/>
            <p:nvPr/>
          </p:nvSpPr>
          <p:spPr>
            <a:xfrm>
              <a:off x="11527576" y="4266366"/>
              <a:ext cx="2240915" cy="91440"/>
            </a:xfrm>
            <a:custGeom>
              <a:avLst/>
              <a:gdLst/>
              <a:ahLst/>
              <a:cxnLst/>
              <a:rect l="l" t="t" r="r" b="b"/>
              <a:pathLst>
                <a:path w="2240915" h="91439">
                  <a:moveTo>
                    <a:pt x="0" y="15224"/>
                  </a:moveTo>
                  <a:lnTo>
                    <a:pt x="0" y="6824"/>
                  </a:lnTo>
                  <a:lnTo>
                    <a:pt x="6824" y="0"/>
                  </a:lnTo>
                  <a:lnTo>
                    <a:pt x="15249" y="0"/>
                  </a:lnTo>
                  <a:lnTo>
                    <a:pt x="2225145" y="0"/>
                  </a:lnTo>
                  <a:lnTo>
                    <a:pt x="2229195" y="0"/>
                  </a:lnTo>
                  <a:lnTo>
                    <a:pt x="2233070" y="1599"/>
                  </a:lnTo>
                  <a:lnTo>
                    <a:pt x="2235920" y="4449"/>
                  </a:lnTo>
                  <a:lnTo>
                    <a:pt x="2238795" y="7324"/>
                  </a:lnTo>
                  <a:lnTo>
                    <a:pt x="2240395" y="11199"/>
                  </a:lnTo>
                  <a:lnTo>
                    <a:pt x="2240395" y="15224"/>
                  </a:lnTo>
                  <a:lnTo>
                    <a:pt x="2240395" y="76174"/>
                  </a:lnTo>
                  <a:lnTo>
                    <a:pt x="2240395" y="84599"/>
                  </a:lnTo>
                  <a:lnTo>
                    <a:pt x="2233570" y="91424"/>
                  </a:lnTo>
                  <a:lnTo>
                    <a:pt x="2225145" y="91424"/>
                  </a:lnTo>
                  <a:lnTo>
                    <a:pt x="15249" y="91424"/>
                  </a:lnTo>
                  <a:lnTo>
                    <a:pt x="6824" y="91424"/>
                  </a:lnTo>
                  <a:lnTo>
                    <a:pt x="0" y="84599"/>
                  </a:lnTo>
                  <a:lnTo>
                    <a:pt x="0" y="76174"/>
                  </a:lnTo>
                  <a:lnTo>
                    <a:pt x="0" y="15224"/>
                  </a:lnTo>
                  <a:close/>
                </a:path>
              </a:pathLst>
            </a:custGeom>
            <a:ln w="9524">
              <a:solidFill>
                <a:srgbClr val="595959"/>
              </a:solidFill>
            </a:ln>
          </p:spPr>
          <p:txBody>
            <a:bodyPr wrap="square" lIns="0" tIns="0" rIns="0" bIns="0" rtlCol="0"/>
            <a:lstStyle/>
            <a:p>
              <a:endParaRPr sz="700"/>
            </a:p>
          </p:txBody>
        </p:sp>
        <p:sp>
          <p:nvSpPr>
            <p:cNvPr id="179" name="object 179"/>
            <p:cNvSpPr/>
            <p:nvPr/>
          </p:nvSpPr>
          <p:spPr>
            <a:xfrm>
              <a:off x="11680701" y="3008543"/>
              <a:ext cx="795655" cy="91440"/>
            </a:xfrm>
            <a:custGeom>
              <a:avLst/>
              <a:gdLst/>
              <a:ahLst/>
              <a:cxnLst/>
              <a:rect l="l" t="t" r="r" b="b"/>
              <a:pathLst>
                <a:path w="795654" h="91439">
                  <a:moveTo>
                    <a:pt x="788798" y="91199"/>
                  </a:moveTo>
                  <a:lnTo>
                    <a:pt x="6799" y="91199"/>
                  </a:lnTo>
                  <a:lnTo>
                    <a:pt x="0" y="84399"/>
                  </a:lnTo>
                  <a:lnTo>
                    <a:pt x="0" y="15199"/>
                  </a:lnTo>
                  <a:lnTo>
                    <a:pt x="0" y="6799"/>
                  </a:lnTo>
                  <a:lnTo>
                    <a:pt x="6799" y="0"/>
                  </a:lnTo>
                  <a:lnTo>
                    <a:pt x="784423" y="0"/>
                  </a:lnTo>
                  <a:lnTo>
                    <a:pt x="788298" y="1599"/>
                  </a:lnTo>
                  <a:lnTo>
                    <a:pt x="793998" y="7299"/>
                  </a:lnTo>
                  <a:lnTo>
                    <a:pt x="795598" y="11174"/>
                  </a:lnTo>
                  <a:lnTo>
                    <a:pt x="795598" y="84399"/>
                  </a:lnTo>
                  <a:lnTo>
                    <a:pt x="788798" y="91199"/>
                  </a:lnTo>
                  <a:close/>
                </a:path>
              </a:pathLst>
            </a:custGeom>
            <a:solidFill>
              <a:srgbClr val="FF9900"/>
            </a:solidFill>
          </p:spPr>
          <p:txBody>
            <a:bodyPr wrap="square" lIns="0" tIns="0" rIns="0" bIns="0" rtlCol="0"/>
            <a:lstStyle/>
            <a:p>
              <a:endParaRPr sz="700"/>
            </a:p>
          </p:txBody>
        </p:sp>
        <p:sp>
          <p:nvSpPr>
            <p:cNvPr id="180" name="object 180"/>
            <p:cNvSpPr/>
            <p:nvPr/>
          </p:nvSpPr>
          <p:spPr>
            <a:xfrm>
              <a:off x="11680701" y="3008543"/>
              <a:ext cx="795655" cy="91440"/>
            </a:xfrm>
            <a:custGeom>
              <a:avLst/>
              <a:gdLst/>
              <a:ahLst/>
              <a:cxnLst/>
              <a:rect l="l" t="t" r="r" b="b"/>
              <a:pathLst>
                <a:path w="795654" h="91439">
                  <a:moveTo>
                    <a:pt x="0" y="15199"/>
                  </a:moveTo>
                  <a:lnTo>
                    <a:pt x="0" y="6799"/>
                  </a:lnTo>
                  <a:lnTo>
                    <a:pt x="6799" y="0"/>
                  </a:lnTo>
                  <a:lnTo>
                    <a:pt x="15199" y="0"/>
                  </a:lnTo>
                  <a:lnTo>
                    <a:pt x="780398" y="0"/>
                  </a:lnTo>
                  <a:lnTo>
                    <a:pt x="784423" y="0"/>
                  </a:lnTo>
                  <a:lnTo>
                    <a:pt x="788298" y="1599"/>
                  </a:lnTo>
                  <a:lnTo>
                    <a:pt x="791148" y="4449"/>
                  </a:lnTo>
                  <a:lnTo>
                    <a:pt x="793998" y="7299"/>
                  </a:lnTo>
                  <a:lnTo>
                    <a:pt x="795598" y="11174"/>
                  </a:lnTo>
                  <a:lnTo>
                    <a:pt x="795598" y="15199"/>
                  </a:lnTo>
                  <a:lnTo>
                    <a:pt x="795598" y="75999"/>
                  </a:lnTo>
                  <a:lnTo>
                    <a:pt x="795598" y="84399"/>
                  </a:lnTo>
                  <a:lnTo>
                    <a:pt x="788798" y="91199"/>
                  </a:lnTo>
                  <a:lnTo>
                    <a:pt x="780398"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181" name="object 181"/>
            <p:cNvSpPr/>
            <p:nvPr/>
          </p:nvSpPr>
          <p:spPr>
            <a:xfrm>
              <a:off x="12835449" y="3008543"/>
              <a:ext cx="795655" cy="91440"/>
            </a:xfrm>
            <a:custGeom>
              <a:avLst/>
              <a:gdLst/>
              <a:ahLst/>
              <a:cxnLst/>
              <a:rect l="l" t="t" r="r" b="b"/>
              <a:pathLst>
                <a:path w="795655" h="91439">
                  <a:moveTo>
                    <a:pt x="788798" y="91199"/>
                  </a:moveTo>
                  <a:lnTo>
                    <a:pt x="6799" y="91199"/>
                  </a:lnTo>
                  <a:lnTo>
                    <a:pt x="0" y="84374"/>
                  </a:lnTo>
                  <a:lnTo>
                    <a:pt x="0" y="15199"/>
                  </a:lnTo>
                  <a:lnTo>
                    <a:pt x="0" y="6799"/>
                  </a:lnTo>
                  <a:lnTo>
                    <a:pt x="6799" y="0"/>
                  </a:lnTo>
                  <a:lnTo>
                    <a:pt x="784423" y="0"/>
                  </a:lnTo>
                  <a:lnTo>
                    <a:pt x="788298" y="1599"/>
                  </a:lnTo>
                  <a:lnTo>
                    <a:pt x="793998" y="7299"/>
                  </a:lnTo>
                  <a:lnTo>
                    <a:pt x="795598" y="11149"/>
                  </a:lnTo>
                  <a:lnTo>
                    <a:pt x="795598" y="84374"/>
                  </a:lnTo>
                  <a:lnTo>
                    <a:pt x="788798" y="91199"/>
                  </a:lnTo>
                  <a:close/>
                </a:path>
              </a:pathLst>
            </a:custGeom>
            <a:solidFill>
              <a:srgbClr val="EDFF41"/>
            </a:solidFill>
          </p:spPr>
          <p:txBody>
            <a:bodyPr wrap="square" lIns="0" tIns="0" rIns="0" bIns="0" rtlCol="0"/>
            <a:lstStyle/>
            <a:p>
              <a:endParaRPr sz="700"/>
            </a:p>
          </p:txBody>
        </p:sp>
        <p:sp>
          <p:nvSpPr>
            <p:cNvPr id="182" name="object 182"/>
            <p:cNvSpPr/>
            <p:nvPr/>
          </p:nvSpPr>
          <p:spPr>
            <a:xfrm>
              <a:off x="12835449" y="3008543"/>
              <a:ext cx="795655" cy="91440"/>
            </a:xfrm>
            <a:custGeom>
              <a:avLst/>
              <a:gdLst/>
              <a:ahLst/>
              <a:cxnLst/>
              <a:rect l="l" t="t" r="r" b="b"/>
              <a:pathLst>
                <a:path w="795655" h="91439">
                  <a:moveTo>
                    <a:pt x="0" y="15199"/>
                  </a:moveTo>
                  <a:lnTo>
                    <a:pt x="0" y="6799"/>
                  </a:lnTo>
                  <a:lnTo>
                    <a:pt x="6799" y="0"/>
                  </a:lnTo>
                  <a:lnTo>
                    <a:pt x="15199" y="0"/>
                  </a:lnTo>
                  <a:lnTo>
                    <a:pt x="780398" y="0"/>
                  </a:lnTo>
                  <a:lnTo>
                    <a:pt x="784423" y="0"/>
                  </a:lnTo>
                  <a:lnTo>
                    <a:pt x="788298" y="1599"/>
                  </a:lnTo>
                  <a:lnTo>
                    <a:pt x="791148" y="4449"/>
                  </a:lnTo>
                  <a:lnTo>
                    <a:pt x="793998" y="7299"/>
                  </a:lnTo>
                  <a:lnTo>
                    <a:pt x="795598" y="11149"/>
                  </a:lnTo>
                  <a:lnTo>
                    <a:pt x="795598" y="15199"/>
                  </a:lnTo>
                  <a:lnTo>
                    <a:pt x="795598" y="75999"/>
                  </a:lnTo>
                  <a:lnTo>
                    <a:pt x="795598" y="84374"/>
                  </a:lnTo>
                  <a:lnTo>
                    <a:pt x="788798" y="91199"/>
                  </a:lnTo>
                  <a:lnTo>
                    <a:pt x="780398" y="91199"/>
                  </a:lnTo>
                  <a:lnTo>
                    <a:pt x="15199" y="91199"/>
                  </a:lnTo>
                  <a:lnTo>
                    <a:pt x="6799" y="91199"/>
                  </a:lnTo>
                  <a:lnTo>
                    <a:pt x="0" y="84374"/>
                  </a:lnTo>
                  <a:lnTo>
                    <a:pt x="0" y="75999"/>
                  </a:lnTo>
                  <a:lnTo>
                    <a:pt x="0" y="15199"/>
                  </a:lnTo>
                  <a:close/>
                </a:path>
              </a:pathLst>
            </a:custGeom>
            <a:ln w="9524">
              <a:solidFill>
                <a:srgbClr val="595959"/>
              </a:solidFill>
            </a:ln>
          </p:spPr>
          <p:txBody>
            <a:bodyPr wrap="square" lIns="0" tIns="0" rIns="0" bIns="0" rtlCol="0"/>
            <a:lstStyle/>
            <a:p>
              <a:endParaRPr sz="700"/>
            </a:p>
          </p:txBody>
        </p:sp>
        <p:sp>
          <p:nvSpPr>
            <p:cNvPr id="183" name="object 183"/>
            <p:cNvSpPr/>
            <p:nvPr/>
          </p:nvSpPr>
          <p:spPr>
            <a:xfrm>
              <a:off x="11866226" y="4269416"/>
              <a:ext cx="795655" cy="91440"/>
            </a:xfrm>
            <a:custGeom>
              <a:avLst/>
              <a:gdLst/>
              <a:ahLst/>
              <a:cxnLst/>
              <a:rect l="l" t="t" r="r" b="b"/>
              <a:pathLst>
                <a:path w="795654" h="91439">
                  <a:moveTo>
                    <a:pt x="788798" y="91199"/>
                  </a:moveTo>
                  <a:lnTo>
                    <a:pt x="6799" y="91199"/>
                  </a:lnTo>
                  <a:lnTo>
                    <a:pt x="0" y="84374"/>
                  </a:lnTo>
                  <a:lnTo>
                    <a:pt x="0" y="15199"/>
                  </a:lnTo>
                  <a:lnTo>
                    <a:pt x="0" y="6799"/>
                  </a:lnTo>
                  <a:lnTo>
                    <a:pt x="6799" y="0"/>
                  </a:lnTo>
                  <a:lnTo>
                    <a:pt x="784423" y="0"/>
                  </a:lnTo>
                  <a:lnTo>
                    <a:pt x="788298" y="1599"/>
                  </a:lnTo>
                  <a:lnTo>
                    <a:pt x="793998" y="7299"/>
                  </a:lnTo>
                  <a:lnTo>
                    <a:pt x="795598" y="11149"/>
                  </a:lnTo>
                  <a:lnTo>
                    <a:pt x="795598" y="84374"/>
                  </a:lnTo>
                  <a:lnTo>
                    <a:pt x="788798" y="91199"/>
                  </a:lnTo>
                  <a:close/>
                </a:path>
              </a:pathLst>
            </a:custGeom>
            <a:solidFill>
              <a:srgbClr val="00FFFF"/>
            </a:solidFill>
          </p:spPr>
          <p:txBody>
            <a:bodyPr wrap="square" lIns="0" tIns="0" rIns="0" bIns="0" rtlCol="0"/>
            <a:lstStyle/>
            <a:p>
              <a:endParaRPr sz="700"/>
            </a:p>
          </p:txBody>
        </p:sp>
        <p:sp>
          <p:nvSpPr>
            <p:cNvPr id="184" name="object 184"/>
            <p:cNvSpPr/>
            <p:nvPr/>
          </p:nvSpPr>
          <p:spPr>
            <a:xfrm>
              <a:off x="11866226" y="4269416"/>
              <a:ext cx="795655" cy="91440"/>
            </a:xfrm>
            <a:custGeom>
              <a:avLst/>
              <a:gdLst/>
              <a:ahLst/>
              <a:cxnLst/>
              <a:rect l="l" t="t" r="r" b="b"/>
              <a:pathLst>
                <a:path w="795654" h="91439">
                  <a:moveTo>
                    <a:pt x="0" y="15199"/>
                  </a:moveTo>
                  <a:lnTo>
                    <a:pt x="0" y="6799"/>
                  </a:lnTo>
                  <a:lnTo>
                    <a:pt x="6799" y="0"/>
                  </a:lnTo>
                  <a:lnTo>
                    <a:pt x="15199" y="0"/>
                  </a:lnTo>
                  <a:lnTo>
                    <a:pt x="780398" y="0"/>
                  </a:lnTo>
                  <a:lnTo>
                    <a:pt x="784423" y="0"/>
                  </a:lnTo>
                  <a:lnTo>
                    <a:pt x="788298" y="1599"/>
                  </a:lnTo>
                  <a:lnTo>
                    <a:pt x="791148" y="4449"/>
                  </a:lnTo>
                  <a:lnTo>
                    <a:pt x="793998" y="7299"/>
                  </a:lnTo>
                  <a:lnTo>
                    <a:pt x="795598" y="11149"/>
                  </a:lnTo>
                  <a:lnTo>
                    <a:pt x="795598" y="15199"/>
                  </a:lnTo>
                  <a:lnTo>
                    <a:pt x="795598" y="75999"/>
                  </a:lnTo>
                  <a:lnTo>
                    <a:pt x="795598" y="84374"/>
                  </a:lnTo>
                  <a:lnTo>
                    <a:pt x="788798" y="91199"/>
                  </a:lnTo>
                  <a:lnTo>
                    <a:pt x="780398" y="91199"/>
                  </a:lnTo>
                  <a:lnTo>
                    <a:pt x="15199" y="91199"/>
                  </a:lnTo>
                  <a:lnTo>
                    <a:pt x="6799" y="91199"/>
                  </a:lnTo>
                  <a:lnTo>
                    <a:pt x="0" y="84374"/>
                  </a:lnTo>
                  <a:lnTo>
                    <a:pt x="0" y="75999"/>
                  </a:lnTo>
                  <a:lnTo>
                    <a:pt x="0" y="15199"/>
                  </a:lnTo>
                  <a:close/>
                </a:path>
              </a:pathLst>
            </a:custGeom>
            <a:ln w="9524">
              <a:solidFill>
                <a:srgbClr val="595959"/>
              </a:solidFill>
            </a:ln>
          </p:spPr>
          <p:txBody>
            <a:bodyPr wrap="square" lIns="0" tIns="0" rIns="0" bIns="0" rtlCol="0"/>
            <a:lstStyle/>
            <a:p>
              <a:endParaRPr sz="700"/>
            </a:p>
          </p:txBody>
        </p:sp>
        <p:sp>
          <p:nvSpPr>
            <p:cNvPr id="185" name="object 185"/>
            <p:cNvSpPr/>
            <p:nvPr/>
          </p:nvSpPr>
          <p:spPr>
            <a:xfrm>
              <a:off x="11390427" y="6195662"/>
              <a:ext cx="2835275" cy="1738630"/>
            </a:xfrm>
            <a:custGeom>
              <a:avLst/>
              <a:gdLst/>
              <a:ahLst/>
              <a:cxnLst/>
              <a:rect l="l" t="t" r="r" b="b"/>
              <a:pathLst>
                <a:path w="2835275" h="1738629">
                  <a:moveTo>
                    <a:pt x="2834994" y="1738196"/>
                  </a:moveTo>
                  <a:lnTo>
                    <a:pt x="0" y="1738196"/>
                  </a:lnTo>
                  <a:lnTo>
                    <a:pt x="0" y="0"/>
                  </a:lnTo>
                  <a:lnTo>
                    <a:pt x="2834994" y="0"/>
                  </a:lnTo>
                  <a:lnTo>
                    <a:pt x="2834994" y="1738196"/>
                  </a:lnTo>
                  <a:close/>
                </a:path>
              </a:pathLst>
            </a:custGeom>
            <a:solidFill>
              <a:srgbClr val="D8D1E8"/>
            </a:solidFill>
          </p:spPr>
          <p:txBody>
            <a:bodyPr wrap="square" lIns="0" tIns="0" rIns="0" bIns="0" rtlCol="0"/>
            <a:lstStyle/>
            <a:p>
              <a:endParaRPr sz="700"/>
            </a:p>
          </p:txBody>
        </p:sp>
        <p:sp>
          <p:nvSpPr>
            <p:cNvPr id="186" name="object 186"/>
            <p:cNvSpPr/>
            <p:nvPr/>
          </p:nvSpPr>
          <p:spPr>
            <a:xfrm>
              <a:off x="11390427" y="6195662"/>
              <a:ext cx="2835275" cy="1738630"/>
            </a:xfrm>
            <a:custGeom>
              <a:avLst/>
              <a:gdLst/>
              <a:ahLst/>
              <a:cxnLst/>
              <a:rect l="l" t="t" r="r" b="b"/>
              <a:pathLst>
                <a:path w="2835275" h="1738629">
                  <a:moveTo>
                    <a:pt x="0" y="0"/>
                  </a:moveTo>
                  <a:lnTo>
                    <a:pt x="2834994" y="0"/>
                  </a:lnTo>
                  <a:lnTo>
                    <a:pt x="2834994" y="1738196"/>
                  </a:lnTo>
                  <a:lnTo>
                    <a:pt x="0" y="1738196"/>
                  </a:lnTo>
                  <a:lnTo>
                    <a:pt x="0" y="0"/>
                  </a:lnTo>
                  <a:close/>
                </a:path>
              </a:pathLst>
            </a:custGeom>
            <a:ln w="9524">
              <a:solidFill>
                <a:srgbClr val="595959"/>
              </a:solidFill>
            </a:ln>
          </p:spPr>
          <p:txBody>
            <a:bodyPr wrap="square" lIns="0" tIns="0" rIns="0" bIns="0" rtlCol="0"/>
            <a:lstStyle/>
            <a:p>
              <a:endParaRPr sz="700"/>
            </a:p>
          </p:txBody>
        </p:sp>
        <p:sp>
          <p:nvSpPr>
            <p:cNvPr id="187" name="object 187"/>
            <p:cNvSpPr/>
            <p:nvPr/>
          </p:nvSpPr>
          <p:spPr>
            <a:xfrm>
              <a:off x="11811676" y="6621711"/>
              <a:ext cx="795655" cy="92710"/>
            </a:xfrm>
            <a:custGeom>
              <a:avLst/>
              <a:gdLst/>
              <a:ahLst/>
              <a:cxnLst/>
              <a:rect l="l" t="t" r="r" b="b"/>
              <a:pathLst>
                <a:path w="795654" h="92709">
                  <a:moveTo>
                    <a:pt x="788698" y="92399"/>
                  </a:moveTo>
                  <a:lnTo>
                    <a:pt x="6899" y="92399"/>
                  </a:lnTo>
                  <a:lnTo>
                    <a:pt x="0" y="85499"/>
                  </a:lnTo>
                  <a:lnTo>
                    <a:pt x="0" y="15399"/>
                  </a:lnTo>
                  <a:lnTo>
                    <a:pt x="0" y="6874"/>
                  </a:lnTo>
                  <a:lnTo>
                    <a:pt x="6899" y="0"/>
                  </a:lnTo>
                  <a:lnTo>
                    <a:pt x="784273" y="0"/>
                  </a:lnTo>
                  <a:lnTo>
                    <a:pt x="788198" y="1624"/>
                  </a:lnTo>
                  <a:lnTo>
                    <a:pt x="791098" y="4499"/>
                  </a:lnTo>
                  <a:lnTo>
                    <a:pt x="793973" y="7399"/>
                  </a:lnTo>
                  <a:lnTo>
                    <a:pt x="795598" y="11299"/>
                  </a:lnTo>
                  <a:lnTo>
                    <a:pt x="795598" y="85499"/>
                  </a:lnTo>
                  <a:lnTo>
                    <a:pt x="788698" y="92399"/>
                  </a:lnTo>
                  <a:close/>
                </a:path>
              </a:pathLst>
            </a:custGeom>
            <a:solidFill>
              <a:srgbClr val="FF9900"/>
            </a:solidFill>
          </p:spPr>
          <p:txBody>
            <a:bodyPr wrap="square" lIns="0" tIns="0" rIns="0" bIns="0" rtlCol="0"/>
            <a:lstStyle/>
            <a:p>
              <a:endParaRPr sz="700"/>
            </a:p>
          </p:txBody>
        </p:sp>
        <p:sp>
          <p:nvSpPr>
            <p:cNvPr id="188" name="object 188"/>
            <p:cNvSpPr/>
            <p:nvPr/>
          </p:nvSpPr>
          <p:spPr>
            <a:xfrm>
              <a:off x="11811676" y="6621711"/>
              <a:ext cx="795655" cy="92710"/>
            </a:xfrm>
            <a:custGeom>
              <a:avLst/>
              <a:gdLst/>
              <a:ahLst/>
              <a:cxnLst/>
              <a:rect l="l" t="t" r="r" b="b"/>
              <a:pathLst>
                <a:path w="795654" h="92709">
                  <a:moveTo>
                    <a:pt x="0" y="15399"/>
                  </a:moveTo>
                  <a:lnTo>
                    <a:pt x="0" y="6874"/>
                  </a:lnTo>
                  <a:lnTo>
                    <a:pt x="6899" y="0"/>
                  </a:lnTo>
                  <a:lnTo>
                    <a:pt x="15399" y="0"/>
                  </a:lnTo>
                  <a:lnTo>
                    <a:pt x="780198" y="0"/>
                  </a:lnTo>
                  <a:lnTo>
                    <a:pt x="784273" y="0"/>
                  </a:lnTo>
                  <a:lnTo>
                    <a:pt x="788198" y="1624"/>
                  </a:lnTo>
                  <a:lnTo>
                    <a:pt x="791098" y="4499"/>
                  </a:lnTo>
                  <a:lnTo>
                    <a:pt x="793973" y="7399"/>
                  </a:lnTo>
                  <a:lnTo>
                    <a:pt x="795598" y="11299"/>
                  </a:lnTo>
                  <a:lnTo>
                    <a:pt x="795598" y="15399"/>
                  </a:lnTo>
                  <a:lnTo>
                    <a:pt x="795598" y="76999"/>
                  </a:lnTo>
                  <a:lnTo>
                    <a:pt x="795598" y="85499"/>
                  </a:lnTo>
                  <a:lnTo>
                    <a:pt x="788698" y="92399"/>
                  </a:lnTo>
                  <a:lnTo>
                    <a:pt x="780198" y="92399"/>
                  </a:lnTo>
                  <a:lnTo>
                    <a:pt x="15399" y="92399"/>
                  </a:lnTo>
                  <a:lnTo>
                    <a:pt x="6899" y="92399"/>
                  </a:lnTo>
                  <a:lnTo>
                    <a:pt x="0" y="85499"/>
                  </a:lnTo>
                  <a:lnTo>
                    <a:pt x="0" y="76999"/>
                  </a:lnTo>
                  <a:lnTo>
                    <a:pt x="0" y="15399"/>
                  </a:lnTo>
                  <a:close/>
                </a:path>
              </a:pathLst>
            </a:custGeom>
            <a:ln w="9524">
              <a:solidFill>
                <a:srgbClr val="595959"/>
              </a:solidFill>
            </a:ln>
          </p:spPr>
          <p:txBody>
            <a:bodyPr wrap="square" lIns="0" tIns="0" rIns="0" bIns="0" rtlCol="0"/>
            <a:lstStyle/>
            <a:p>
              <a:endParaRPr sz="700"/>
            </a:p>
          </p:txBody>
        </p:sp>
        <p:sp>
          <p:nvSpPr>
            <p:cNvPr id="189" name="object 189"/>
            <p:cNvSpPr/>
            <p:nvPr/>
          </p:nvSpPr>
          <p:spPr>
            <a:xfrm>
              <a:off x="11557276" y="6380161"/>
              <a:ext cx="1417320" cy="92710"/>
            </a:xfrm>
            <a:custGeom>
              <a:avLst/>
              <a:gdLst/>
              <a:ahLst/>
              <a:cxnLst/>
              <a:rect l="l" t="t" r="r" b="b"/>
              <a:pathLst>
                <a:path w="1417320" h="92710">
                  <a:moveTo>
                    <a:pt x="1410297" y="92499"/>
                  </a:moveTo>
                  <a:lnTo>
                    <a:pt x="6899" y="92499"/>
                  </a:lnTo>
                  <a:lnTo>
                    <a:pt x="0" y="85599"/>
                  </a:lnTo>
                  <a:lnTo>
                    <a:pt x="0" y="15424"/>
                  </a:lnTo>
                  <a:lnTo>
                    <a:pt x="0" y="6899"/>
                  </a:lnTo>
                  <a:lnTo>
                    <a:pt x="6899" y="0"/>
                  </a:lnTo>
                  <a:lnTo>
                    <a:pt x="1405872" y="0"/>
                  </a:lnTo>
                  <a:lnTo>
                    <a:pt x="1409797" y="1624"/>
                  </a:lnTo>
                  <a:lnTo>
                    <a:pt x="1412672" y="4524"/>
                  </a:lnTo>
                  <a:lnTo>
                    <a:pt x="1415572" y="7424"/>
                  </a:lnTo>
                  <a:lnTo>
                    <a:pt x="1417197" y="11324"/>
                  </a:lnTo>
                  <a:lnTo>
                    <a:pt x="1417197" y="85599"/>
                  </a:lnTo>
                  <a:lnTo>
                    <a:pt x="1410297" y="92499"/>
                  </a:lnTo>
                  <a:close/>
                </a:path>
              </a:pathLst>
            </a:custGeom>
            <a:solidFill>
              <a:srgbClr val="0844A1"/>
            </a:solidFill>
          </p:spPr>
          <p:txBody>
            <a:bodyPr wrap="square" lIns="0" tIns="0" rIns="0" bIns="0" rtlCol="0"/>
            <a:lstStyle/>
            <a:p>
              <a:endParaRPr sz="700"/>
            </a:p>
          </p:txBody>
        </p:sp>
        <p:sp>
          <p:nvSpPr>
            <p:cNvPr id="190" name="object 190"/>
            <p:cNvSpPr/>
            <p:nvPr/>
          </p:nvSpPr>
          <p:spPr>
            <a:xfrm>
              <a:off x="11557276" y="6380161"/>
              <a:ext cx="1417320" cy="92710"/>
            </a:xfrm>
            <a:custGeom>
              <a:avLst/>
              <a:gdLst/>
              <a:ahLst/>
              <a:cxnLst/>
              <a:rect l="l" t="t" r="r" b="b"/>
              <a:pathLst>
                <a:path w="1417320" h="92710">
                  <a:moveTo>
                    <a:pt x="0" y="15424"/>
                  </a:moveTo>
                  <a:lnTo>
                    <a:pt x="0" y="6899"/>
                  </a:lnTo>
                  <a:lnTo>
                    <a:pt x="6899" y="0"/>
                  </a:lnTo>
                  <a:lnTo>
                    <a:pt x="15424" y="0"/>
                  </a:lnTo>
                  <a:lnTo>
                    <a:pt x="1401772" y="0"/>
                  </a:lnTo>
                  <a:lnTo>
                    <a:pt x="1405872" y="0"/>
                  </a:lnTo>
                  <a:lnTo>
                    <a:pt x="1409797" y="1624"/>
                  </a:lnTo>
                  <a:lnTo>
                    <a:pt x="1412672" y="4524"/>
                  </a:lnTo>
                  <a:lnTo>
                    <a:pt x="1415572" y="7424"/>
                  </a:lnTo>
                  <a:lnTo>
                    <a:pt x="1417197" y="11324"/>
                  </a:lnTo>
                  <a:lnTo>
                    <a:pt x="1417197" y="15424"/>
                  </a:lnTo>
                  <a:lnTo>
                    <a:pt x="1417197" y="77074"/>
                  </a:lnTo>
                  <a:lnTo>
                    <a:pt x="1417197" y="85599"/>
                  </a:lnTo>
                  <a:lnTo>
                    <a:pt x="1410297" y="92499"/>
                  </a:lnTo>
                  <a:lnTo>
                    <a:pt x="1401772" y="92499"/>
                  </a:lnTo>
                  <a:lnTo>
                    <a:pt x="15424" y="92499"/>
                  </a:lnTo>
                  <a:lnTo>
                    <a:pt x="6899" y="92499"/>
                  </a:lnTo>
                  <a:lnTo>
                    <a:pt x="0" y="85599"/>
                  </a:lnTo>
                  <a:lnTo>
                    <a:pt x="0" y="77074"/>
                  </a:lnTo>
                  <a:lnTo>
                    <a:pt x="0" y="15424"/>
                  </a:lnTo>
                  <a:close/>
                </a:path>
              </a:pathLst>
            </a:custGeom>
            <a:ln w="9524">
              <a:solidFill>
                <a:srgbClr val="595959"/>
              </a:solidFill>
            </a:ln>
          </p:spPr>
          <p:txBody>
            <a:bodyPr wrap="square" lIns="0" tIns="0" rIns="0" bIns="0" rtlCol="0"/>
            <a:lstStyle/>
            <a:p>
              <a:endParaRPr sz="700"/>
            </a:p>
          </p:txBody>
        </p:sp>
        <p:pic>
          <p:nvPicPr>
            <p:cNvPr id="191" name="object 191"/>
            <p:cNvPicPr/>
            <p:nvPr/>
          </p:nvPicPr>
          <p:blipFill>
            <a:blip r:embed="rId7" cstate="print"/>
            <a:stretch>
              <a:fillRect/>
            </a:stretch>
          </p:blipFill>
          <p:spPr>
            <a:xfrm>
              <a:off x="11552639" y="6583424"/>
              <a:ext cx="146624" cy="148124"/>
            </a:xfrm>
            <a:prstGeom prst="rect">
              <a:avLst/>
            </a:prstGeom>
          </p:spPr>
        </p:pic>
        <p:sp>
          <p:nvSpPr>
            <p:cNvPr id="192" name="object 192"/>
            <p:cNvSpPr/>
            <p:nvPr/>
          </p:nvSpPr>
          <p:spPr>
            <a:xfrm>
              <a:off x="11557276" y="6919335"/>
              <a:ext cx="2149475" cy="92710"/>
            </a:xfrm>
            <a:custGeom>
              <a:avLst/>
              <a:gdLst/>
              <a:ahLst/>
              <a:cxnLst/>
              <a:rect l="l" t="t" r="r" b="b"/>
              <a:pathLst>
                <a:path w="2149475" h="92709">
                  <a:moveTo>
                    <a:pt x="2142295" y="92399"/>
                  </a:moveTo>
                  <a:lnTo>
                    <a:pt x="6899" y="92399"/>
                  </a:lnTo>
                  <a:lnTo>
                    <a:pt x="0" y="85499"/>
                  </a:lnTo>
                  <a:lnTo>
                    <a:pt x="0" y="15399"/>
                  </a:lnTo>
                  <a:lnTo>
                    <a:pt x="0" y="6899"/>
                  </a:lnTo>
                  <a:lnTo>
                    <a:pt x="6899" y="0"/>
                  </a:lnTo>
                  <a:lnTo>
                    <a:pt x="2137870" y="0"/>
                  </a:lnTo>
                  <a:lnTo>
                    <a:pt x="2141795" y="1624"/>
                  </a:lnTo>
                  <a:lnTo>
                    <a:pt x="2144695" y="4499"/>
                  </a:lnTo>
                  <a:lnTo>
                    <a:pt x="2147570" y="7399"/>
                  </a:lnTo>
                  <a:lnTo>
                    <a:pt x="2149195" y="11299"/>
                  </a:lnTo>
                  <a:lnTo>
                    <a:pt x="2149195" y="85499"/>
                  </a:lnTo>
                  <a:lnTo>
                    <a:pt x="2142295" y="92399"/>
                  </a:lnTo>
                  <a:close/>
                </a:path>
              </a:pathLst>
            </a:custGeom>
            <a:solidFill>
              <a:srgbClr val="0844A1"/>
            </a:solidFill>
          </p:spPr>
          <p:txBody>
            <a:bodyPr wrap="square" lIns="0" tIns="0" rIns="0" bIns="0" rtlCol="0"/>
            <a:lstStyle/>
            <a:p>
              <a:endParaRPr sz="700"/>
            </a:p>
          </p:txBody>
        </p:sp>
        <p:sp>
          <p:nvSpPr>
            <p:cNvPr id="193" name="object 193"/>
            <p:cNvSpPr/>
            <p:nvPr/>
          </p:nvSpPr>
          <p:spPr>
            <a:xfrm>
              <a:off x="11557276" y="6919335"/>
              <a:ext cx="2149475" cy="92710"/>
            </a:xfrm>
            <a:custGeom>
              <a:avLst/>
              <a:gdLst/>
              <a:ahLst/>
              <a:cxnLst/>
              <a:rect l="l" t="t" r="r" b="b"/>
              <a:pathLst>
                <a:path w="2149475" h="92709">
                  <a:moveTo>
                    <a:pt x="0" y="15399"/>
                  </a:moveTo>
                  <a:lnTo>
                    <a:pt x="0" y="6899"/>
                  </a:lnTo>
                  <a:lnTo>
                    <a:pt x="6899" y="0"/>
                  </a:lnTo>
                  <a:lnTo>
                    <a:pt x="15399" y="0"/>
                  </a:lnTo>
                  <a:lnTo>
                    <a:pt x="2133795" y="0"/>
                  </a:lnTo>
                  <a:lnTo>
                    <a:pt x="2137870" y="0"/>
                  </a:lnTo>
                  <a:lnTo>
                    <a:pt x="2141795" y="1624"/>
                  </a:lnTo>
                  <a:lnTo>
                    <a:pt x="2144695" y="4499"/>
                  </a:lnTo>
                  <a:lnTo>
                    <a:pt x="2147570" y="7399"/>
                  </a:lnTo>
                  <a:lnTo>
                    <a:pt x="2149195" y="11299"/>
                  </a:lnTo>
                  <a:lnTo>
                    <a:pt x="2149195" y="15399"/>
                  </a:lnTo>
                  <a:lnTo>
                    <a:pt x="2149195" y="76999"/>
                  </a:lnTo>
                  <a:lnTo>
                    <a:pt x="2149195" y="85499"/>
                  </a:lnTo>
                  <a:lnTo>
                    <a:pt x="2142295" y="92399"/>
                  </a:lnTo>
                  <a:lnTo>
                    <a:pt x="2133795" y="92399"/>
                  </a:lnTo>
                  <a:lnTo>
                    <a:pt x="15399" y="92399"/>
                  </a:lnTo>
                  <a:lnTo>
                    <a:pt x="6899" y="92399"/>
                  </a:lnTo>
                  <a:lnTo>
                    <a:pt x="0" y="85499"/>
                  </a:lnTo>
                  <a:lnTo>
                    <a:pt x="0" y="76999"/>
                  </a:lnTo>
                  <a:lnTo>
                    <a:pt x="0" y="15399"/>
                  </a:lnTo>
                  <a:close/>
                </a:path>
              </a:pathLst>
            </a:custGeom>
            <a:ln w="9524">
              <a:solidFill>
                <a:srgbClr val="595959"/>
              </a:solidFill>
            </a:ln>
          </p:spPr>
          <p:txBody>
            <a:bodyPr wrap="square" lIns="0" tIns="0" rIns="0" bIns="0" rtlCol="0"/>
            <a:lstStyle/>
            <a:p>
              <a:endParaRPr sz="700"/>
            </a:p>
          </p:txBody>
        </p:sp>
        <p:pic>
          <p:nvPicPr>
            <p:cNvPr id="194" name="object 194"/>
            <p:cNvPicPr/>
            <p:nvPr/>
          </p:nvPicPr>
          <p:blipFill>
            <a:blip r:embed="rId8" cstate="print"/>
            <a:stretch>
              <a:fillRect/>
            </a:stretch>
          </p:blipFill>
          <p:spPr>
            <a:xfrm>
              <a:off x="11552639" y="7122597"/>
              <a:ext cx="146924" cy="148124"/>
            </a:xfrm>
            <a:prstGeom prst="rect">
              <a:avLst/>
            </a:prstGeom>
          </p:spPr>
        </p:pic>
        <p:sp>
          <p:nvSpPr>
            <p:cNvPr id="195" name="object 195"/>
            <p:cNvSpPr/>
            <p:nvPr/>
          </p:nvSpPr>
          <p:spPr>
            <a:xfrm>
              <a:off x="11811676" y="7155060"/>
              <a:ext cx="795655" cy="92710"/>
            </a:xfrm>
            <a:custGeom>
              <a:avLst/>
              <a:gdLst/>
              <a:ahLst/>
              <a:cxnLst/>
              <a:rect l="l" t="t" r="r" b="b"/>
              <a:pathLst>
                <a:path w="795654" h="92709">
                  <a:moveTo>
                    <a:pt x="788698" y="92399"/>
                  </a:moveTo>
                  <a:lnTo>
                    <a:pt x="6899" y="92399"/>
                  </a:lnTo>
                  <a:lnTo>
                    <a:pt x="0" y="85499"/>
                  </a:lnTo>
                  <a:lnTo>
                    <a:pt x="0" y="15399"/>
                  </a:lnTo>
                  <a:lnTo>
                    <a:pt x="0" y="6899"/>
                  </a:lnTo>
                  <a:lnTo>
                    <a:pt x="6899" y="0"/>
                  </a:lnTo>
                  <a:lnTo>
                    <a:pt x="784273" y="0"/>
                  </a:lnTo>
                  <a:lnTo>
                    <a:pt x="788198" y="1624"/>
                  </a:lnTo>
                  <a:lnTo>
                    <a:pt x="793973" y="7399"/>
                  </a:lnTo>
                  <a:lnTo>
                    <a:pt x="795598" y="11324"/>
                  </a:lnTo>
                  <a:lnTo>
                    <a:pt x="795598" y="85499"/>
                  </a:lnTo>
                  <a:lnTo>
                    <a:pt x="788698" y="92399"/>
                  </a:lnTo>
                  <a:close/>
                </a:path>
              </a:pathLst>
            </a:custGeom>
            <a:solidFill>
              <a:srgbClr val="EDFF41"/>
            </a:solidFill>
          </p:spPr>
          <p:txBody>
            <a:bodyPr wrap="square" lIns="0" tIns="0" rIns="0" bIns="0" rtlCol="0"/>
            <a:lstStyle/>
            <a:p>
              <a:endParaRPr sz="700"/>
            </a:p>
          </p:txBody>
        </p:sp>
        <p:sp>
          <p:nvSpPr>
            <p:cNvPr id="196" name="object 196"/>
            <p:cNvSpPr/>
            <p:nvPr/>
          </p:nvSpPr>
          <p:spPr>
            <a:xfrm>
              <a:off x="11811676" y="7155060"/>
              <a:ext cx="795655" cy="92710"/>
            </a:xfrm>
            <a:custGeom>
              <a:avLst/>
              <a:gdLst/>
              <a:ahLst/>
              <a:cxnLst/>
              <a:rect l="l" t="t" r="r" b="b"/>
              <a:pathLst>
                <a:path w="795654" h="92709">
                  <a:moveTo>
                    <a:pt x="0" y="15399"/>
                  </a:moveTo>
                  <a:lnTo>
                    <a:pt x="0" y="6899"/>
                  </a:lnTo>
                  <a:lnTo>
                    <a:pt x="6899" y="0"/>
                  </a:lnTo>
                  <a:lnTo>
                    <a:pt x="15399" y="0"/>
                  </a:lnTo>
                  <a:lnTo>
                    <a:pt x="780198" y="0"/>
                  </a:lnTo>
                  <a:lnTo>
                    <a:pt x="784273" y="0"/>
                  </a:lnTo>
                  <a:lnTo>
                    <a:pt x="788198" y="1624"/>
                  </a:lnTo>
                  <a:lnTo>
                    <a:pt x="791098" y="4524"/>
                  </a:lnTo>
                  <a:lnTo>
                    <a:pt x="793973" y="7399"/>
                  </a:lnTo>
                  <a:lnTo>
                    <a:pt x="795598" y="11324"/>
                  </a:lnTo>
                  <a:lnTo>
                    <a:pt x="795598" y="15399"/>
                  </a:lnTo>
                  <a:lnTo>
                    <a:pt x="795598" y="76999"/>
                  </a:lnTo>
                  <a:lnTo>
                    <a:pt x="795598" y="85499"/>
                  </a:lnTo>
                  <a:lnTo>
                    <a:pt x="788698" y="92399"/>
                  </a:lnTo>
                  <a:lnTo>
                    <a:pt x="780198" y="92399"/>
                  </a:lnTo>
                  <a:lnTo>
                    <a:pt x="15399" y="92399"/>
                  </a:lnTo>
                  <a:lnTo>
                    <a:pt x="6899" y="92399"/>
                  </a:lnTo>
                  <a:lnTo>
                    <a:pt x="0" y="85499"/>
                  </a:lnTo>
                  <a:lnTo>
                    <a:pt x="0" y="76999"/>
                  </a:lnTo>
                  <a:lnTo>
                    <a:pt x="0" y="15399"/>
                  </a:lnTo>
                  <a:close/>
                </a:path>
              </a:pathLst>
            </a:custGeom>
            <a:ln w="9524">
              <a:solidFill>
                <a:srgbClr val="595959"/>
              </a:solidFill>
            </a:ln>
          </p:spPr>
          <p:txBody>
            <a:bodyPr wrap="square" lIns="0" tIns="0" rIns="0" bIns="0" rtlCol="0"/>
            <a:lstStyle/>
            <a:p>
              <a:endParaRPr sz="700"/>
            </a:p>
          </p:txBody>
        </p:sp>
        <p:sp>
          <p:nvSpPr>
            <p:cNvPr id="197" name="object 197"/>
            <p:cNvSpPr/>
            <p:nvPr/>
          </p:nvSpPr>
          <p:spPr>
            <a:xfrm>
              <a:off x="11557276" y="7458484"/>
              <a:ext cx="1783714" cy="92710"/>
            </a:xfrm>
            <a:custGeom>
              <a:avLst/>
              <a:gdLst/>
              <a:ahLst/>
              <a:cxnLst/>
              <a:rect l="l" t="t" r="r" b="b"/>
              <a:pathLst>
                <a:path w="1783715" h="92709">
                  <a:moveTo>
                    <a:pt x="1776296" y="92399"/>
                  </a:moveTo>
                  <a:lnTo>
                    <a:pt x="6899" y="92399"/>
                  </a:lnTo>
                  <a:lnTo>
                    <a:pt x="0" y="85499"/>
                  </a:lnTo>
                  <a:lnTo>
                    <a:pt x="0" y="15399"/>
                  </a:lnTo>
                  <a:lnTo>
                    <a:pt x="0" y="6899"/>
                  </a:lnTo>
                  <a:lnTo>
                    <a:pt x="6899" y="0"/>
                  </a:lnTo>
                  <a:lnTo>
                    <a:pt x="1771871" y="0"/>
                  </a:lnTo>
                  <a:lnTo>
                    <a:pt x="1775796" y="1624"/>
                  </a:lnTo>
                  <a:lnTo>
                    <a:pt x="1781571" y="7399"/>
                  </a:lnTo>
                  <a:lnTo>
                    <a:pt x="1783196" y="11324"/>
                  </a:lnTo>
                  <a:lnTo>
                    <a:pt x="1783196" y="85499"/>
                  </a:lnTo>
                  <a:lnTo>
                    <a:pt x="1776296" y="92399"/>
                  </a:lnTo>
                  <a:close/>
                </a:path>
              </a:pathLst>
            </a:custGeom>
            <a:solidFill>
              <a:srgbClr val="0844A1"/>
            </a:solidFill>
          </p:spPr>
          <p:txBody>
            <a:bodyPr wrap="square" lIns="0" tIns="0" rIns="0" bIns="0" rtlCol="0"/>
            <a:lstStyle/>
            <a:p>
              <a:endParaRPr sz="700"/>
            </a:p>
          </p:txBody>
        </p:sp>
        <p:sp>
          <p:nvSpPr>
            <p:cNvPr id="198" name="object 198"/>
            <p:cNvSpPr/>
            <p:nvPr/>
          </p:nvSpPr>
          <p:spPr>
            <a:xfrm>
              <a:off x="11557276" y="7458484"/>
              <a:ext cx="1783714" cy="92710"/>
            </a:xfrm>
            <a:custGeom>
              <a:avLst/>
              <a:gdLst/>
              <a:ahLst/>
              <a:cxnLst/>
              <a:rect l="l" t="t" r="r" b="b"/>
              <a:pathLst>
                <a:path w="1783715" h="92709">
                  <a:moveTo>
                    <a:pt x="0" y="15399"/>
                  </a:moveTo>
                  <a:lnTo>
                    <a:pt x="0" y="6899"/>
                  </a:lnTo>
                  <a:lnTo>
                    <a:pt x="6899" y="0"/>
                  </a:lnTo>
                  <a:lnTo>
                    <a:pt x="15399" y="0"/>
                  </a:lnTo>
                  <a:lnTo>
                    <a:pt x="1767796" y="0"/>
                  </a:lnTo>
                  <a:lnTo>
                    <a:pt x="1771871" y="0"/>
                  </a:lnTo>
                  <a:lnTo>
                    <a:pt x="1775796" y="1624"/>
                  </a:lnTo>
                  <a:lnTo>
                    <a:pt x="1778696" y="4524"/>
                  </a:lnTo>
                  <a:lnTo>
                    <a:pt x="1781571" y="7399"/>
                  </a:lnTo>
                  <a:lnTo>
                    <a:pt x="1783196" y="11324"/>
                  </a:lnTo>
                  <a:lnTo>
                    <a:pt x="1783196" y="15399"/>
                  </a:lnTo>
                  <a:lnTo>
                    <a:pt x="1783196" y="76999"/>
                  </a:lnTo>
                  <a:lnTo>
                    <a:pt x="1783196" y="85499"/>
                  </a:lnTo>
                  <a:lnTo>
                    <a:pt x="1776296" y="92399"/>
                  </a:lnTo>
                  <a:lnTo>
                    <a:pt x="1767796" y="92399"/>
                  </a:lnTo>
                  <a:lnTo>
                    <a:pt x="15399" y="92399"/>
                  </a:lnTo>
                  <a:lnTo>
                    <a:pt x="6899" y="92399"/>
                  </a:lnTo>
                  <a:lnTo>
                    <a:pt x="0" y="85499"/>
                  </a:lnTo>
                  <a:lnTo>
                    <a:pt x="0" y="76999"/>
                  </a:lnTo>
                  <a:lnTo>
                    <a:pt x="0" y="15399"/>
                  </a:lnTo>
                  <a:close/>
                </a:path>
              </a:pathLst>
            </a:custGeom>
            <a:ln w="9524">
              <a:solidFill>
                <a:srgbClr val="595959"/>
              </a:solidFill>
            </a:ln>
          </p:spPr>
          <p:txBody>
            <a:bodyPr wrap="square" lIns="0" tIns="0" rIns="0" bIns="0" rtlCol="0"/>
            <a:lstStyle/>
            <a:p>
              <a:endParaRPr sz="700"/>
            </a:p>
          </p:txBody>
        </p:sp>
        <p:pic>
          <p:nvPicPr>
            <p:cNvPr id="199" name="object 199"/>
            <p:cNvPicPr/>
            <p:nvPr/>
          </p:nvPicPr>
          <p:blipFill>
            <a:blip r:embed="rId9" cstate="print"/>
            <a:stretch>
              <a:fillRect/>
            </a:stretch>
          </p:blipFill>
          <p:spPr>
            <a:xfrm>
              <a:off x="11552639" y="7661746"/>
              <a:ext cx="146924" cy="148124"/>
            </a:xfrm>
            <a:prstGeom prst="rect">
              <a:avLst/>
            </a:prstGeom>
          </p:spPr>
        </p:pic>
        <p:sp>
          <p:nvSpPr>
            <p:cNvPr id="200" name="object 200"/>
            <p:cNvSpPr/>
            <p:nvPr/>
          </p:nvSpPr>
          <p:spPr>
            <a:xfrm>
              <a:off x="11811676" y="7688434"/>
              <a:ext cx="795655" cy="92710"/>
            </a:xfrm>
            <a:custGeom>
              <a:avLst/>
              <a:gdLst/>
              <a:ahLst/>
              <a:cxnLst/>
              <a:rect l="l" t="t" r="r" b="b"/>
              <a:pathLst>
                <a:path w="795654" h="92709">
                  <a:moveTo>
                    <a:pt x="788698" y="92399"/>
                  </a:moveTo>
                  <a:lnTo>
                    <a:pt x="6899" y="92399"/>
                  </a:lnTo>
                  <a:lnTo>
                    <a:pt x="0" y="85524"/>
                  </a:lnTo>
                  <a:lnTo>
                    <a:pt x="0" y="15399"/>
                  </a:lnTo>
                  <a:lnTo>
                    <a:pt x="0" y="6899"/>
                  </a:lnTo>
                  <a:lnTo>
                    <a:pt x="6899" y="0"/>
                  </a:lnTo>
                  <a:lnTo>
                    <a:pt x="784273" y="0"/>
                  </a:lnTo>
                  <a:lnTo>
                    <a:pt x="788198" y="1624"/>
                  </a:lnTo>
                  <a:lnTo>
                    <a:pt x="793973" y="7399"/>
                  </a:lnTo>
                  <a:lnTo>
                    <a:pt x="795598" y="11324"/>
                  </a:lnTo>
                  <a:lnTo>
                    <a:pt x="795598" y="85524"/>
                  </a:lnTo>
                  <a:lnTo>
                    <a:pt x="788698" y="92399"/>
                  </a:lnTo>
                  <a:close/>
                </a:path>
              </a:pathLst>
            </a:custGeom>
            <a:solidFill>
              <a:srgbClr val="00FFFF"/>
            </a:solidFill>
          </p:spPr>
          <p:txBody>
            <a:bodyPr wrap="square" lIns="0" tIns="0" rIns="0" bIns="0" rtlCol="0"/>
            <a:lstStyle/>
            <a:p>
              <a:endParaRPr sz="700"/>
            </a:p>
          </p:txBody>
        </p:sp>
        <p:sp>
          <p:nvSpPr>
            <p:cNvPr id="201" name="object 201"/>
            <p:cNvSpPr/>
            <p:nvPr/>
          </p:nvSpPr>
          <p:spPr>
            <a:xfrm>
              <a:off x="11811676" y="7688434"/>
              <a:ext cx="795655" cy="92710"/>
            </a:xfrm>
            <a:custGeom>
              <a:avLst/>
              <a:gdLst/>
              <a:ahLst/>
              <a:cxnLst/>
              <a:rect l="l" t="t" r="r" b="b"/>
              <a:pathLst>
                <a:path w="795654" h="92709">
                  <a:moveTo>
                    <a:pt x="0" y="15399"/>
                  </a:moveTo>
                  <a:lnTo>
                    <a:pt x="0" y="6899"/>
                  </a:lnTo>
                  <a:lnTo>
                    <a:pt x="6899" y="0"/>
                  </a:lnTo>
                  <a:lnTo>
                    <a:pt x="15399" y="0"/>
                  </a:lnTo>
                  <a:lnTo>
                    <a:pt x="780198" y="0"/>
                  </a:lnTo>
                  <a:lnTo>
                    <a:pt x="784273" y="0"/>
                  </a:lnTo>
                  <a:lnTo>
                    <a:pt x="788198" y="1624"/>
                  </a:lnTo>
                  <a:lnTo>
                    <a:pt x="791098" y="4524"/>
                  </a:lnTo>
                  <a:lnTo>
                    <a:pt x="793973" y="7399"/>
                  </a:lnTo>
                  <a:lnTo>
                    <a:pt x="795598" y="11324"/>
                  </a:lnTo>
                  <a:lnTo>
                    <a:pt x="795598" y="15399"/>
                  </a:lnTo>
                  <a:lnTo>
                    <a:pt x="795598" y="76999"/>
                  </a:lnTo>
                  <a:lnTo>
                    <a:pt x="795598" y="85524"/>
                  </a:lnTo>
                  <a:lnTo>
                    <a:pt x="788698" y="92399"/>
                  </a:lnTo>
                  <a:lnTo>
                    <a:pt x="780198" y="92399"/>
                  </a:lnTo>
                  <a:lnTo>
                    <a:pt x="15399" y="92399"/>
                  </a:lnTo>
                  <a:lnTo>
                    <a:pt x="6899" y="92399"/>
                  </a:lnTo>
                  <a:lnTo>
                    <a:pt x="0" y="85524"/>
                  </a:lnTo>
                  <a:lnTo>
                    <a:pt x="0" y="76999"/>
                  </a:lnTo>
                  <a:lnTo>
                    <a:pt x="0" y="15399"/>
                  </a:lnTo>
                  <a:close/>
                </a:path>
              </a:pathLst>
            </a:custGeom>
            <a:ln w="9524">
              <a:solidFill>
                <a:srgbClr val="595959"/>
              </a:solidFill>
            </a:ln>
          </p:spPr>
          <p:txBody>
            <a:bodyPr wrap="square" lIns="0" tIns="0" rIns="0" bIns="0" rtlCol="0"/>
            <a:lstStyle/>
            <a:p>
              <a:endParaRPr sz="700"/>
            </a:p>
          </p:txBody>
        </p:sp>
        <p:sp>
          <p:nvSpPr>
            <p:cNvPr id="202" name="object 202"/>
            <p:cNvSpPr/>
            <p:nvPr/>
          </p:nvSpPr>
          <p:spPr>
            <a:xfrm>
              <a:off x="12442100" y="5275389"/>
              <a:ext cx="731520" cy="730885"/>
            </a:xfrm>
            <a:custGeom>
              <a:avLst/>
              <a:gdLst/>
              <a:ahLst/>
              <a:cxnLst/>
              <a:rect l="l" t="t" r="r" b="b"/>
              <a:pathLst>
                <a:path w="731519" h="730885">
                  <a:moveTo>
                    <a:pt x="365699" y="730798"/>
                  </a:moveTo>
                  <a:lnTo>
                    <a:pt x="319825" y="727951"/>
                  </a:lnTo>
                  <a:lnTo>
                    <a:pt x="275653" y="719640"/>
                  </a:lnTo>
                  <a:lnTo>
                    <a:pt x="233523" y="706205"/>
                  </a:lnTo>
                  <a:lnTo>
                    <a:pt x="193780" y="687990"/>
                  </a:lnTo>
                  <a:lnTo>
                    <a:pt x="156765" y="665336"/>
                  </a:lnTo>
                  <a:lnTo>
                    <a:pt x="122822" y="638587"/>
                  </a:lnTo>
                  <a:lnTo>
                    <a:pt x="92292" y="608083"/>
                  </a:lnTo>
                  <a:lnTo>
                    <a:pt x="65519" y="574168"/>
                  </a:lnTo>
                  <a:lnTo>
                    <a:pt x="42846" y="537184"/>
                  </a:lnTo>
                  <a:lnTo>
                    <a:pt x="24615" y="497472"/>
                  </a:lnTo>
                  <a:lnTo>
                    <a:pt x="11168" y="455376"/>
                  </a:lnTo>
                  <a:lnTo>
                    <a:pt x="2849" y="411238"/>
                  </a:lnTo>
                  <a:lnTo>
                    <a:pt x="0" y="365399"/>
                  </a:lnTo>
                  <a:lnTo>
                    <a:pt x="2849" y="319565"/>
                  </a:lnTo>
                  <a:lnTo>
                    <a:pt x="11168" y="275430"/>
                  </a:lnTo>
                  <a:lnTo>
                    <a:pt x="24615" y="233335"/>
                  </a:lnTo>
                  <a:lnTo>
                    <a:pt x="42846" y="193625"/>
                  </a:lnTo>
                  <a:lnTo>
                    <a:pt x="65519" y="156640"/>
                  </a:lnTo>
                  <a:lnTo>
                    <a:pt x="92292" y="122725"/>
                  </a:lnTo>
                  <a:lnTo>
                    <a:pt x="122822" y="92220"/>
                  </a:lnTo>
                  <a:lnTo>
                    <a:pt x="156765" y="65468"/>
                  </a:lnTo>
                  <a:lnTo>
                    <a:pt x="193780" y="42813"/>
                  </a:lnTo>
                  <a:lnTo>
                    <a:pt x="233523" y="24596"/>
                  </a:lnTo>
                  <a:lnTo>
                    <a:pt x="275653" y="11159"/>
                  </a:lnTo>
                  <a:lnTo>
                    <a:pt x="319825" y="2847"/>
                  </a:lnTo>
                  <a:lnTo>
                    <a:pt x="365699" y="0"/>
                  </a:lnTo>
                  <a:lnTo>
                    <a:pt x="413771" y="3169"/>
                  </a:lnTo>
                  <a:lnTo>
                    <a:pt x="460610" y="12519"/>
                  </a:lnTo>
                  <a:lnTo>
                    <a:pt x="505648" y="27815"/>
                  </a:lnTo>
                  <a:lnTo>
                    <a:pt x="548321" y="48822"/>
                  </a:lnTo>
                  <a:lnTo>
                    <a:pt x="588059" y="75303"/>
                  </a:lnTo>
                  <a:lnTo>
                    <a:pt x="624298" y="107024"/>
                  </a:lnTo>
                  <a:lnTo>
                    <a:pt x="656042" y="143227"/>
                  </a:lnTo>
                  <a:lnTo>
                    <a:pt x="682543" y="182932"/>
                  </a:lnTo>
                  <a:lnTo>
                    <a:pt x="703564" y="225571"/>
                  </a:lnTo>
                  <a:lnTo>
                    <a:pt x="718870" y="270574"/>
                  </a:lnTo>
                  <a:lnTo>
                    <a:pt x="728227" y="317373"/>
                  </a:lnTo>
                  <a:lnTo>
                    <a:pt x="731398" y="365399"/>
                  </a:lnTo>
                  <a:lnTo>
                    <a:pt x="728549" y="411238"/>
                  </a:lnTo>
                  <a:lnTo>
                    <a:pt x="720230" y="455376"/>
                  </a:lnTo>
                  <a:lnTo>
                    <a:pt x="706783" y="497472"/>
                  </a:lnTo>
                  <a:lnTo>
                    <a:pt x="688552" y="537184"/>
                  </a:lnTo>
                  <a:lnTo>
                    <a:pt x="665878" y="574168"/>
                  </a:lnTo>
                  <a:lnTo>
                    <a:pt x="639105" y="608083"/>
                  </a:lnTo>
                  <a:lnTo>
                    <a:pt x="608576" y="638587"/>
                  </a:lnTo>
                  <a:lnTo>
                    <a:pt x="574633" y="665336"/>
                  </a:lnTo>
                  <a:lnTo>
                    <a:pt x="537618" y="687990"/>
                  </a:lnTo>
                  <a:lnTo>
                    <a:pt x="497874" y="706205"/>
                  </a:lnTo>
                  <a:lnTo>
                    <a:pt x="455745" y="719640"/>
                  </a:lnTo>
                  <a:lnTo>
                    <a:pt x="411572" y="727951"/>
                  </a:lnTo>
                  <a:lnTo>
                    <a:pt x="365699" y="730798"/>
                  </a:lnTo>
                  <a:close/>
                </a:path>
              </a:pathLst>
            </a:custGeom>
            <a:solidFill>
              <a:srgbClr val="D699FF"/>
            </a:solidFill>
          </p:spPr>
          <p:txBody>
            <a:bodyPr wrap="square" lIns="0" tIns="0" rIns="0" bIns="0" rtlCol="0"/>
            <a:lstStyle/>
            <a:p>
              <a:endParaRPr sz="700"/>
            </a:p>
          </p:txBody>
        </p:sp>
        <p:sp>
          <p:nvSpPr>
            <p:cNvPr id="203" name="object 203"/>
            <p:cNvSpPr/>
            <p:nvPr/>
          </p:nvSpPr>
          <p:spPr>
            <a:xfrm>
              <a:off x="12442100" y="5275389"/>
              <a:ext cx="731520" cy="730885"/>
            </a:xfrm>
            <a:custGeom>
              <a:avLst/>
              <a:gdLst/>
              <a:ahLst/>
              <a:cxnLst/>
              <a:rect l="l" t="t" r="r" b="b"/>
              <a:pathLst>
                <a:path w="731519" h="730885">
                  <a:moveTo>
                    <a:pt x="0" y="365399"/>
                  </a:moveTo>
                  <a:lnTo>
                    <a:pt x="2849" y="319565"/>
                  </a:lnTo>
                  <a:lnTo>
                    <a:pt x="11168" y="275430"/>
                  </a:lnTo>
                  <a:lnTo>
                    <a:pt x="24615" y="233335"/>
                  </a:lnTo>
                  <a:lnTo>
                    <a:pt x="42846" y="193625"/>
                  </a:lnTo>
                  <a:lnTo>
                    <a:pt x="65519" y="156640"/>
                  </a:lnTo>
                  <a:lnTo>
                    <a:pt x="92292" y="122725"/>
                  </a:lnTo>
                  <a:lnTo>
                    <a:pt x="122822" y="92220"/>
                  </a:lnTo>
                  <a:lnTo>
                    <a:pt x="156765" y="65468"/>
                  </a:lnTo>
                  <a:lnTo>
                    <a:pt x="193780" y="42813"/>
                  </a:lnTo>
                  <a:lnTo>
                    <a:pt x="233523" y="24596"/>
                  </a:lnTo>
                  <a:lnTo>
                    <a:pt x="275653" y="11159"/>
                  </a:lnTo>
                  <a:lnTo>
                    <a:pt x="319825" y="2847"/>
                  </a:lnTo>
                  <a:lnTo>
                    <a:pt x="365699" y="0"/>
                  </a:lnTo>
                  <a:lnTo>
                    <a:pt x="413771" y="3169"/>
                  </a:lnTo>
                  <a:lnTo>
                    <a:pt x="460610" y="12519"/>
                  </a:lnTo>
                  <a:lnTo>
                    <a:pt x="505648" y="27815"/>
                  </a:lnTo>
                  <a:lnTo>
                    <a:pt x="548321" y="48822"/>
                  </a:lnTo>
                  <a:lnTo>
                    <a:pt x="588059" y="75303"/>
                  </a:lnTo>
                  <a:lnTo>
                    <a:pt x="624298" y="107024"/>
                  </a:lnTo>
                  <a:lnTo>
                    <a:pt x="656042" y="143227"/>
                  </a:lnTo>
                  <a:lnTo>
                    <a:pt x="682543" y="182932"/>
                  </a:lnTo>
                  <a:lnTo>
                    <a:pt x="703564" y="225571"/>
                  </a:lnTo>
                  <a:lnTo>
                    <a:pt x="718870" y="270574"/>
                  </a:lnTo>
                  <a:lnTo>
                    <a:pt x="728227" y="317373"/>
                  </a:lnTo>
                  <a:lnTo>
                    <a:pt x="731398" y="365399"/>
                  </a:lnTo>
                  <a:lnTo>
                    <a:pt x="728549" y="411238"/>
                  </a:lnTo>
                  <a:lnTo>
                    <a:pt x="720230" y="455376"/>
                  </a:lnTo>
                  <a:lnTo>
                    <a:pt x="706783" y="497472"/>
                  </a:lnTo>
                  <a:lnTo>
                    <a:pt x="688552" y="537184"/>
                  </a:lnTo>
                  <a:lnTo>
                    <a:pt x="665878" y="574168"/>
                  </a:lnTo>
                  <a:lnTo>
                    <a:pt x="639105" y="608083"/>
                  </a:lnTo>
                  <a:lnTo>
                    <a:pt x="608576" y="638587"/>
                  </a:lnTo>
                  <a:lnTo>
                    <a:pt x="574633" y="665336"/>
                  </a:lnTo>
                  <a:lnTo>
                    <a:pt x="537618" y="687990"/>
                  </a:lnTo>
                  <a:lnTo>
                    <a:pt x="497874" y="706205"/>
                  </a:lnTo>
                  <a:lnTo>
                    <a:pt x="455745" y="719640"/>
                  </a:lnTo>
                  <a:lnTo>
                    <a:pt x="411572" y="727951"/>
                  </a:lnTo>
                  <a:lnTo>
                    <a:pt x="365699" y="730798"/>
                  </a:lnTo>
                  <a:lnTo>
                    <a:pt x="319825" y="727951"/>
                  </a:lnTo>
                  <a:lnTo>
                    <a:pt x="275653" y="719640"/>
                  </a:lnTo>
                  <a:lnTo>
                    <a:pt x="233523" y="706205"/>
                  </a:lnTo>
                  <a:lnTo>
                    <a:pt x="193780" y="687990"/>
                  </a:lnTo>
                  <a:lnTo>
                    <a:pt x="156765" y="665336"/>
                  </a:lnTo>
                  <a:lnTo>
                    <a:pt x="122822" y="638587"/>
                  </a:lnTo>
                  <a:lnTo>
                    <a:pt x="92292" y="608083"/>
                  </a:lnTo>
                  <a:lnTo>
                    <a:pt x="65519" y="574168"/>
                  </a:lnTo>
                  <a:lnTo>
                    <a:pt x="42846" y="537184"/>
                  </a:lnTo>
                  <a:lnTo>
                    <a:pt x="24615" y="497472"/>
                  </a:lnTo>
                  <a:lnTo>
                    <a:pt x="11168" y="455376"/>
                  </a:lnTo>
                  <a:lnTo>
                    <a:pt x="2849" y="411238"/>
                  </a:lnTo>
                  <a:lnTo>
                    <a:pt x="0" y="365399"/>
                  </a:lnTo>
                  <a:close/>
                </a:path>
              </a:pathLst>
            </a:custGeom>
            <a:ln w="9524">
              <a:solidFill>
                <a:srgbClr val="595959"/>
              </a:solidFill>
            </a:ln>
          </p:spPr>
          <p:txBody>
            <a:bodyPr wrap="square" lIns="0" tIns="0" rIns="0" bIns="0" rtlCol="0"/>
            <a:lstStyle/>
            <a:p>
              <a:endParaRPr sz="700"/>
            </a:p>
          </p:txBody>
        </p:sp>
        <p:sp>
          <p:nvSpPr>
            <p:cNvPr id="204" name="object 204"/>
            <p:cNvSpPr/>
            <p:nvPr/>
          </p:nvSpPr>
          <p:spPr>
            <a:xfrm>
              <a:off x="12807799" y="4977989"/>
              <a:ext cx="0" cy="360680"/>
            </a:xfrm>
            <a:custGeom>
              <a:avLst/>
              <a:gdLst/>
              <a:ahLst/>
              <a:cxnLst/>
              <a:rect l="l" t="t" r="r" b="b"/>
              <a:pathLst>
                <a:path h="360679">
                  <a:moveTo>
                    <a:pt x="0" y="0"/>
                  </a:moveTo>
                  <a:lnTo>
                    <a:pt x="0" y="360299"/>
                  </a:lnTo>
                </a:path>
              </a:pathLst>
            </a:custGeom>
            <a:ln w="19049">
              <a:solidFill>
                <a:srgbClr val="595959"/>
              </a:solidFill>
            </a:ln>
          </p:spPr>
          <p:txBody>
            <a:bodyPr wrap="square" lIns="0" tIns="0" rIns="0" bIns="0" rtlCol="0"/>
            <a:lstStyle/>
            <a:p>
              <a:endParaRPr sz="700"/>
            </a:p>
          </p:txBody>
        </p:sp>
        <p:pic>
          <p:nvPicPr>
            <p:cNvPr id="205" name="object 205"/>
            <p:cNvPicPr/>
            <p:nvPr/>
          </p:nvPicPr>
          <p:blipFill>
            <a:blip r:embed="rId2" cstate="print"/>
            <a:stretch>
              <a:fillRect/>
            </a:stretch>
          </p:blipFill>
          <p:spPr>
            <a:xfrm>
              <a:off x="12766799" y="5328764"/>
              <a:ext cx="81999" cy="105499"/>
            </a:xfrm>
            <a:prstGeom prst="rect">
              <a:avLst/>
            </a:prstGeom>
          </p:spPr>
        </p:pic>
        <p:sp>
          <p:nvSpPr>
            <p:cNvPr id="206" name="object 206"/>
            <p:cNvSpPr/>
            <p:nvPr/>
          </p:nvSpPr>
          <p:spPr>
            <a:xfrm>
              <a:off x="12807799" y="5923837"/>
              <a:ext cx="0" cy="360680"/>
            </a:xfrm>
            <a:custGeom>
              <a:avLst/>
              <a:gdLst/>
              <a:ahLst/>
              <a:cxnLst/>
              <a:rect l="l" t="t" r="r" b="b"/>
              <a:pathLst>
                <a:path h="360679">
                  <a:moveTo>
                    <a:pt x="0" y="0"/>
                  </a:moveTo>
                  <a:lnTo>
                    <a:pt x="0" y="360299"/>
                  </a:lnTo>
                </a:path>
              </a:pathLst>
            </a:custGeom>
            <a:ln w="19049">
              <a:solidFill>
                <a:srgbClr val="595959"/>
              </a:solidFill>
            </a:ln>
          </p:spPr>
          <p:txBody>
            <a:bodyPr wrap="square" lIns="0" tIns="0" rIns="0" bIns="0" rtlCol="0"/>
            <a:lstStyle/>
            <a:p>
              <a:endParaRPr sz="700"/>
            </a:p>
          </p:txBody>
        </p:sp>
        <p:pic>
          <p:nvPicPr>
            <p:cNvPr id="207" name="object 207"/>
            <p:cNvPicPr/>
            <p:nvPr/>
          </p:nvPicPr>
          <p:blipFill>
            <a:blip r:embed="rId2" cstate="print"/>
            <a:stretch>
              <a:fillRect/>
            </a:stretch>
          </p:blipFill>
          <p:spPr>
            <a:xfrm>
              <a:off x="12766799" y="6274612"/>
              <a:ext cx="81999" cy="105499"/>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03665" y="1877765"/>
            <a:ext cx="919163" cy="919163"/>
            <a:chOff x="3407330" y="3755530"/>
            <a:chExt cx="1838325" cy="1838325"/>
          </a:xfrm>
        </p:grpSpPr>
        <p:sp>
          <p:nvSpPr>
            <p:cNvPr id="3" name="object 3"/>
            <p:cNvSpPr/>
            <p:nvPr/>
          </p:nvSpPr>
          <p:spPr>
            <a:xfrm>
              <a:off x="3412093" y="3760292"/>
              <a:ext cx="1828800" cy="1828800"/>
            </a:xfrm>
            <a:custGeom>
              <a:avLst/>
              <a:gdLst/>
              <a:ahLst/>
              <a:cxnLst/>
              <a:rect l="l" t="t" r="r" b="b"/>
              <a:pathLst>
                <a:path w="1828800" h="1828800">
                  <a:moveTo>
                    <a:pt x="914398" y="1828796"/>
                  </a:moveTo>
                  <a:lnTo>
                    <a:pt x="865836" y="1827528"/>
                  </a:lnTo>
                  <a:lnTo>
                    <a:pt x="817934" y="1823768"/>
                  </a:lnTo>
                  <a:lnTo>
                    <a:pt x="770755" y="1817578"/>
                  </a:lnTo>
                  <a:lnTo>
                    <a:pt x="724363" y="1809021"/>
                  </a:lnTo>
                  <a:lnTo>
                    <a:pt x="678821" y="1798162"/>
                  </a:lnTo>
                  <a:lnTo>
                    <a:pt x="634191" y="1785062"/>
                  </a:lnTo>
                  <a:lnTo>
                    <a:pt x="590538" y="1769785"/>
                  </a:lnTo>
                  <a:lnTo>
                    <a:pt x="547924" y="1752394"/>
                  </a:lnTo>
                  <a:lnTo>
                    <a:pt x="506412" y="1732953"/>
                  </a:lnTo>
                  <a:lnTo>
                    <a:pt x="466066" y="1711525"/>
                  </a:lnTo>
                  <a:lnTo>
                    <a:pt x="426949" y="1688173"/>
                  </a:lnTo>
                  <a:lnTo>
                    <a:pt x="389124" y="1662960"/>
                  </a:lnTo>
                  <a:lnTo>
                    <a:pt x="352654" y="1635949"/>
                  </a:lnTo>
                  <a:lnTo>
                    <a:pt x="317603" y="1607203"/>
                  </a:lnTo>
                  <a:lnTo>
                    <a:pt x="284033" y="1576787"/>
                  </a:lnTo>
                  <a:lnTo>
                    <a:pt x="252009" y="1544762"/>
                  </a:lnTo>
                  <a:lnTo>
                    <a:pt x="221592" y="1511192"/>
                  </a:lnTo>
                  <a:lnTo>
                    <a:pt x="192847" y="1476141"/>
                  </a:lnTo>
                  <a:lnTo>
                    <a:pt x="165836" y="1439671"/>
                  </a:lnTo>
                  <a:lnTo>
                    <a:pt x="140623" y="1401846"/>
                  </a:lnTo>
                  <a:lnTo>
                    <a:pt x="117270" y="1362729"/>
                  </a:lnTo>
                  <a:lnTo>
                    <a:pt x="95842" y="1322383"/>
                  </a:lnTo>
                  <a:lnTo>
                    <a:pt x="76401" y="1280872"/>
                  </a:lnTo>
                  <a:lnTo>
                    <a:pt x="59011" y="1238257"/>
                  </a:lnTo>
                  <a:lnTo>
                    <a:pt x="43734" y="1194604"/>
                  </a:lnTo>
                  <a:lnTo>
                    <a:pt x="30634" y="1149974"/>
                  </a:lnTo>
                  <a:lnTo>
                    <a:pt x="19774" y="1104432"/>
                  </a:lnTo>
                  <a:lnTo>
                    <a:pt x="11217" y="1058040"/>
                  </a:lnTo>
                  <a:lnTo>
                    <a:pt x="5027" y="1010861"/>
                  </a:lnTo>
                  <a:lnTo>
                    <a:pt x="1267" y="962960"/>
                  </a:lnTo>
                  <a:lnTo>
                    <a:pt x="0" y="914398"/>
                  </a:lnTo>
                  <a:lnTo>
                    <a:pt x="1267" y="865836"/>
                  </a:lnTo>
                  <a:lnTo>
                    <a:pt x="5027" y="817934"/>
                  </a:lnTo>
                  <a:lnTo>
                    <a:pt x="11217" y="770755"/>
                  </a:lnTo>
                  <a:lnTo>
                    <a:pt x="19774" y="724363"/>
                  </a:lnTo>
                  <a:lnTo>
                    <a:pt x="30634" y="678821"/>
                  </a:lnTo>
                  <a:lnTo>
                    <a:pt x="43734" y="634191"/>
                  </a:lnTo>
                  <a:lnTo>
                    <a:pt x="59011" y="590538"/>
                  </a:lnTo>
                  <a:lnTo>
                    <a:pt x="76401" y="547924"/>
                  </a:lnTo>
                  <a:lnTo>
                    <a:pt x="95842" y="506412"/>
                  </a:lnTo>
                  <a:lnTo>
                    <a:pt x="117270" y="466066"/>
                  </a:lnTo>
                  <a:lnTo>
                    <a:pt x="140623" y="426949"/>
                  </a:lnTo>
                  <a:lnTo>
                    <a:pt x="165836" y="389124"/>
                  </a:lnTo>
                  <a:lnTo>
                    <a:pt x="192847" y="352654"/>
                  </a:lnTo>
                  <a:lnTo>
                    <a:pt x="221592" y="317603"/>
                  </a:lnTo>
                  <a:lnTo>
                    <a:pt x="252009" y="284033"/>
                  </a:lnTo>
                  <a:lnTo>
                    <a:pt x="284033" y="252009"/>
                  </a:lnTo>
                  <a:lnTo>
                    <a:pt x="317603" y="221592"/>
                  </a:lnTo>
                  <a:lnTo>
                    <a:pt x="352654" y="192847"/>
                  </a:lnTo>
                  <a:lnTo>
                    <a:pt x="389124" y="165836"/>
                  </a:lnTo>
                  <a:lnTo>
                    <a:pt x="426949" y="140623"/>
                  </a:lnTo>
                  <a:lnTo>
                    <a:pt x="466066" y="117270"/>
                  </a:lnTo>
                  <a:lnTo>
                    <a:pt x="506412" y="95842"/>
                  </a:lnTo>
                  <a:lnTo>
                    <a:pt x="547924" y="76401"/>
                  </a:lnTo>
                  <a:lnTo>
                    <a:pt x="590538" y="59011"/>
                  </a:lnTo>
                  <a:lnTo>
                    <a:pt x="634191" y="43734"/>
                  </a:lnTo>
                  <a:lnTo>
                    <a:pt x="678821" y="30634"/>
                  </a:lnTo>
                  <a:lnTo>
                    <a:pt x="724363" y="19774"/>
                  </a:lnTo>
                  <a:lnTo>
                    <a:pt x="770755" y="11217"/>
                  </a:lnTo>
                  <a:lnTo>
                    <a:pt x="817934" y="5027"/>
                  </a:lnTo>
                  <a:lnTo>
                    <a:pt x="865836" y="1267"/>
                  </a:lnTo>
                  <a:lnTo>
                    <a:pt x="914398" y="0"/>
                  </a:lnTo>
                  <a:lnTo>
                    <a:pt x="962755" y="1278"/>
                  </a:lnTo>
                  <a:lnTo>
                    <a:pt x="1010756" y="5088"/>
                  </a:lnTo>
                  <a:lnTo>
                    <a:pt x="1058309" y="11392"/>
                  </a:lnTo>
                  <a:lnTo>
                    <a:pt x="1105325" y="20152"/>
                  </a:lnTo>
                  <a:lnTo>
                    <a:pt x="1151711" y="31330"/>
                  </a:lnTo>
                  <a:lnTo>
                    <a:pt x="1197378" y="44889"/>
                  </a:lnTo>
                  <a:lnTo>
                    <a:pt x="1242233" y="60791"/>
                  </a:lnTo>
                  <a:lnTo>
                    <a:pt x="1286187" y="78998"/>
                  </a:lnTo>
                  <a:lnTo>
                    <a:pt x="1329147" y="99473"/>
                  </a:lnTo>
                  <a:lnTo>
                    <a:pt x="1371025" y="122177"/>
                  </a:lnTo>
                  <a:lnTo>
                    <a:pt x="1411727" y="147073"/>
                  </a:lnTo>
                  <a:lnTo>
                    <a:pt x="1451164" y="174124"/>
                  </a:lnTo>
                  <a:lnTo>
                    <a:pt x="1489244" y="203291"/>
                  </a:lnTo>
                  <a:lnTo>
                    <a:pt x="1525877" y="234537"/>
                  </a:lnTo>
                  <a:lnTo>
                    <a:pt x="1560971" y="267824"/>
                  </a:lnTo>
                  <a:lnTo>
                    <a:pt x="1594258" y="302918"/>
                  </a:lnTo>
                  <a:lnTo>
                    <a:pt x="1625504" y="339551"/>
                  </a:lnTo>
                  <a:lnTo>
                    <a:pt x="1654671" y="377632"/>
                  </a:lnTo>
                  <a:lnTo>
                    <a:pt x="1681722" y="417068"/>
                  </a:lnTo>
                  <a:lnTo>
                    <a:pt x="1706618" y="457771"/>
                  </a:lnTo>
                  <a:lnTo>
                    <a:pt x="1729323" y="499648"/>
                  </a:lnTo>
                  <a:lnTo>
                    <a:pt x="1749797" y="542609"/>
                  </a:lnTo>
                  <a:lnTo>
                    <a:pt x="1768004" y="586562"/>
                  </a:lnTo>
                  <a:lnTo>
                    <a:pt x="1783906" y="631418"/>
                  </a:lnTo>
                  <a:lnTo>
                    <a:pt x="1797465" y="677084"/>
                  </a:lnTo>
                  <a:lnTo>
                    <a:pt x="1808644" y="723471"/>
                  </a:lnTo>
                  <a:lnTo>
                    <a:pt x="1817404" y="770486"/>
                  </a:lnTo>
                  <a:lnTo>
                    <a:pt x="1823708" y="818040"/>
                  </a:lnTo>
                  <a:lnTo>
                    <a:pt x="1827517" y="866041"/>
                  </a:lnTo>
                  <a:lnTo>
                    <a:pt x="1828796" y="914398"/>
                  </a:lnTo>
                  <a:lnTo>
                    <a:pt x="1827528" y="962960"/>
                  </a:lnTo>
                  <a:lnTo>
                    <a:pt x="1823768" y="1010861"/>
                  </a:lnTo>
                  <a:lnTo>
                    <a:pt x="1817578" y="1058040"/>
                  </a:lnTo>
                  <a:lnTo>
                    <a:pt x="1809021" y="1104432"/>
                  </a:lnTo>
                  <a:lnTo>
                    <a:pt x="1798162" y="1149974"/>
                  </a:lnTo>
                  <a:lnTo>
                    <a:pt x="1785062" y="1194604"/>
                  </a:lnTo>
                  <a:lnTo>
                    <a:pt x="1769785" y="1238257"/>
                  </a:lnTo>
                  <a:lnTo>
                    <a:pt x="1752394" y="1280872"/>
                  </a:lnTo>
                  <a:lnTo>
                    <a:pt x="1732953" y="1322383"/>
                  </a:lnTo>
                  <a:lnTo>
                    <a:pt x="1711525" y="1362729"/>
                  </a:lnTo>
                  <a:lnTo>
                    <a:pt x="1688173" y="1401846"/>
                  </a:lnTo>
                  <a:lnTo>
                    <a:pt x="1662960" y="1439671"/>
                  </a:lnTo>
                  <a:lnTo>
                    <a:pt x="1635949" y="1476141"/>
                  </a:lnTo>
                  <a:lnTo>
                    <a:pt x="1607203" y="1511192"/>
                  </a:lnTo>
                  <a:lnTo>
                    <a:pt x="1576787" y="1544762"/>
                  </a:lnTo>
                  <a:lnTo>
                    <a:pt x="1544762" y="1576787"/>
                  </a:lnTo>
                  <a:lnTo>
                    <a:pt x="1511192" y="1607203"/>
                  </a:lnTo>
                  <a:lnTo>
                    <a:pt x="1476141" y="1635949"/>
                  </a:lnTo>
                  <a:lnTo>
                    <a:pt x="1439671" y="1662960"/>
                  </a:lnTo>
                  <a:lnTo>
                    <a:pt x="1401846" y="1688173"/>
                  </a:lnTo>
                  <a:lnTo>
                    <a:pt x="1362729" y="1711525"/>
                  </a:lnTo>
                  <a:lnTo>
                    <a:pt x="1322383" y="1732953"/>
                  </a:lnTo>
                  <a:lnTo>
                    <a:pt x="1280872" y="1752394"/>
                  </a:lnTo>
                  <a:lnTo>
                    <a:pt x="1238257" y="1769785"/>
                  </a:lnTo>
                  <a:lnTo>
                    <a:pt x="1194604" y="1785062"/>
                  </a:lnTo>
                  <a:lnTo>
                    <a:pt x="1149974" y="1798162"/>
                  </a:lnTo>
                  <a:lnTo>
                    <a:pt x="1104432" y="1809021"/>
                  </a:lnTo>
                  <a:lnTo>
                    <a:pt x="1058040" y="1817578"/>
                  </a:lnTo>
                  <a:lnTo>
                    <a:pt x="1010861" y="1823768"/>
                  </a:lnTo>
                  <a:lnTo>
                    <a:pt x="962960" y="1827528"/>
                  </a:lnTo>
                  <a:lnTo>
                    <a:pt x="914398" y="1828796"/>
                  </a:lnTo>
                  <a:close/>
                </a:path>
              </a:pathLst>
            </a:custGeom>
            <a:solidFill>
              <a:srgbClr val="D18EFF"/>
            </a:solidFill>
          </p:spPr>
          <p:txBody>
            <a:bodyPr wrap="square" lIns="0" tIns="0" rIns="0" bIns="0" rtlCol="0"/>
            <a:lstStyle/>
            <a:p>
              <a:endParaRPr sz="700"/>
            </a:p>
          </p:txBody>
        </p:sp>
        <p:sp>
          <p:nvSpPr>
            <p:cNvPr id="4" name="object 4"/>
            <p:cNvSpPr/>
            <p:nvPr/>
          </p:nvSpPr>
          <p:spPr>
            <a:xfrm>
              <a:off x="3412093" y="3760292"/>
              <a:ext cx="1828800" cy="1828800"/>
            </a:xfrm>
            <a:custGeom>
              <a:avLst/>
              <a:gdLst/>
              <a:ahLst/>
              <a:cxnLst/>
              <a:rect l="l" t="t" r="r" b="b"/>
              <a:pathLst>
                <a:path w="1828800" h="1828800">
                  <a:moveTo>
                    <a:pt x="0" y="914398"/>
                  </a:moveTo>
                  <a:lnTo>
                    <a:pt x="1267" y="865836"/>
                  </a:lnTo>
                  <a:lnTo>
                    <a:pt x="5027" y="817934"/>
                  </a:lnTo>
                  <a:lnTo>
                    <a:pt x="11217" y="770755"/>
                  </a:lnTo>
                  <a:lnTo>
                    <a:pt x="19774" y="724363"/>
                  </a:lnTo>
                  <a:lnTo>
                    <a:pt x="30634" y="678821"/>
                  </a:lnTo>
                  <a:lnTo>
                    <a:pt x="43734" y="634191"/>
                  </a:lnTo>
                  <a:lnTo>
                    <a:pt x="59011" y="590538"/>
                  </a:lnTo>
                  <a:lnTo>
                    <a:pt x="76401" y="547924"/>
                  </a:lnTo>
                  <a:lnTo>
                    <a:pt x="95842" y="506412"/>
                  </a:lnTo>
                  <a:lnTo>
                    <a:pt x="117270" y="466066"/>
                  </a:lnTo>
                  <a:lnTo>
                    <a:pt x="140623" y="426949"/>
                  </a:lnTo>
                  <a:lnTo>
                    <a:pt x="165836" y="389124"/>
                  </a:lnTo>
                  <a:lnTo>
                    <a:pt x="192847" y="352654"/>
                  </a:lnTo>
                  <a:lnTo>
                    <a:pt x="221592" y="317603"/>
                  </a:lnTo>
                  <a:lnTo>
                    <a:pt x="252009" y="284033"/>
                  </a:lnTo>
                  <a:lnTo>
                    <a:pt x="284033" y="252009"/>
                  </a:lnTo>
                  <a:lnTo>
                    <a:pt x="317603" y="221592"/>
                  </a:lnTo>
                  <a:lnTo>
                    <a:pt x="352654" y="192847"/>
                  </a:lnTo>
                  <a:lnTo>
                    <a:pt x="389124" y="165836"/>
                  </a:lnTo>
                  <a:lnTo>
                    <a:pt x="426949" y="140623"/>
                  </a:lnTo>
                  <a:lnTo>
                    <a:pt x="466066" y="117270"/>
                  </a:lnTo>
                  <a:lnTo>
                    <a:pt x="506412" y="95842"/>
                  </a:lnTo>
                  <a:lnTo>
                    <a:pt x="547924" y="76401"/>
                  </a:lnTo>
                  <a:lnTo>
                    <a:pt x="590538" y="59011"/>
                  </a:lnTo>
                  <a:lnTo>
                    <a:pt x="634191" y="43734"/>
                  </a:lnTo>
                  <a:lnTo>
                    <a:pt x="678821" y="30634"/>
                  </a:lnTo>
                  <a:lnTo>
                    <a:pt x="724363" y="19774"/>
                  </a:lnTo>
                  <a:lnTo>
                    <a:pt x="770755" y="11217"/>
                  </a:lnTo>
                  <a:lnTo>
                    <a:pt x="817934" y="5027"/>
                  </a:lnTo>
                  <a:lnTo>
                    <a:pt x="865836" y="1267"/>
                  </a:lnTo>
                  <a:lnTo>
                    <a:pt x="914398" y="0"/>
                  </a:lnTo>
                  <a:lnTo>
                    <a:pt x="962755" y="1278"/>
                  </a:lnTo>
                  <a:lnTo>
                    <a:pt x="1010756" y="5088"/>
                  </a:lnTo>
                  <a:lnTo>
                    <a:pt x="1058309" y="11392"/>
                  </a:lnTo>
                  <a:lnTo>
                    <a:pt x="1105325" y="20152"/>
                  </a:lnTo>
                  <a:lnTo>
                    <a:pt x="1151711" y="31330"/>
                  </a:lnTo>
                  <a:lnTo>
                    <a:pt x="1197377" y="44889"/>
                  </a:lnTo>
                  <a:lnTo>
                    <a:pt x="1242233" y="60791"/>
                  </a:lnTo>
                  <a:lnTo>
                    <a:pt x="1286187" y="78998"/>
                  </a:lnTo>
                  <a:lnTo>
                    <a:pt x="1329147" y="99473"/>
                  </a:lnTo>
                  <a:lnTo>
                    <a:pt x="1371025" y="122177"/>
                  </a:lnTo>
                  <a:lnTo>
                    <a:pt x="1411727" y="147073"/>
                  </a:lnTo>
                  <a:lnTo>
                    <a:pt x="1451164" y="174124"/>
                  </a:lnTo>
                  <a:lnTo>
                    <a:pt x="1489244" y="203291"/>
                  </a:lnTo>
                  <a:lnTo>
                    <a:pt x="1525877" y="234537"/>
                  </a:lnTo>
                  <a:lnTo>
                    <a:pt x="1560971" y="267824"/>
                  </a:lnTo>
                  <a:lnTo>
                    <a:pt x="1594258" y="302918"/>
                  </a:lnTo>
                  <a:lnTo>
                    <a:pt x="1625504" y="339551"/>
                  </a:lnTo>
                  <a:lnTo>
                    <a:pt x="1654671" y="377632"/>
                  </a:lnTo>
                  <a:lnTo>
                    <a:pt x="1681722" y="417068"/>
                  </a:lnTo>
                  <a:lnTo>
                    <a:pt x="1706618" y="457771"/>
                  </a:lnTo>
                  <a:lnTo>
                    <a:pt x="1729323" y="499648"/>
                  </a:lnTo>
                  <a:lnTo>
                    <a:pt x="1749797" y="542609"/>
                  </a:lnTo>
                  <a:lnTo>
                    <a:pt x="1768004" y="586562"/>
                  </a:lnTo>
                  <a:lnTo>
                    <a:pt x="1783906" y="631418"/>
                  </a:lnTo>
                  <a:lnTo>
                    <a:pt x="1797465" y="677084"/>
                  </a:lnTo>
                  <a:lnTo>
                    <a:pt x="1808644" y="723471"/>
                  </a:lnTo>
                  <a:lnTo>
                    <a:pt x="1817404" y="770486"/>
                  </a:lnTo>
                  <a:lnTo>
                    <a:pt x="1823707" y="818040"/>
                  </a:lnTo>
                  <a:lnTo>
                    <a:pt x="1827517" y="866041"/>
                  </a:lnTo>
                  <a:lnTo>
                    <a:pt x="1828796" y="914398"/>
                  </a:lnTo>
                  <a:lnTo>
                    <a:pt x="1827528" y="962960"/>
                  </a:lnTo>
                  <a:lnTo>
                    <a:pt x="1823768" y="1010861"/>
                  </a:lnTo>
                  <a:lnTo>
                    <a:pt x="1817578" y="1058040"/>
                  </a:lnTo>
                  <a:lnTo>
                    <a:pt x="1809021" y="1104432"/>
                  </a:lnTo>
                  <a:lnTo>
                    <a:pt x="1798161" y="1149974"/>
                  </a:lnTo>
                  <a:lnTo>
                    <a:pt x="1785062" y="1194604"/>
                  </a:lnTo>
                  <a:lnTo>
                    <a:pt x="1769785" y="1238257"/>
                  </a:lnTo>
                  <a:lnTo>
                    <a:pt x="1752394" y="1280871"/>
                  </a:lnTo>
                  <a:lnTo>
                    <a:pt x="1732953" y="1322383"/>
                  </a:lnTo>
                  <a:lnTo>
                    <a:pt x="1711525" y="1362729"/>
                  </a:lnTo>
                  <a:lnTo>
                    <a:pt x="1688173" y="1401846"/>
                  </a:lnTo>
                  <a:lnTo>
                    <a:pt x="1662960" y="1439671"/>
                  </a:lnTo>
                  <a:lnTo>
                    <a:pt x="1635949" y="1476141"/>
                  </a:lnTo>
                  <a:lnTo>
                    <a:pt x="1607203" y="1511192"/>
                  </a:lnTo>
                  <a:lnTo>
                    <a:pt x="1576787" y="1544762"/>
                  </a:lnTo>
                  <a:lnTo>
                    <a:pt x="1544762" y="1576787"/>
                  </a:lnTo>
                  <a:lnTo>
                    <a:pt x="1511192" y="1607203"/>
                  </a:lnTo>
                  <a:lnTo>
                    <a:pt x="1476141" y="1635949"/>
                  </a:lnTo>
                  <a:lnTo>
                    <a:pt x="1439671" y="1662960"/>
                  </a:lnTo>
                  <a:lnTo>
                    <a:pt x="1401846" y="1688173"/>
                  </a:lnTo>
                  <a:lnTo>
                    <a:pt x="1362729" y="1711525"/>
                  </a:lnTo>
                  <a:lnTo>
                    <a:pt x="1322383" y="1732953"/>
                  </a:lnTo>
                  <a:lnTo>
                    <a:pt x="1280871" y="1752394"/>
                  </a:lnTo>
                  <a:lnTo>
                    <a:pt x="1238257" y="1769785"/>
                  </a:lnTo>
                  <a:lnTo>
                    <a:pt x="1194604" y="1785062"/>
                  </a:lnTo>
                  <a:lnTo>
                    <a:pt x="1149974" y="1798161"/>
                  </a:lnTo>
                  <a:lnTo>
                    <a:pt x="1104432" y="1809021"/>
                  </a:lnTo>
                  <a:lnTo>
                    <a:pt x="1058040" y="1817578"/>
                  </a:lnTo>
                  <a:lnTo>
                    <a:pt x="1010861" y="1823768"/>
                  </a:lnTo>
                  <a:lnTo>
                    <a:pt x="962960" y="1827528"/>
                  </a:lnTo>
                  <a:lnTo>
                    <a:pt x="914398" y="1828796"/>
                  </a:lnTo>
                  <a:lnTo>
                    <a:pt x="865836" y="1827528"/>
                  </a:lnTo>
                  <a:lnTo>
                    <a:pt x="817934" y="1823768"/>
                  </a:lnTo>
                  <a:lnTo>
                    <a:pt x="770755" y="1817578"/>
                  </a:lnTo>
                  <a:lnTo>
                    <a:pt x="724363" y="1809021"/>
                  </a:lnTo>
                  <a:lnTo>
                    <a:pt x="678821" y="1798161"/>
                  </a:lnTo>
                  <a:lnTo>
                    <a:pt x="634191" y="1785062"/>
                  </a:lnTo>
                  <a:lnTo>
                    <a:pt x="590538" y="1769785"/>
                  </a:lnTo>
                  <a:lnTo>
                    <a:pt x="547924" y="1752394"/>
                  </a:lnTo>
                  <a:lnTo>
                    <a:pt x="506412" y="1732953"/>
                  </a:lnTo>
                  <a:lnTo>
                    <a:pt x="466066" y="1711525"/>
                  </a:lnTo>
                  <a:lnTo>
                    <a:pt x="426949" y="1688173"/>
                  </a:lnTo>
                  <a:lnTo>
                    <a:pt x="389124" y="1662960"/>
                  </a:lnTo>
                  <a:lnTo>
                    <a:pt x="352654" y="1635949"/>
                  </a:lnTo>
                  <a:lnTo>
                    <a:pt x="317603" y="1607203"/>
                  </a:lnTo>
                  <a:lnTo>
                    <a:pt x="284033" y="1576787"/>
                  </a:lnTo>
                  <a:lnTo>
                    <a:pt x="252009" y="1544762"/>
                  </a:lnTo>
                  <a:lnTo>
                    <a:pt x="221592" y="1511192"/>
                  </a:lnTo>
                  <a:lnTo>
                    <a:pt x="192847" y="1476141"/>
                  </a:lnTo>
                  <a:lnTo>
                    <a:pt x="165836" y="1439671"/>
                  </a:lnTo>
                  <a:lnTo>
                    <a:pt x="140623" y="1401846"/>
                  </a:lnTo>
                  <a:lnTo>
                    <a:pt x="117270" y="1362729"/>
                  </a:lnTo>
                  <a:lnTo>
                    <a:pt x="95842" y="1322383"/>
                  </a:lnTo>
                  <a:lnTo>
                    <a:pt x="76401" y="1280871"/>
                  </a:lnTo>
                  <a:lnTo>
                    <a:pt x="59011" y="1238257"/>
                  </a:lnTo>
                  <a:lnTo>
                    <a:pt x="43734" y="1194604"/>
                  </a:lnTo>
                  <a:lnTo>
                    <a:pt x="30634" y="1149974"/>
                  </a:lnTo>
                  <a:lnTo>
                    <a:pt x="19774" y="1104432"/>
                  </a:lnTo>
                  <a:lnTo>
                    <a:pt x="11217" y="1058040"/>
                  </a:lnTo>
                  <a:lnTo>
                    <a:pt x="5027" y="1010861"/>
                  </a:lnTo>
                  <a:lnTo>
                    <a:pt x="1267" y="962960"/>
                  </a:lnTo>
                  <a:lnTo>
                    <a:pt x="0" y="914398"/>
                  </a:lnTo>
                  <a:close/>
                </a:path>
              </a:pathLst>
            </a:custGeom>
            <a:ln w="9524">
              <a:solidFill>
                <a:srgbClr val="595959"/>
              </a:solidFill>
            </a:ln>
          </p:spPr>
          <p:txBody>
            <a:bodyPr wrap="square" lIns="0" tIns="0" rIns="0" bIns="0" rtlCol="0"/>
            <a:lstStyle/>
            <a:p>
              <a:endParaRPr sz="700"/>
            </a:p>
          </p:txBody>
        </p:sp>
      </p:grpSp>
      <p:sp>
        <p:nvSpPr>
          <p:cNvPr id="5" name="object 5"/>
          <p:cNvSpPr txBox="1"/>
          <p:nvPr/>
        </p:nvSpPr>
        <p:spPr>
          <a:xfrm>
            <a:off x="1958833" y="2158721"/>
            <a:ext cx="408940" cy="346249"/>
          </a:xfrm>
          <a:prstGeom prst="rect">
            <a:avLst/>
          </a:prstGeom>
        </p:spPr>
        <p:txBody>
          <a:bodyPr vert="horz" wrap="square" lIns="0" tIns="12700" rIns="0" bIns="0" rtlCol="0">
            <a:spAutoFit/>
          </a:bodyPr>
          <a:lstStyle/>
          <a:p>
            <a:pPr marL="18415" marR="2540" indent="-12383">
              <a:lnSpc>
                <a:spcPts val="1310"/>
              </a:lnSpc>
              <a:spcBef>
                <a:spcPts val="100"/>
              </a:spcBef>
            </a:pPr>
            <a:r>
              <a:rPr sz="1100" spc="-15" dirty="0">
                <a:latin typeface="Lato"/>
                <a:cs typeface="Lato"/>
              </a:rPr>
              <a:t>BERT* </a:t>
            </a:r>
            <a:r>
              <a:rPr sz="1100" spc="-10" dirty="0">
                <a:latin typeface="Lato"/>
                <a:cs typeface="Lato"/>
              </a:rPr>
              <a:t>110M</a:t>
            </a:r>
            <a:endParaRPr sz="1100">
              <a:latin typeface="Lato"/>
              <a:cs typeface="Lato"/>
            </a:endParaRPr>
          </a:p>
        </p:txBody>
      </p:sp>
      <p:grpSp>
        <p:nvGrpSpPr>
          <p:cNvPr id="6" name="object 6"/>
          <p:cNvGrpSpPr/>
          <p:nvPr/>
        </p:nvGrpSpPr>
        <p:grpSpPr>
          <a:xfrm>
            <a:off x="2859488" y="-2381"/>
            <a:ext cx="6284595" cy="5148263"/>
            <a:chOff x="5718975" y="-4762"/>
            <a:chExt cx="12569190" cy="10296525"/>
          </a:xfrm>
        </p:grpSpPr>
        <p:sp>
          <p:nvSpPr>
            <p:cNvPr id="7" name="object 7"/>
            <p:cNvSpPr/>
            <p:nvPr/>
          </p:nvSpPr>
          <p:spPr>
            <a:xfrm>
              <a:off x="5723738" y="0"/>
              <a:ext cx="12564745" cy="10287000"/>
            </a:xfrm>
            <a:custGeom>
              <a:avLst/>
              <a:gdLst/>
              <a:ahLst/>
              <a:cxnLst/>
              <a:rect l="l" t="t" r="r" b="b"/>
              <a:pathLst>
                <a:path w="12564744" h="10287000">
                  <a:moveTo>
                    <a:pt x="12564224" y="10286979"/>
                  </a:moveTo>
                  <a:lnTo>
                    <a:pt x="877382" y="10286979"/>
                  </a:lnTo>
                  <a:lnTo>
                    <a:pt x="843696" y="10181628"/>
                  </a:lnTo>
                  <a:lnTo>
                    <a:pt x="800949" y="10044192"/>
                  </a:lnTo>
                  <a:lnTo>
                    <a:pt x="759256" y="9906295"/>
                  </a:lnTo>
                  <a:lnTo>
                    <a:pt x="718622" y="9767942"/>
                  </a:lnTo>
                  <a:lnTo>
                    <a:pt x="679051" y="9629137"/>
                  </a:lnTo>
                  <a:lnTo>
                    <a:pt x="640549" y="9489886"/>
                  </a:lnTo>
                  <a:lnTo>
                    <a:pt x="603119" y="9350192"/>
                  </a:lnTo>
                  <a:lnTo>
                    <a:pt x="566767" y="9210061"/>
                  </a:lnTo>
                  <a:lnTo>
                    <a:pt x="531497" y="9069497"/>
                  </a:lnTo>
                  <a:lnTo>
                    <a:pt x="497314" y="8928505"/>
                  </a:lnTo>
                  <a:lnTo>
                    <a:pt x="464223" y="8787089"/>
                  </a:lnTo>
                  <a:lnTo>
                    <a:pt x="432228" y="8645255"/>
                  </a:lnTo>
                  <a:lnTo>
                    <a:pt x="401334" y="8503007"/>
                  </a:lnTo>
                  <a:lnTo>
                    <a:pt x="371546" y="8360350"/>
                  </a:lnTo>
                  <a:lnTo>
                    <a:pt x="342869" y="8217288"/>
                  </a:lnTo>
                  <a:lnTo>
                    <a:pt x="315307" y="8073827"/>
                  </a:lnTo>
                  <a:lnTo>
                    <a:pt x="288864" y="7929970"/>
                  </a:lnTo>
                  <a:lnTo>
                    <a:pt x="263547" y="7785723"/>
                  </a:lnTo>
                  <a:lnTo>
                    <a:pt x="239358" y="7641091"/>
                  </a:lnTo>
                  <a:lnTo>
                    <a:pt x="216304" y="7496077"/>
                  </a:lnTo>
                  <a:lnTo>
                    <a:pt x="194388" y="7350687"/>
                  </a:lnTo>
                  <a:lnTo>
                    <a:pt x="173616" y="7204925"/>
                  </a:lnTo>
                  <a:lnTo>
                    <a:pt x="153992" y="7058797"/>
                  </a:lnTo>
                  <a:lnTo>
                    <a:pt x="135521" y="6912307"/>
                  </a:lnTo>
                  <a:lnTo>
                    <a:pt x="118208" y="6765459"/>
                  </a:lnTo>
                  <a:lnTo>
                    <a:pt x="102057" y="6618258"/>
                  </a:lnTo>
                  <a:lnTo>
                    <a:pt x="87072" y="6470709"/>
                  </a:lnTo>
                  <a:lnTo>
                    <a:pt x="73260" y="6322817"/>
                  </a:lnTo>
                  <a:lnTo>
                    <a:pt x="60624" y="6174586"/>
                  </a:lnTo>
                  <a:lnTo>
                    <a:pt x="49169" y="6026022"/>
                  </a:lnTo>
                  <a:lnTo>
                    <a:pt x="38899" y="5877128"/>
                  </a:lnTo>
                  <a:lnTo>
                    <a:pt x="29821" y="5727909"/>
                  </a:lnTo>
                  <a:lnTo>
                    <a:pt x="21937" y="5578371"/>
                  </a:lnTo>
                  <a:lnTo>
                    <a:pt x="15254" y="5428518"/>
                  </a:lnTo>
                  <a:lnTo>
                    <a:pt x="9775" y="5278354"/>
                  </a:lnTo>
                  <a:lnTo>
                    <a:pt x="5505" y="5127885"/>
                  </a:lnTo>
                  <a:lnTo>
                    <a:pt x="2450" y="4977115"/>
                  </a:lnTo>
                  <a:lnTo>
                    <a:pt x="613" y="4826048"/>
                  </a:lnTo>
                  <a:lnTo>
                    <a:pt x="0" y="4674690"/>
                  </a:lnTo>
                  <a:lnTo>
                    <a:pt x="613" y="4523332"/>
                  </a:lnTo>
                  <a:lnTo>
                    <a:pt x="2450" y="4372265"/>
                  </a:lnTo>
                  <a:lnTo>
                    <a:pt x="5505" y="4221495"/>
                  </a:lnTo>
                  <a:lnTo>
                    <a:pt x="9775" y="4071026"/>
                  </a:lnTo>
                  <a:lnTo>
                    <a:pt x="15254" y="3920862"/>
                  </a:lnTo>
                  <a:lnTo>
                    <a:pt x="21937" y="3771009"/>
                  </a:lnTo>
                  <a:lnTo>
                    <a:pt x="29821" y="3621471"/>
                  </a:lnTo>
                  <a:lnTo>
                    <a:pt x="38899" y="3472252"/>
                  </a:lnTo>
                  <a:lnTo>
                    <a:pt x="49169" y="3323359"/>
                  </a:lnTo>
                  <a:lnTo>
                    <a:pt x="60624" y="3174794"/>
                  </a:lnTo>
                  <a:lnTo>
                    <a:pt x="73260" y="3026563"/>
                  </a:lnTo>
                  <a:lnTo>
                    <a:pt x="87072" y="2878671"/>
                  </a:lnTo>
                  <a:lnTo>
                    <a:pt x="102057" y="2731122"/>
                  </a:lnTo>
                  <a:lnTo>
                    <a:pt x="118208" y="2583922"/>
                  </a:lnTo>
                  <a:lnTo>
                    <a:pt x="135521" y="2437074"/>
                  </a:lnTo>
                  <a:lnTo>
                    <a:pt x="153992" y="2290583"/>
                  </a:lnTo>
                  <a:lnTo>
                    <a:pt x="173616" y="2144455"/>
                  </a:lnTo>
                  <a:lnTo>
                    <a:pt x="194388" y="1998693"/>
                  </a:lnTo>
                  <a:lnTo>
                    <a:pt x="216304" y="1853303"/>
                  </a:lnTo>
                  <a:lnTo>
                    <a:pt x="239358" y="1708290"/>
                  </a:lnTo>
                  <a:lnTo>
                    <a:pt x="263547" y="1563657"/>
                  </a:lnTo>
                  <a:lnTo>
                    <a:pt x="288864" y="1419410"/>
                  </a:lnTo>
                  <a:lnTo>
                    <a:pt x="315307" y="1275553"/>
                  </a:lnTo>
                  <a:lnTo>
                    <a:pt x="342869" y="1132092"/>
                  </a:lnTo>
                  <a:lnTo>
                    <a:pt x="371546" y="989030"/>
                  </a:lnTo>
                  <a:lnTo>
                    <a:pt x="401334" y="846373"/>
                  </a:lnTo>
                  <a:lnTo>
                    <a:pt x="432228" y="704125"/>
                  </a:lnTo>
                  <a:lnTo>
                    <a:pt x="464223" y="562291"/>
                  </a:lnTo>
                  <a:lnTo>
                    <a:pt x="497314" y="420876"/>
                  </a:lnTo>
                  <a:lnTo>
                    <a:pt x="531497" y="279884"/>
                  </a:lnTo>
                  <a:lnTo>
                    <a:pt x="566767" y="139320"/>
                  </a:lnTo>
                  <a:lnTo>
                    <a:pt x="602908" y="0"/>
                  </a:lnTo>
                  <a:lnTo>
                    <a:pt x="12564224" y="0"/>
                  </a:lnTo>
                  <a:lnTo>
                    <a:pt x="12564224" y="10286979"/>
                  </a:lnTo>
                  <a:close/>
                </a:path>
              </a:pathLst>
            </a:custGeom>
            <a:solidFill>
              <a:srgbClr val="D18EFF"/>
            </a:solidFill>
          </p:spPr>
          <p:txBody>
            <a:bodyPr wrap="square" lIns="0" tIns="0" rIns="0" bIns="0" rtlCol="0"/>
            <a:lstStyle/>
            <a:p>
              <a:endParaRPr sz="700"/>
            </a:p>
          </p:txBody>
        </p:sp>
        <p:sp>
          <p:nvSpPr>
            <p:cNvPr id="8" name="object 8"/>
            <p:cNvSpPr/>
            <p:nvPr/>
          </p:nvSpPr>
          <p:spPr>
            <a:xfrm>
              <a:off x="5723738" y="0"/>
              <a:ext cx="877569" cy="10287000"/>
            </a:xfrm>
            <a:custGeom>
              <a:avLst/>
              <a:gdLst/>
              <a:ahLst/>
              <a:cxnLst/>
              <a:rect l="l" t="t" r="r" b="b"/>
              <a:pathLst>
                <a:path w="877570" h="10287000">
                  <a:moveTo>
                    <a:pt x="0" y="4674690"/>
                  </a:moveTo>
                  <a:lnTo>
                    <a:pt x="613" y="4523332"/>
                  </a:lnTo>
                  <a:lnTo>
                    <a:pt x="2450" y="4372265"/>
                  </a:lnTo>
                  <a:lnTo>
                    <a:pt x="5505" y="4221495"/>
                  </a:lnTo>
                  <a:lnTo>
                    <a:pt x="9775" y="4071026"/>
                  </a:lnTo>
                  <a:lnTo>
                    <a:pt x="15254" y="3920862"/>
                  </a:lnTo>
                  <a:lnTo>
                    <a:pt x="21937" y="3771009"/>
                  </a:lnTo>
                  <a:lnTo>
                    <a:pt x="29821" y="3621471"/>
                  </a:lnTo>
                  <a:lnTo>
                    <a:pt x="38899" y="3472252"/>
                  </a:lnTo>
                  <a:lnTo>
                    <a:pt x="49169" y="3323358"/>
                  </a:lnTo>
                  <a:lnTo>
                    <a:pt x="60624" y="3174794"/>
                  </a:lnTo>
                  <a:lnTo>
                    <a:pt x="73260" y="3026563"/>
                  </a:lnTo>
                  <a:lnTo>
                    <a:pt x="87072" y="2878671"/>
                  </a:lnTo>
                  <a:lnTo>
                    <a:pt x="102057" y="2731122"/>
                  </a:lnTo>
                  <a:lnTo>
                    <a:pt x="118208" y="2583921"/>
                  </a:lnTo>
                  <a:lnTo>
                    <a:pt x="135521" y="2437074"/>
                  </a:lnTo>
                  <a:lnTo>
                    <a:pt x="153992" y="2290583"/>
                  </a:lnTo>
                  <a:lnTo>
                    <a:pt x="173616" y="2144455"/>
                  </a:lnTo>
                  <a:lnTo>
                    <a:pt x="194388" y="1998693"/>
                  </a:lnTo>
                  <a:lnTo>
                    <a:pt x="216304" y="1853303"/>
                  </a:lnTo>
                  <a:lnTo>
                    <a:pt x="239358" y="1708289"/>
                  </a:lnTo>
                  <a:lnTo>
                    <a:pt x="263547" y="1563657"/>
                  </a:lnTo>
                  <a:lnTo>
                    <a:pt x="288864" y="1419410"/>
                  </a:lnTo>
                  <a:lnTo>
                    <a:pt x="315307" y="1275553"/>
                  </a:lnTo>
                  <a:lnTo>
                    <a:pt x="342869" y="1132092"/>
                  </a:lnTo>
                  <a:lnTo>
                    <a:pt x="371546" y="989030"/>
                  </a:lnTo>
                  <a:lnTo>
                    <a:pt x="401334" y="846373"/>
                  </a:lnTo>
                  <a:lnTo>
                    <a:pt x="432228" y="704125"/>
                  </a:lnTo>
                  <a:lnTo>
                    <a:pt x="464223" y="562291"/>
                  </a:lnTo>
                  <a:lnTo>
                    <a:pt x="497314" y="420876"/>
                  </a:lnTo>
                  <a:lnTo>
                    <a:pt x="531497" y="279884"/>
                  </a:lnTo>
                  <a:lnTo>
                    <a:pt x="566767" y="139320"/>
                  </a:lnTo>
                  <a:lnTo>
                    <a:pt x="602908" y="0"/>
                  </a:lnTo>
                </a:path>
                <a:path w="877570" h="10287000">
                  <a:moveTo>
                    <a:pt x="877382" y="10286978"/>
                  </a:moveTo>
                  <a:lnTo>
                    <a:pt x="843696" y="10181627"/>
                  </a:lnTo>
                  <a:lnTo>
                    <a:pt x="800949" y="10044192"/>
                  </a:lnTo>
                  <a:lnTo>
                    <a:pt x="759256" y="9906295"/>
                  </a:lnTo>
                  <a:lnTo>
                    <a:pt x="718622" y="9767942"/>
                  </a:lnTo>
                  <a:lnTo>
                    <a:pt x="679051" y="9629137"/>
                  </a:lnTo>
                  <a:lnTo>
                    <a:pt x="640549" y="9489885"/>
                  </a:lnTo>
                  <a:lnTo>
                    <a:pt x="603119" y="9350192"/>
                  </a:lnTo>
                  <a:lnTo>
                    <a:pt x="566767" y="9210060"/>
                  </a:lnTo>
                  <a:lnTo>
                    <a:pt x="531497" y="9069496"/>
                  </a:lnTo>
                  <a:lnTo>
                    <a:pt x="497314" y="8928504"/>
                  </a:lnTo>
                  <a:lnTo>
                    <a:pt x="464223" y="8787089"/>
                  </a:lnTo>
                  <a:lnTo>
                    <a:pt x="432228" y="8645255"/>
                  </a:lnTo>
                  <a:lnTo>
                    <a:pt x="401334" y="8503007"/>
                  </a:lnTo>
                  <a:lnTo>
                    <a:pt x="371546" y="8360350"/>
                  </a:lnTo>
                  <a:lnTo>
                    <a:pt x="342869" y="8217288"/>
                  </a:lnTo>
                  <a:lnTo>
                    <a:pt x="315307" y="8073827"/>
                  </a:lnTo>
                  <a:lnTo>
                    <a:pt x="288864" y="7929970"/>
                  </a:lnTo>
                  <a:lnTo>
                    <a:pt x="263547" y="7785723"/>
                  </a:lnTo>
                  <a:lnTo>
                    <a:pt x="239358" y="7641090"/>
                  </a:lnTo>
                  <a:lnTo>
                    <a:pt x="216304" y="7496077"/>
                  </a:lnTo>
                  <a:lnTo>
                    <a:pt x="194388" y="7350687"/>
                  </a:lnTo>
                  <a:lnTo>
                    <a:pt x="173616" y="7204925"/>
                  </a:lnTo>
                  <a:lnTo>
                    <a:pt x="153992" y="7058797"/>
                  </a:lnTo>
                  <a:lnTo>
                    <a:pt x="135521" y="6912306"/>
                  </a:lnTo>
                  <a:lnTo>
                    <a:pt x="118208" y="6765458"/>
                  </a:lnTo>
                  <a:lnTo>
                    <a:pt x="102057" y="6618258"/>
                  </a:lnTo>
                  <a:lnTo>
                    <a:pt x="87072" y="6470709"/>
                  </a:lnTo>
                  <a:lnTo>
                    <a:pt x="73260" y="6322817"/>
                  </a:lnTo>
                  <a:lnTo>
                    <a:pt x="60624" y="6174586"/>
                  </a:lnTo>
                  <a:lnTo>
                    <a:pt x="49169" y="6026021"/>
                  </a:lnTo>
                  <a:lnTo>
                    <a:pt x="38899" y="5877128"/>
                  </a:lnTo>
                  <a:lnTo>
                    <a:pt x="29821" y="5727909"/>
                  </a:lnTo>
                  <a:lnTo>
                    <a:pt x="21937" y="5578371"/>
                  </a:lnTo>
                  <a:lnTo>
                    <a:pt x="15254" y="5428518"/>
                  </a:lnTo>
                  <a:lnTo>
                    <a:pt x="9775" y="5278354"/>
                  </a:lnTo>
                  <a:lnTo>
                    <a:pt x="5505" y="5127885"/>
                  </a:lnTo>
                  <a:lnTo>
                    <a:pt x="2450" y="4977115"/>
                  </a:lnTo>
                  <a:lnTo>
                    <a:pt x="613" y="4826048"/>
                  </a:lnTo>
                  <a:lnTo>
                    <a:pt x="0" y="4674690"/>
                  </a:lnTo>
                </a:path>
              </a:pathLst>
            </a:custGeom>
            <a:ln w="9524">
              <a:solidFill>
                <a:srgbClr val="595959"/>
              </a:solidFill>
            </a:ln>
          </p:spPr>
          <p:txBody>
            <a:bodyPr wrap="square" lIns="0" tIns="0" rIns="0" bIns="0" rtlCol="0"/>
            <a:lstStyle/>
            <a:p>
              <a:endParaRPr sz="700"/>
            </a:p>
          </p:txBody>
        </p:sp>
      </p:grpSp>
      <p:sp>
        <p:nvSpPr>
          <p:cNvPr id="9" name="object 9"/>
          <p:cNvSpPr txBox="1"/>
          <p:nvPr/>
        </p:nvSpPr>
        <p:spPr>
          <a:xfrm>
            <a:off x="84137" y="4335892"/>
            <a:ext cx="671830" cy="175689"/>
          </a:xfrm>
          <a:prstGeom prst="rect">
            <a:avLst/>
          </a:prstGeom>
        </p:spPr>
        <p:txBody>
          <a:bodyPr vert="horz" wrap="square" lIns="0" tIns="6350" rIns="0" bIns="0" rtlCol="0">
            <a:spAutoFit/>
          </a:bodyPr>
          <a:lstStyle/>
          <a:p>
            <a:pPr marL="6350">
              <a:spcBef>
                <a:spcPts val="50"/>
              </a:spcBef>
            </a:pPr>
            <a:r>
              <a:rPr sz="1100" dirty="0">
                <a:latin typeface="Lato"/>
                <a:cs typeface="Lato"/>
              </a:rPr>
              <a:t>*Bert-</a:t>
            </a:r>
            <a:r>
              <a:rPr sz="1100" spc="-10" dirty="0">
                <a:latin typeface="Lato"/>
                <a:cs typeface="Lato"/>
              </a:rPr>
              <a:t>base</a:t>
            </a:r>
            <a:endParaRPr sz="1100">
              <a:latin typeface="Lato"/>
              <a:cs typeface="Lato"/>
            </a:endParaRPr>
          </a:p>
        </p:txBody>
      </p:sp>
      <p:sp>
        <p:nvSpPr>
          <p:cNvPr id="10" name="object 10"/>
          <p:cNvSpPr txBox="1">
            <a:spLocks noGrp="1"/>
          </p:cNvSpPr>
          <p:nvPr>
            <p:ph type="title"/>
          </p:nvPr>
        </p:nvSpPr>
        <p:spPr>
          <a:xfrm>
            <a:off x="155850" y="222513"/>
            <a:ext cx="4260300" cy="881010"/>
          </a:xfrm>
          <a:prstGeom prst="rect">
            <a:avLst/>
          </a:prstGeom>
        </p:spPr>
        <p:txBody>
          <a:bodyPr spcFirstLastPara="1" vert="horz" wrap="square" lIns="0" tIns="6350" rIns="0" bIns="0" rtlCol="0" anchor="t" anchorCtr="0">
            <a:spAutoFit/>
          </a:bodyPr>
          <a:lstStyle/>
          <a:p>
            <a:pPr marL="158115">
              <a:spcBef>
                <a:spcPts val="50"/>
              </a:spcBef>
            </a:pPr>
            <a:r>
              <a:rPr spc="-18" dirty="0"/>
              <a:t>The</a:t>
            </a:r>
            <a:r>
              <a:rPr spc="-170" dirty="0"/>
              <a:t> </a:t>
            </a:r>
            <a:r>
              <a:rPr spc="-15" dirty="0"/>
              <a:t>significance</a:t>
            </a:r>
            <a:r>
              <a:rPr spc="-168" dirty="0"/>
              <a:t> </a:t>
            </a:r>
            <a:r>
              <a:rPr spc="-40" dirty="0"/>
              <a:t>of</a:t>
            </a:r>
            <a:r>
              <a:rPr spc="-170" dirty="0"/>
              <a:t> </a:t>
            </a:r>
            <a:r>
              <a:rPr dirty="0"/>
              <a:t>scale:</a:t>
            </a:r>
            <a:r>
              <a:rPr spc="-168" dirty="0"/>
              <a:t> </a:t>
            </a:r>
            <a:r>
              <a:rPr dirty="0"/>
              <a:t>language</a:t>
            </a:r>
            <a:r>
              <a:rPr spc="-170" dirty="0"/>
              <a:t> </a:t>
            </a:r>
            <a:r>
              <a:rPr spc="-5" dirty="0"/>
              <a:t>understanding</a:t>
            </a:r>
          </a:p>
        </p:txBody>
      </p:sp>
      <p:sp>
        <p:nvSpPr>
          <p:cNvPr id="11" name="object 11"/>
          <p:cNvSpPr txBox="1"/>
          <p:nvPr/>
        </p:nvSpPr>
        <p:spPr>
          <a:xfrm>
            <a:off x="1955610" y="3718769"/>
            <a:ext cx="659448" cy="437299"/>
          </a:xfrm>
          <a:prstGeom prst="rect">
            <a:avLst/>
          </a:prstGeom>
        </p:spPr>
        <p:txBody>
          <a:bodyPr vert="horz" wrap="square" lIns="0" tIns="6350" rIns="0" bIns="0" rtlCol="0">
            <a:spAutoFit/>
          </a:bodyPr>
          <a:lstStyle/>
          <a:p>
            <a:pPr marL="117158" marR="2540" indent="-111125">
              <a:spcBef>
                <a:spcPts val="50"/>
              </a:spcBef>
            </a:pPr>
            <a:r>
              <a:rPr spc="-18" dirty="0">
                <a:latin typeface="Lato"/>
                <a:cs typeface="Lato"/>
              </a:rPr>
              <a:t>BLOOM </a:t>
            </a:r>
            <a:r>
              <a:rPr spc="-10" dirty="0">
                <a:latin typeface="Lato"/>
                <a:cs typeface="Lato"/>
              </a:rPr>
              <a:t>176B</a:t>
            </a:r>
            <a:endParaRPr>
              <a:latin typeface="Lato"/>
              <a:cs typeface="Lato"/>
            </a:endParaRPr>
          </a:p>
        </p:txBody>
      </p:sp>
      <p:grpSp>
        <p:nvGrpSpPr>
          <p:cNvPr id="12" name="object 12"/>
          <p:cNvGrpSpPr/>
          <p:nvPr/>
        </p:nvGrpSpPr>
        <p:grpSpPr>
          <a:xfrm>
            <a:off x="2722694" y="3908554"/>
            <a:ext cx="456883" cy="82233"/>
            <a:chOff x="5445388" y="7817108"/>
            <a:chExt cx="913765" cy="164465"/>
          </a:xfrm>
        </p:grpSpPr>
        <p:sp>
          <p:nvSpPr>
            <p:cNvPr id="13" name="object 13"/>
            <p:cNvSpPr/>
            <p:nvPr/>
          </p:nvSpPr>
          <p:spPr>
            <a:xfrm>
              <a:off x="5445388" y="7899083"/>
              <a:ext cx="721360" cy="0"/>
            </a:xfrm>
            <a:custGeom>
              <a:avLst/>
              <a:gdLst/>
              <a:ahLst/>
              <a:cxnLst/>
              <a:rect l="l" t="t" r="r" b="b"/>
              <a:pathLst>
                <a:path w="721360">
                  <a:moveTo>
                    <a:pt x="0" y="0"/>
                  </a:moveTo>
                  <a:lnTo>
                    <a:pt x="721198" y="0"/>
                  </a:lnTo>
                </a:path>
              </a:pathLst>
            </a:custGeom>
            <a:ln w="38099">
              <a:solidFill>
                <a:srgbClr val="595959"/>
              </a:solidFill>
            </a:ln>
          </p:spPr>
          <p:txBody>
            <a:bodyPr wrap="square" lIns="0" tIns="0" rIns="0" bIns="0" rtlCol="0"/>
            <a:lstStyle/>
            <a:p>
              <a:endParaRPr sz="700"/>
            </a:p>
          </p:txBody>
        </p:sp>
        <p:pic>
          <p:nvPicPr>
            <p:cNvPr id="14" name="object 14"/>
            <p:cNvPicPr/>
            <p:nvPr/>
          </p:nvPicPr>
          <p:blipFill>
            <a:blip r:embed="rId2" cstate="print"/>
            <a:stretch>
              <a:fillRect/>
            </a:stretch>
          </p:blipFill>
          <p:spPr>
            <a:xfrm>
              <a:off x="6147537" y="7817108"/>
              <a:ext cx="210999" cy="163949"/>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3370" y="1998468"/>
            <a:ext cx="5257483" cy="1127232"/>
          </a:xfrm>
          <a:prstGeom prst="rect">
            <a:avLst/>
          </a:prstGeom>
        </p:spPr>
        <p:txBody>
          <a:bodyPr spcFirstLastPara="1" vert="horz" wrap="square" lIns="0" tIns="6350" rIns="0" bIns="0" rtlCol="0" anchor="t" anchorCtr="0">
            <a:spAutoFit/>
          </a:bodyPr>
          <a:lstStyle/>
          <a:p>
            <a:pPr marL="6350" marR="2540" indent="876618">
              <a:spcBef>
                <a:spcPts val="50"/>
              </a:spcBef>
            </a:pPr>
            <a:r>
              <a:rPr sz="3600" spc="-55" dirty="0"/>
              <a:t>How</a:t>
            </a:r>
            <a:r>
              <a:rPr sz="3600" spc="-193" dirty="0"/>
              <a:t> </a:t>
            </a:r>
            <a:r>
              <a:rPr sz="3600" spc="-25" dirty="0"/>
              <a:t>LLMs</a:t>
            </a:r>
            <a:r>
              <a:rPr sz="3600" spc="-193" dirty="0"/>
              <a:t> </a:t>
            </a:r>
            <a:r>
              <a:rPr sz="3600" dirty="0"/>
              <a:t>work</a:t>
            </a:r>
            <a:r>
              <a:rPr sz="3600" spc="-193" dirty="0"/>
              <a:t> </a:t>
            </a:r>
            <a:r>
              <a:rPr sz="3600" spc="-25" dirty="0"/>
              <a:t>- </a:t>
            </a:r>
            <a:r>
              <a:rPr sz="3600" spc="-275" dirty="0"/>
              <a:t>T</a:t>
            </a:r>
            <a:r>
              <a:rPr sz="3600" spc="-45" dirty="0"/>
              <a:t>r</a:t>
            </a:r>
            <a:r>
              <a:rPr sz="3600" spc="20" dirty="0"/>
              <a:t>ansformers</a:t>
            </a:r>
            <a:r>
              <a:rPr sz="3600" spc="-183" dirty="0"/>
              <a:t> </a:t>
            </a:r>
            <a:r>
              <a:rPr sz="3600" spc="-5" dirty="0"/>
              <a:t>architecture</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850" y="222513"/>
            <a:ext cx="4260300" cy="881010"/>
          </a:xfrm>
          <a:prstGeom prst="rect">
            <a:avLst/>
          </a:prstGeom>
        </p:spPr>
        <p:txBody>
          <a:bodyPr spcFirstLastPara="1" vert="horz" wrap="square" lIns="0" tIns="6350" rIns="0" bIns="0" rtlCol="0" anchor="t" anchorCtr="0">
            <a:spAutoFit/>
          </a:bodyPr>
          <a:lstStyle/>
          <a:p>
            <a:pPr marL="158115">
              <a:spcBef>
                <a:spcPts val="50"/>
              </a:spcBef>
            </a:pPr>
            <a:r>
              <a:rPr dirty="0"/>
              <a:t>Generating</a:t>
            </a:r>
            <a:r>
              <a:rPr spc="-165" dirty="0"/>
              <a:t> </a:t>
            </a:r>
            <a:r>
              <a:rPr spc="-5" dirty="0"/>
              <a:t>text</a:t>
            </a:r>
            <a:r>
              <a:rPr spc="-163" dirty="0"/>
              <a:t> </a:t>
            </a:r>
            <a:r>
              <a:rPr dirty="0"/>
              <a:t>with</a:t>
            </a:r>
            <a:r>
              <a:rPr spc="-163" dirty="0"/>
              <a:t> </a:t>
            </a:r>
            <a:r>
              <a:rPr spc="-10" dirty="0"/>
              <a:t>RNNs</a:t>
            </a:r>
          </a:p>
        </p:txBody>
      </p:sp>
      <p:grpSp>
        <p:nvGrpSpPr>
          <p:cNvPr id="3" name="object 3"/>
          <p:cNvGrpSpPr/>
          <p:nvPr/>
        </p:nvGrpSpPr>
        <p:grpSpPr>
          <a:xfrm>
            <a:off x="3535999" y="1535903"/>
            <a:ext cx="2072005" cy="2071688"/>
            <a:chOff x="7071998" y="3071806"/>
            <a:chExt cx="4144010" cy="4143375"/>
          </a:xfrm>
        </p:grpSpPr>
        <p:sp>
          <p:nvSpPr>
            <p:cNvPr id="4" name="object 4"/>
            <p:cNvSpPr/>
            <p:nvPr/>
          </p:nvSpPr>
          <p:spPr>
            <a:xfrm>
              <a:off x="7086286" y="3086093"/>
              <a:ext cx="4115435" cy="4114800"/>
            </a:xfrm>
            <a:custGeom>
              <a:avLst/>
              <a:gdLst/>
              <a:ahLst/>
              <a:cxnLst/>
              <a:rect l="l" t="t" r="r" b="b"/>
              <a:pathLst>
                <a:path w="4115434" h="4114800">
                  <a:moveTo>
                    <a:pt x="2057695" y="4114791"/>
                  </a:moveTo>
                  <a:lnTo>
                    <a:pt x="0" y="2057395"/>
                  </a:lnTo>
                  <a:lnTo>
                    <a:pt x="2057695" y="0"/>
                  </a:lnTo>
                  <a:lnTo>
                    <a:pt x="4115391" y="2057395"/>
                  </a:lnTo>
                  <a:lnTo>
                    <a:pt x="2057695" y="4114791"/>
                  </a:lnTo>
                  <a:close/>
                </a:path>
              </a:pathLst>
            </a:custGeom>
            <a:solidFill>
              <a:srgbClr val="B6D6A8"/>
            </a:solidFill>
          </p:spPr>
          <p:txBody>
            <a:bodyPr wrap="square" lIns="0" tIns="0" rIns="0" bIns="0" rtlCol="0"/>
            <a:lstStyle/>
            <a:p>
              <a:endParaRPr sz="700"/>
            </a:p>
          </p:txBody>
        </p:sp>
        <p:sp>
          <p:nvSpPr>
            <p:cNvPr id="5" name="object 5"/>
            <p:cNvSpPr/>
            <p:nvPr/>
          </p:nvSpPr>
          <p:spPr>
            <a:xfrm>
              <a:off x="7086286" y="3086093"/>
              <a:ext cx="4115435" cy="4114800"/>
            </a:xfrm>
            <a:custGeom>
              <a:avLst/>
              <a:gdLst/>
              <a:ahLst/>
              <a:cxnLst/>
              <a:rect l="l" t="t" r="r" b="b"/>
              <a:pathLst>
                <a:path w="4115434" h="4114800">
                  <a:moveTo>
                    <a:pt x="0" y="2057395"/>
                  </a:moveTo>
                  <a:lnTo>
                    <a:pt x="2057695" y="0"/>
                  </a:lnTo>
                  <a:lnTo>
                    <a:pt x="4115391" y="2057395"/>
                  </a:lnTo>
                  <a:lnTo>
                    <a:pt x="2057695" y="4114791"/>
                  </a:lnTo>
                  <a:lnTo>
                    <a:pt x="0" y="2057395"/>
                  </a:lnTo>
                  <a:close/>
                </a:path>
              </a:pathLst>
            </a:custGeom>
            <a:ln w="28574">
              <a:solidFill>
                <a:srgbClr val="69A84F"/>
              </a:solidFill>
            </a:ln>
          </p:spPr>
          <p:txBody>
            <a:bodyPr wrap="square" lIns="0" tIns="0" rIns="0" bIns="0" rtlCol="0"/>
            <a:lstStyle/>
            <a:p>
              <a:endParaRPr sz="700"/>
            </a:p>
          </p:txBody>
        </p:sp>
      </p:grpSp>
      <p:sp>
        <p:nvSpPr>
          <p:cNvPr id="6" name="object 6"/>
          <p:cNvSpPr txBox="1"/>
          <p:nvPr/>
        </p:nvSpPr>
        <p:spPr>
          <a:xfrm>
            <a:off x="4373065" y="2451127"/>
            <a:ext cx="397828" cy="221856"/>
          </a:xfrm>
          <a:prstGeom prst="rect">
            <a:avLst/>
          </a:prstGeom>
        </p:spPr>
        <p:txBody>
          <a:bodyPr vert="horz" wrap="square" lIns="0" tIns="6350" rIns="0" bIns="0" rtlCol="0">
            <a:spAutoFit/>
          </a:bodyPr>
          <a:lstStyle/>
          <a:p>
            <a:pPr marL="6350">
              <a:spcBef>
                <a:spcPts val="50"/>
              </a:spcBef>
            </a:pPr>
            <a:r>
              <a:rPr b="1" spc="-13" dirty="0"/>
              <a:t>RNN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850" y="222513"/>
            <a:ext cx="4260300" cy="881010"/>
          </a:xfrm>
          <a:prstGeom prst="rect">
            <a:avLst/>
          </a:prstGeom>
        </p:spPr>
        <p:txBody>
          <a:bodyPr spcFirstLastPara="1" vert="horz" wrap="square" lIns="0" tIns="6350" rIns="0" bIns="0" rtlCol="0" anchor="t" anchorCtr="0">
            <a:spAutoFit/>
          </a:bodyPr>
          <a:lstStyle/>
          <a:p>
            <a:pPr marL="158115">
              <a:spcBef>
                <a:spcPts val="50"/>
              </a:spcBef>
            </a:pPr>
            <a:r>
              <a:rPr dirty="0"/>
              <a:t>Generating</a:t>
            </a:r>
            <a:r>
              <a:rPr spc="-165" dirty="0"/>
              <a:t> </a:t>
            </a:r>
            <a:r>
              <a:rPr spc="-5" dirty="0"/>
              <a:t>text</a:t>
            </a:r>
            <a:r>
              <a:rPr spc="-163" dirty="0"/>
              <a:t> </a:t>
            </a:r>
            <a:r>
              <a:rPr dirty="0"/>
              <a:t>with</a:t>
            </a:r>
            <a:r>
              <a:rPr spc="-163" dirty="0"/>
              <a:t> </a:t>
            </a:r>
            <a:r>
              <a:rPr spc="-10" dirty="0"/>
              <a:t>RNNs</a:t>
            </a:r>
          </a:p>
        </p:txBody>
      </p:sp>
      <p:sp>
        <p:nvSpPr>
          <p:cNvPr id="3" name="object 3"/>
          <p:cNvSpPr txBox="1"/>
          <p:nvPr/>
        </p:nvSpPr>
        <p:spPr>
          <a:xfrm>
            <a:off x="1242252" y="2166957"/>
            <a:ext cx="3463925" cy="423193"/>
          </a:xfrm>
          <a:prstGeom prst="rect">
            <a:avLst/>
          </a:prstGeom>
        </p:spPr>
        <p:txBody>
          <a:bodyPr vert="horz" wrap="square" lIns="0" tIns="0" rIns="0" bIns="0" rtlCol="0">
            <a:spAutoFit/>
          </a:bodyPr>
          <a:lstStyle/>
          <a:p>
            <a:pPr>
              <a:lnSpc>
                <a:spcPts val="3323"/>
              </a:lnSpc>
            </a:pPr>
            <a:r>
              <a:rPr sz="2800" spc="-18" dirty="0">
                <a:solidFill>
                  <a:srgbClr val="FF9C3B"/>
                </a:solidFill>
                <a:latin typeface="Lato"/>
                <a:cs typeface="Lato"/>
              </a:rPr>
              <a:t>The</a:t>
            </a:r>
            <a:r>
              <a:rPr sz="2800" spc="-168" dirty="0">
                <a:solidFill>
                  <a:srgbClr val="FF9C3B"/>
                </a:solidFill>
                <a:latin typeface="Lato"/>
                <a:cs typeface="Lato"/>
              </a:rPr>
              <a:t> </a:t>
            </a:r>
            <a:r>
              <a:rPr sz="2800" spc="25" dirty="0">
                <a:solidFill>
                  <a:srgbClr val="FF9C3B"/>
                </a:solidFill>
                <a:latin typeface="Lato"/>
                <a:cs typeface="Lato"/>
              </a:rPr>
              <a:t>milk</a:t>
            </a:r>
            <a:r>
              <a:rPr sz="2800" spc="-165" dirty="0">
                <a:solidFill>
                  <a:srgbClr val="FF9C3B"/>
                </a:solidFill>
                <a:latin typeface="Lato"/>
                <a:cs typeface="Lato"/>
              </a:rPr>
              <a:t> </a:t>
            </a:r>
            <a:r>
              <a:rPr sz="2800" dirty="0">
                <a:solidFill>
                  <a:srgbClr val="FF9C3B"/>
                </a:solidFill>
                <a:latin typeface="Lato"/>
                <a:cs typeface="Lato"/>
              </a:rPr>
              <a:t>is</a:t>
            </a:r>
            <a:r>
              <a:rPr sz="2800" spc="-168" dirty="0">
                <a:solidFill>
                  <a:srgbClr val="FF9C3B"/>
                </a:solidFill>
                <a:latin typeface="Lato"/>
                <a:cs typeface="Lato"/>
              </a:rPr>
              <a:t> </a:t>
            </a:r>
            <a:r>
              <a:rPr sz="2800" spc="-15" dirty="0">
                <a:solidFill>
                  <a:srgbClr val="FF9C3B"/>
                </a:solidFill>
                <a:latin typeface="Lato"/>
                <a:cs typeface="Lato"/>
              </a:rPr>
              <a:t>bad,</a:t>
            </a:r>
            <a:r>
              <a:rPr sz="2800" spc="-165" dirty="0">
                <a:solidFill>
                  <a:srgbClr val="FF9C3B"/>
                </a:solidFill>
                <a:latin typeface="Lato"/>
                <a:cs typeface="Lato"/>
              </a:rPr>
              <a:t> </a:t>
            </a:r>
            <a:r>
              <a:rPr sz="2800" spc="-43" dirty="0">
                <a:solidFill>
                  <a:srgbClr val="FF9C3B"/>
                </a:solidFill>
                <a:latin typeface="Lato"/>
                <a:cs typeface="Lato"/>
              </a:rPr>
              <a:t>my</a:t>
            </a:r>
            <a:r>
              <a:rPr sz="2800" spc="-165" dirty="0">
                <a:solidFill>
                  <a:srgbClr val="FF9C3B"/>
                </a:solidFill>
                <a:latin typeface="Lato"/>
                <a:cs typeface="Lato"/>
              </a:rPr>
              <a:t> </a:t>
            </a:r>
            <a:r>
              <a:rPr sz="2800" spc="-13" dirty="0">
                <a:solidFill>
                  <a:srgbClr val="FF9C3B"/>
                </a:solidFill>
                <a:latin typeface="Lato"/>
                <a:cs typeface="Lato"/>
              </a:rPr>
              <a:t>tea</a:t>
            </a:r>
            <a:endParaRPr sz="2800">
              <a:latin typeface="Lato"/>
              <a:cs typeface="Lato"/>
            </a:endParaRPr>
          </a:p>
        </p:txBody>
      </p:sp>
      <p:sp>
        <p:nvSpPr>
          <p:cNvPr id="4" name="object 4"/>
          <p:cNvSpPr txBox="1"/>
          <p:nvPr/>
        </p:nvSpPr>
        <p:spPr>
          <a:xfrm>
            <a:off x="5783968" y="2166957"/>
            <a:ext cx="899795" cy="423193"/>
          </a:xfrm>
          <a:prstGeom prst="rect">
            <a:avLst/>
          </a:prstGeom>
        </p:spPr>
        <p:txBody>
          <a:bodyPr vert="horz" wrap="square" lIns="0" tIns="0" rIns="0" bIns="0" rtlCol="0">
            <a:spAutoFit/>
          </a:bodyPr>
          <a:lstStyle/>
          <a:p>
            <a:pPr>
              <a:lnSpc>
                <a:spcPts val="3323"/>
              </a:lnSpc>
            </a:pPr>
            <a:r>
              <a:rPr sz="2800" spc="-5" dirty="0">
                <a:solidFill>
                  <a:srgbClr val="FF9C3B"/>
                </a:solidFill>
                <a:latin typeface="Lato"/>
                <a:cs typeface="Lato"/>
              </a:rPr>
              <a:t>great.</a:t>
            </a:r>
            <a:endParaRPr sz="2800">
              <a:latin typeface="Lato"/>
              <a:cs typeface="Lato"/>
            </a:endParaRPr>
          </a:p>
        </p:txBody>
      </p:sp>
      <p:sp>
        <p:nvSpPr>
          <p:cNvPr id="5" name="object 5"/>
          <p:cNvSpPr txBox="1"/>
          <p:nvPr/>
        </p:nvSpPr>
        <p:spPr>
          <a:xfrm>
            <a:off x="924723" y="1994671"/>
            <a:ext cx="3818573" cy="570990"/>
          </a:xfrm>
          <a:prstGeom prst="rect">
            <a:avLst/>
          </a:prstGeom>
          <a:solidFill>
            <a:srgbClr val="D699FF"/>
          </a:solidFill>
        </p:spPr>
        <p:txBody>
          <a:bodyPr vert="horz" wrap="square" lIns="0" tIns="199708" rIns="0" bIns="0" rtlCol="0">
            <a:spAutoFit/>
          </a:bodyPr>
          <a:lstStyle/>
          <a:p>
            <a:pPr algn="ctr">
              <a:spcBef>
                <a:spcPts val="1573"/>
              </a:spcBef>
            </a:pPr>
            <a:r>
              <a:rPr sz="2400" b="1" spc="-25" dirty="0">
                <a:solidFill>
                  <a:srgbClr val="FFFFFF"/>
                </a:solidFill>
              </a:rPr>
              <a:t>?</a:t>
            </a:r>
            <a:endParaRPr sz="2400"/>
          </a:p>
        </p:txBody>
      </p:sp>
      <p:sp>
        <p:nvSpPr>
          <p:cNvPr id="6" name="object 6"/>
          <p:cNvSpPr/>
          <p:nvPr/>
        </p:nvSpPr>
        <p:spPr>
          <a:xfrm>
            <a:off x="5736951" y="2027283"/>
            <a:ext cx="1063625" cy="790575"/>
          </a:xfrm>
          <a:custGeom>
            <a:avLst/>
            <a:gdLst/>
            <a:ahLst/>
            <a:cxnLst/>
            <a:rect l="l" t="t" r="r" b="b"/>
            <a:pathLst>
              <a:path w="2127250" h="1581150">
                <a:moveTo>
                  <a:pt x="2126995" y="1580996"/>
                </a:moveTo>
                <a:lnTo>
                  <a:pt x="0" y="1580996"/>
                </a:lnTo>
                <a:lnTo>
                  <a:pt x="0" y="0"/>
                </a:lnTo>
                <a:lnTo>
                  <a:pt x="2126995" y="0"/>
                </a:lnTo>
                <a:lnTo>
                  <a:pt x="2126995" y="1580996"/>
                </a:lnTo>
                <a:close/>
              </a:path>
            </a:pathLst>
          </a:custGeom>
          <a:solidFill>
            <a:srgbClr val="FFFFFF"/>
          </a:solidFill>
        </p:spPr>
        <p:txBody>
          <a:bodyPr wrap="square" lIns="0" tIns="0" rIns="0" bIns="0" rtlCol="0"/>
          <a:lstStyle/>
          <a:p>
            <a:endParaRPr sz="700"/>
          </a:p>
        </p:txBody>
      </p:sp>
      <p:sp>
        <p:nvSpPr>
          <p:cNvPr id="7" name="object 7"/>
          <p:cNvSpPr txBox="1"/>
          <p:nvPr/>
        </p:nvSpPr>
        <p:spPr>
          <a:xfrm>
            <a:off x="4768427" y="2156689"/>
            <a:ext cx="1323975" cy="437299"/>
          </a:xfrm>
          <a:prstGeom prst="rect">
            <a:avLst/>
          </a:prstGeom>
        </p:spPr>
        <p:txBody>
          <a:bodyPr vert="horz" wrap="square" lIns="0" tIns="6350" rIns="0" bIns="0" rtlCol="0">
            <a:spAutoFit/>
          </a:bodyPr>
          <a:lstStyle/>
          <a:p>
            <a:pPr marL="6350">
              <a:spcBef>
                <a:spcPts val="50"/>
              </a:spcBef>
            </a:pPr>
            <a:r>
              <a:rPr sz="2800" dirty="0">
                <a:solidFill>
                  <a:srgbClr val="FF9C3B"/>
                </a:solidFill>
                <a:latin typeface="Lato"/>
                <a:cs typeface="Lato"/>
              </a:rPr>
              <a:t>tastes</a:t>
            </a:r>
            <a:r>
              <a:rPr sz="2800" spc="238" dirty="0">
                <a:solidFill>
                  <a:srgbClr val="FF9C3B"/>
                </a:solidFill>
                <a:latin typeface="Lato"/>
                <a:cs typeface="Lato"/>
              </a:rPr>
              <a:t> </a:t>
            </a:r>
            <a:r>
              <a:rPr sz="2800" spc="-25" dirty="0">
                <a:solidFill>
                  <a:srgbClr val="FF9C3B"/>
                </a:solidFill>
                <a:latin typeface="Lato"/>
                <a:cs typeface="Lato"/>
              </a:rPr>
              <a:t>…</a:t>
            </a:r>
            <a:endParaRPr sz="2800">
              <a:latin typeface="Lato"/>
              <a:cs typeface="Lato"/>
            </a:endParaRPr>
          </a:p>
        </p:txBody>
      </p:sp>
      <p:grpSp>
        <p:nvGrpSpPr>
          <p:cNvPr id="8" name="object 8"/>
          <p:cNvGrpSpPr/>
          <p:nvPr/>
        </p:nvGrpSpPr>
        <p:grpSpPr>
          <a:xfrm>
            <a:off x="7421979" y="1908652"/>
            <a:ext cx="1027748" cy="1027748"/>
            <a:chOff x="14843957" y="3817304"/>
            <a:chExt cx="2055495" cy="2055495"/>
          </a:xfrm>
        </p:grpSpPr>
        <p:sp>
          <p:nvSpPr>
            <p:cNvPr id="9" name="object 9"/>
            <p:cNvSpPr/>
            <p:nvPr/>
          </p:nvSpPr>
          <p:spPr>
            <a:xfrm>
              <a:off x="14858244" y="3831592"/>
              <a:ext cx="2026920" cy="2026920"/>
            </a:xfrm>
            <a:custGeom>
              <a:avLst/>
              <a:gdLst/>
              <a:ahLst/>
              <a:cxnLst/>
              <a:rect l="l" t="t" r="r" b="b"/>
              <a:pathLst>
                <a:path w="2026919" h="2026920">
                  <a:moveTo>
                    <a:pt x="1013397" y="2026795"/>
                  </a:moveTo>
                  <a:lnTo>
                    <a:pt x="0" y="1013397"/>
                  </a:lnTo>
                  <a:lnTo>
                    <a:pt x="1013397" y="0"/>
                  </a:lnTo>
                  <a:lnTo>
                    <a:pt x="2026795" y="1013397"/>
                  </a:lnTo>
                  <a:lnTo>
                    <a:pt x="1013397" y="2026795"/>
                  </a:lnTo>
                  <a:close/>
                </a:path>
              </a:pathLst>
            </a:custGeom>
            <a:solidFill>
              <a:srgbClr val="B6D6A8"/>
            </a:solidFill>
          </p:spPr>
          <p:txBody>
            <a:bodyPr wrap="square" lIns="0" tIns="0" rIns="0" bIns="0" rtlCol="0"/>
            <a:lstStyle/>
            <a:p>
              <a:endParaRPr sz="700"/>
            </a:p>
          </p:txBody>
        </p:sp>
        <p:sp>
          <p:nvSpPr>
            <p:cNvPr id="10" name="object 10"/>
            <p:cNvSpPr/>
            <p:nvPr/>
          </p:nvSpPr>
          <p:spPr>
            <a:xfrm>
              <a:off x="14858244" y="3831592"/>
              <a:ext cx="2026920" cy="2026920"/>
            </a:xfrm>
            <a:custGeom>
              <a:avLst/>
              <a:gdLst/>
              <a:ahLst/>
              <a:cxnLst/>
              <a:rect l="l" t="t" r="r" b="b"/>
              <a:pathLst>
                <a:path w="2026919" h="2026920">
                  <a:moveTo>
                    <a:pt x="0" y="1013397"/>
                  </a:moveTo>
                  <a:lnTo>
                    <a:pt x="1013397" y="0"/>
                  </a:lnTo>
                  <a:lnTo>
                    <a:pt x="2026795" y="1013397"/>
                  </a:lnTo>
                  <a:lnTo>
                    <a:pt x="1013397" y="2026795"/>
                  </a:lnTo>
                  <a:lnTo>
                    <a:pt x="0" y="1013397"/>
                  </a:lnTo>
                  <a:close/>
                </a:path>
              </a:pathLst>
            </a:custGeom>
            <a:ln w="28574">
              <a:solidFill>
                <a:srgbClr val="69A84F"/>
              </a:solidFill>
            </a:ln>
          </p:spPr>
          <p:txBody>
            <a:bodyPr wrap="square" lIns="0" tIns="0" rIns="0" bIns="0" rtlCol="0"/>
            <a:lstStyle/>
            <a:p>
              <a:endParaRPr sz="700"/>
            </a:p>
          </p:txBody>
        </p:sp>
      </p:grpSp>
      <p:sp>
        <p:nvSpPr>
          <p:cNvPr id="11" name="object 11"/>
          <p:cNvSpPr txBox="1"/>
          <p:nvPr/>
        </p:nvSpPr>
        <p:spPr>
          <a:xfrm>
            <a:off x="7778165" y="2327216"/>
            <a:ext cx="315595" cy="175689"/>
          </a:xfrm>
          <a:prstGeom prst="rect">
            <a:avLst/>
          </a:prstGeom>
        </p:spPr>
        <p:txBody>
          <a:bodyPr vert="horz" wrap="square" lIns="0" tIns="6350" rIns="0" bIns="0" rtlCol="0">
            <a:spAutoFit/>
          </a:bodyPr>
          <a:lstStyle/>
          <a:p>
            <a:pPr marL="6350">
              <a:spcBef>
                <a:spcPts val="50"/>
              </a:spcBef>
            </a:pPr>
            <a:r>
              <a:rPr sz="1100" b="1" spc="-13" dirty="0"/>
              <a:t>RNN</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850" y="222513"/>
            <a:ext cx="4260300" cy="881010"/>
          </a:xfrm>
          <a:prstGeom prst="rect">
            <a:avLst/>
          </a:prstGeom>
        </p:spPr>
        <p:txBody>
          <a:bodyPr spcFirstLastPara="1" vert="horz" wrap="square" lIns="0" tIns="6350" rIns="0" bIns="0" rtlCol="0" anchor="t" anchorCtr="0">
            <a:spAutoFit/>
          </a:bodyPr>
          <a:lstStyle/>
          <a:p>
            <a:pPr marL="158115">
              <a:spcBef>
                <a:spcPts val="50"/>
              </a:spcBef>
            </a:pPr>
            <a:r>
              <a:rPr dirty="0"/>
              <a:t>Generating</a:t>
            </a:r>
            <a:r>
              <a:rPr spc="-165" dirty="0"/>
              <a:t> </a:t>
            </a:r>
            <a:r>
              <a:rPr spc="-5" dirty="0"/>
              <a:t>text</a:t>
            </a:r>
            <a:r>
              <a:rPr spc="-163" dirty="0"/>
              <a:t> </a:t>
            </a:r>
            <a:r>
              <a:rPr dirty="0"/>
              <a:t>with</a:t>
            </a:r>
            <a:r>
              <a:rPr spc="-163" dirty="0"/>
              <a:t> </a:t>
            </a:r>
            <a:r>
              <a:rPr spc="-10" dirty="0"/>
              <a:t>RNNs</a:t>
            </a:r>
          </a:p>
        </p:txBody>
      </p:sp>
      <p:sp>
        <p:nvSpPr>
          <p:cNvPr id="3" name="object 3"/>
          <p:cNvSpPr txBox="1"/>
          <p:nvPr/>
        </p:nvSpPr>
        <p:spPr>
          <a:xfrm>
            <a:off x="1242252" y="2166957"/>
            <a:ext cx="2896235" cy="423193"/>
          </a:xfrm>
          <a:prstGeom prst="rect">
            <a:avLst/>
          </a:prstGeom>
        </p:spPr>
        <p:txBody>
          <a:bodyPr vert="horz" wrap="square" lIns="0" tIns="0" rIns="0" bIns="0" rtlCol="0">
            <a:spAutoFit/>
          </a:bodyPr>
          <a:lstStyle/>
          <a:p>
            <a:pPr>
              <a:lnSpc>
                <a:spcPts val="3323"/>
              </a:lnSpc>
            </a:pPr>
            <a:r>
              <a:rPr sz="2800" spc="-18" dirty="0">
                <a:solidFill>
                  <a:srgbClr val="FF9C3B"/>
                </a:solidFill>
                <a:latin typeface="Lato"/>
                <a:cs typeface="Lato"/>
              </a:rPr>
              <a:t>The</a:t>
            </a:r>
            <a:r>
              <a:rPr sz="2800" spc="-165" dirty="0">
                <a:solidFill>
                  <a:srgbClr val="FF9C3B"/>
                </a:solidFill>
                <a:latin typeface="Lato"/>
                <a:cs typeface="Lato"/>
              </a:rPr>
              <a:t> </a:t>
            </a:r>
            <a:r>
              <a:rPr sz="2800" spc="25" dirty="0">
                <a:solidFill>
                  <a:srgbClr val="FF9C3B"/>
                </a:solidFill>
                <a:latin typeface="Lato"/>
                <a:cs typeface="Lato"/>
              </a:rPr>
              <a:t>milk</a:t>
            </a:r>
            <a:r>
              <a:rPr sz="2800" spc="-165" dirty="0">
                <a:solidFill>
                  <a:srgbClr val="FF9C3B"/>
                </a:solidFill>
                <a:latin typeface="Lato"/>
                <a:cs typeface="Lato"/>
              </a:rPr>
              <a:t> </a:t>
            </a:r>
            <a:r>
              <a:rPr sz="2800" dirty="0">
                <a:solidFill>
                  <a:srgbClr val="FF9C3B"/>
                </a:solidFill>
                <a:latin typeface="Lato"/>
                <a:cs typeface="Lato"/>
              </a:rPr>
              <a:t>is</a:t>
            </a:r>
            <a:r>
              <a:rPr sz="2800" spc="-165" dirty="0">
                <a:solidFill>
                  <a:srgbClr val="FF9C3B"/>
                </a:solidFill>
                <a:latin typeface="Lato"/>
                <a:cs typeface="Lato"/>
              </a:rPr>
              <a:t> </a:t>
            </a:r>
            <a:r>
              <a:rPr sz="2800" spc="-15" dirty="0">
                <a:solidFill>
                  <a:srgbClr val="FF9C3B"/>
                </a:solidFill>
                <a:latin typeface="Lato"/>
                <a:cs typeface="Lato"/>
              </a:rPr>
              <a:t>bad,</a:t>
            </a:r>
            <a:r>
              <a:rPr sz="2800" spc="-163" dirty="0">
                <a:solidFill>
                  <a:srgbClr val="FF9C3B"/>
                </a:solidFill>
                <a:latin typeface="Lato"/>
                <a:cs typeface="Lato"/>
              </a:rPr>
              <a:t> </a:t>
            </a:r>
            <a:r>
              <a:rPr sz="2800" spc="-13" dirty="0">
                <a:solidFill>
                  <a:srgbClr val="FF9C3B"/>
                </a:solidFill>
                <a:latin typeface="Lato"/>
                <a:cs typeface="Lato"/>
              </a:rPr>
              <a:t>my</a:t>
            </a:r>
            <a:endParaRPr sz="2800">
              <a:latin typeface="Lato"/>
              <a:cs typeface="Lato"/>
            </a:endParaRPr>
          </a:p>
        </p:txBody>
      </p:sp>
      <p:sp>
        <p:nvSpPr>
          <p:cNvPr id="4" name="object 4"/>
          <p:cNvSpPr txBox="1"/>
          <p:nvPr/>
        </p:nvSpPr>
        <p:spPr>
          <a:xfrm>
            <a:off x="5783968" y="2166957"/>
            <a:ext cx="899795" cy="423193"/>
          </a:xfrm>
          <a:prstGeom prst="rect">
            <a:avLst/>
          </a:prstGeom>
        </p:spPr>
        <p:txBody>
          <a:bodyPr vert="horz" wrap="square" lIns="0" tIns="0" rIns="0" bIns="0" rtlCol="0">
            <a:spAutoFit/>
          </a:bodyPr>
          <a:lstStyle/>
          <a:p>
            <a:pPr>
              <a:lnSpc>
                <a:spcPts val="3323"/>
              </a:lnSpc>
            </a:pPr>
            <a:r>
              <a:rPr sz="2800" spc="-5" dirty="0">
                <a:solidFill>
                  <a:srgbClr val="FF9C3B"/>
                </a:solidFill>
                <a:latin typeface="Lato"/>
                <a:cs typeface="Lato"/>
              </a:rPr>
              <a:t>great.</a:t>
            </a:r>
            <a:endParaRPr sz="2800">
              <a:latin typeface="Lato"/>
              <a:cs typeface="Lato"/>
            </a:endParaRPr>
          </a:p>
        </p:txBody>
      </p:sp>
      <p:sp>
        <p:nvSpPr>
          <p:cNvPr id="5" name="object 5"/>
          <p:cNvSpPr txBox="1"/>
          <p:nvPr/>
        </p:nvSpPr>
        <p:spPr>
          <a:xfrm>
            <a:off x="924723" y="1994671"/>
            <a:ext cx="3216910" cy="570990"/>
          </a:xfrm>
          <a:prstGeom prst="rect">
            <a:avLst/>
          </a:prstGeom>
          <a:solidFill>
            <a:srgbClr val="D699FF"/>
          </a:solidFill>
        </p:spPr>
        <p:txBody>
          <a:bodyPr vert="horz" wrap="square" lIns="0" tIns="199708" rIns="0" bIns="0" rtlCol="0">
            <a:spAutoFit/>
          </a:bodyPr>
          <a:lstStyle/>
          <a:p>
            <a:pPr algn="ctr">
              <a:spcBef>
                <a:spcPts val="1573"/>
              </a:spcBef>
            </a:pPr>
            <a:r>
              <a:rPr sz="2400" b="1" spc="-25" dirty="0">
                <a:solidFill>
                  <a:srgbClr val="FFFFFF"/>
                </a:solidFill>
              </a:rPr>
              <a:t>?</a:t>
            </a:r>
            <a:endParaRPr sz="2400"/>
          </a:p>
        </p:txBody>
      </p:sp>
      <p:sp>
        <p:nvSpPr>
          <p:cNvPr id="6" name="object 6"/>
          <p:cNvSpPr/>
          <p:nvPr/>
        </p:nvSpPr>
        <p:spPr>
          <a:xfrm>
            <a:off x="5736951" y="2027283"/>
            <a:ext cx="1063625" cy="790575"/>
          </a:xfrm>
          <a:custGeom>
            <a:avLst/>
            <a:gdLst/>
            <a:ahLst/>
            <a:cxnLst/>
            <a:rect l="l" t="t" r="r" b="b"/>
            <a:pathLst>
              <a:path w="2127250" h="1581150">
                <a:moveTo>
                  <a:pt x="2126995" y="1580996"/>
                </a:moveTo>
                <a:lnTo>
                  <a:pt x="0" y="1580996"/>
                </a:lnTo>
                <a:lnTo>
                  <a:pt x="0" y="0"/>
                </a:lnTo>
                <a:lnTo>
                  <a:pt x="2126995" y="0"/>
                </a:lnTo>
                <a:lnTo>
                  <a:pt x="2126995" y="1580996"/>
                </a:lnTo>
                <a:close/>
              </a:path>
            </a:pathLst>
          </a:custGeom>
          <a:solidFill>
            <a:srgbClr val="FFFFFF"/>
          </a:solidFill>
        </p:spPr>
        <p:txBody>
          <a:bodyPr wrap="square" lIns="0" tIns="0" rIns="0" bIns="0" rtlCol="0"/>
          <a:lstStyle/>
          <a:p>
            <a:endParaRPr sz="700"/>
          </a:p>
        </p:txBody>
      </p:sp>
      <p:sp>
        <p:nvSpPr>
          <p:cNvPr id="7" name="object 7"/>
          <p:cNvSpPr txBox="1"/>
          <p:nvPr/>
        </p:nvSpPr>
        <p:spPr>
          <a:xfrm>
            <a:off x="4200535" y="2156689"/>
            <a:ext cx="1891983" cy="437299"/>
          </a:xfrm>
          <a:prstGeom prst="rect">
            <a:avLst/>
          </a:prstGeom>
        </p:spPr>
        <p:txBody>
          <a:bodyPr vert="horz" wrap="square" lIns="0" tIns="6350" rIns="0" bIns="0" rtlCol="0">
            <a:spAutoFit/>
          </a:bodyPr>
          <a:lstStyle/>
          <a:p>
            <a:pPr marL="6350">
              <a:spcBef>
                <a:spcPts val="50"/>
              </a:spcBef>
            </a:pPr>
            <a:r>
              <a:rPr sz="2800" dirty="0">
                <a:solidFill>
                  <a:srgbClr val="FF9C3B"/>
                </a:solidFill>
                <a:latin typeface="Lato"/>
                <a:cs typeface="Lato"/>
              </a:rPr>
              <a:t>tea</a:t>
            </a:r>
            <a:r>
              <a:rPr sz="2800" spc="-135" dirty="0">
                <a:solidFill>
                  <a:srgbClr val="FF9C3B"/>
                </a:solidFill>
                <a:latin typeface="Lato"/>
                <a:cs typeface="Lato"/>
              </a:rPr>
              <a:t> </a:t>
            </a:r>
            <a:r>
              <a:rPr sz="2800" dirty="0">
                <a:solidFill>
                  <a:srgbClr val="FF9C3B"/>
                </a:solidFill>
                <a:latin typeface="Lato"/>
                <a:cs typeface="Lato"/>
              </a:rPr>
              <a:t>tastes</a:t>
            </a:r>
            <a:r>
              <a:rPr sz="2800" spc="233" dirty="0">
                <a:solidFill>
                  <a:srgbClr val="FF9C3B"/>
                </a:solidFill>
                <a:latin typeface="Lato"/>
                <a:cs typeface="Lato"/>
              </a:rPr>
              <a:t> </a:t>
            </a:r>
            <a:r>
              <a:rPr sz="2800" spc="-30" dirty="0">
                <a:solidFill>
                  <a:srgbClr val="FF9C3B"/>
                </a:solidFill>
                <a:latin typeface="Lato"/>
                <a:cs typeface="Lato"/>
              </a:rPr>
              <a:t>…</a:t>
            </a:r>
            <a:endParaRPr sz="2800">
              <a:latin typeface="Lato"/>
              <a:cs typeface="Lato"/>
            </a:endParaRPr>
          </a:p>
        </p:txBody>
      </p:sp>
      <p:grpSp>
        <p:nvGrpSpPr>
          <p:cNvPr id="8" name="object 8"/>
          <p:cNvGrpSpPr/>
          <p:nvPr/>
        </p:nvGrpSpPr>
        <p:grpSpPr>
          <a:xfrm>
            <a:off x="7289641" y="1386603"/>
            <a:ext cx="1861502" cy="2071688"/>
            <a:chOff x="14579282" y="2773206"/>
            <a:chExt cx="3723004" cy="4143375"/>
          </a:xfrm>
        </p:grpSpPr>
        <p:sp>
          <p:nvSpPr>
            <p:cNvPr id="9" name="object 9"/>
            <p:cNvSpPr/>
            <p:nvPr/>
          </p:nvSpPr>
          <p:spPr>
            <a:xfrm>
              <a:off x="14593570" y="2787494"/>
              <a:ext cx="3694429" cy="4114800"/>
            </a:xfrm>
            <a:custGeom>
              <a:avLst/>
              <a:gdLst/>
              <a:ahLst/>
              <a:cxnLst/>
              <a:rect l="l" t="t" r="r" b="b"/>
              <a:pathLst>
                <a:path w="3694430" h="4114800">
                  <a:moveTo>
                    <a:pt x="2057695" y="4114791"/>
                  </a:moveTo>
                  <a:lnTo>
                    <a:pt x="0" y="2057395"/>
                  </a:lnTo>
                  <a:lnTo>
                    <a:pt x="2057695" y="0"/>
                  </a:lnTo>
                  <a:lnTo>
                    <a:pt x="3694392" y="1636458"/>
                  </a:lnTo>
                  <a:lnTo>
                    <a:pt x="3694392" y="2478333"/>
                  </a:lnTo>
                  <a:lnTo>
                    <a:pt x="2057695" y="4114791"/>
                  </a:lnTo>
                  <a:close/>
                </a:path>
              </a:pathLst>
            </a:custGeom>
            <a:solidFill>
              <a:srgbClr val="B6D6A8"/>
            </a:solidFill>
          </p:spPr>
          <p:txBody>
            <a:bodyPr wrap="square" lIns="0" tIns="0" rIns="0" bIns="0" rtlCol="0"/>
            <a:lstStyle/>
            <a:p>
              <a:endParaRPr sz="700"/>
            </a:p>
          </p:txBody>
        </p:sp>
        <p:sp>
          <p:nvSpPr>
            <p:cNvPr id="10" name="object 10"/>
            <p:cNvSpPr/>
            <p:nvPr/>
          </p:nvSpPr>
          <p:spPr>
            <a:xfrm>
              <a:off x="14593569" y="2787494"/>
              <a:ext cx="3694429" cy="4114800"/>
            </a:xfrm>
            <a:custGeom>
              <a:avLst/>
              <a:gdLst/>
              <a:ahLst/>
              <a:cxnLst/>
              <a:rect l="l" t="t" r="r" b="b"/>
              <a:pathLst>
                <a:path w="3694430" h="4114800">
                  <a:moveTo>
                    <a:pt x="0" y="2057395"/>
                  </a:moveTo>
                  <a:lnTo>
                    <a:pt x="2057695" y="0"/>
                  </a:lnTo>
                  <a:lnTo>
                    <a:pt x="3694392" y="1636458"/>
                  </a:lnTo>
                </a:path>
                <a:path w="3694430" h="4114800">
                  <a:moveTo>
                    <a:pt x="3694392" y="2478333"/>
                  </a:moveTo>
                  <a:lnTo>
                    <a:pt x="2057695" y="4114791"/>
                  </a:lnTo>
                  <a:lnTo>
                    <a:pt x="0" y="2057395"/>
                  </a:lnTo>
                </a:path>
              </a:pathLst>
            </a:custGeom>
            <a:ln w="28574">
              <a:solidFill>
                <a:srgbClr val="69A84F"/>
              </a:solidFill>
            </a:ln>
          </p:spPr>
          <p:txBody>
            <a:bodyPr wrap="square" lIns="0" tIns="0" rIns="0" bIns="0" rtlCol="0"/>
            <a:lstStyle/>
            <a:p>
              <a:endParaRPr sz="700"/>
            </a:p>
          </p:txBody>
        </p:sp>
      </p:grpSp>
      <p:sp>
        <p:nvSpPr>
          <p:cNvPr id="11" name="object 11"/>
          <p:cNvSpPr txBox="1"/>
          <p:nvPr/>
        </p:nvSpPr>
        <p:spPr>
          <a:xfrm>
            <a:off x="8126698" y="2301828"/>
            <a:ext cx="397828" cy="221856"/>
          </a:xfrm>
          <a:prstGeom prst="rect">
            <a:avLst/>
          </a:prstGeom>
        </p:spPr>
        <p:txBody>
          <a:bodyPr vert="horz" wrap="square" lIns="0" tIns="6350" rIns="0" bIns="0" rtlCol="0">
            <a:spAutoFit/>
          </a:bodyPr>
          <a:lstStyle/>
          <a:p>
            <a:pPr marL="6350">
              <a:spcBef>
                <a:spcPts val="50"/>
              </a:spcBef>
            </a:pPr>
            <a:r>
              <a:rPr b="1" spc="-13" dirty="0"/>
              <a:t>RNN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850" y="222513"/>
            <a:ext cx="4260300" cy="881010"/>
          </a:xfrm>
          <a:prstGeom prst="rect">
            <a:avLst/>
          </a:prstGeom>
        </p:spPr>
        <p:txBody>
          <a:bodyPr spcFirstLastPara="1" vert="horz" wrap="square" lIns="0" tIns="6350" rIns="0" bIns="0" rtlCol="0" anchor="t" anchorCtr="0">
            <a:spAutoFit/>
          </a:bodyPr>
          <a:lstStyle/>
          <a:p>
            <a:pPr marL="158115">
              <a:spcBef>
                <a:spcPts val="50"/>
              </a:spcBef>
            </a:pPr>
            <a:r>
              <a:rPr dirty="0"/>
              <a:t>Generating</a:t>
            </a:r>
            <a:r>
              <a:rPr spc="-165" dirty="0"/>
              <a:t> </a:t>
            </a:r>
            <a:r>
              <a:rPr spc="-5" dirty="0"/>
              <a:t>text</a:t>
            </a:r>
            <a:r>
              <a:rPr spc="-163" dirty="0"/>
              <a:t> </a:t>
            </a:r>
            <a:r>
              <a:rPr dirty="0"/>
              <a:t>with</a:t>
            </a:r>
            <a:r>
              <a:rPr spc="-163" dirty="0"/>
              <a:t> </a:t>
            </a:r>
            <a:r>
              <a:rPr spc="-10" dirty="0"/>
              <a:t>RNNs</a:t>
            </a:r>
          </a:p>
        </p:txBody>
      </p:sp>
      <p:sp>
        <p:nvSpPr>
          <p:cNvPr id="3" name="object 3"/>
          <p:cNvSpPr txBox="1"/>
          <p:nvPr/>
        </p:nvSpPr>
        <p:spPr>
          <a:xfrm>
            <a:off x="1242252" y="2166957"/>
            <a:ext cx="2283460" cy="423193"/>
          </a:xfrm>
          <a:prstGeom prst="rect">
            <a:avLst/>
          </a:prstGeom>
        </p:spPr>
        <p:txBody>
          <a:bodyPr vert="horz" wrap="square" lIns="0" tIns="0" rIns="0" bIns="0" rtlCol="0">
            <a:spAutoFit/>
          </a:bodyPr>
          <a:lstStyle/>
          <a:p>
            <a:pPr>
              <a:lnSpc>
                <a:spcPts val="3323"/>
              </a:lnSpc>
            </a:pPr>
            <a:r>
              <a:rPr sz="2800" spc="-18" dirty="0">
                <a:solidFill>
                  <a:srgbClr val="FF9C3B"/>
                </a:solidFill>
                <a:latin typeface="Lato"/>
                <a:cs typeface="Lato"/>
              </a:rPr>
              <a:t>The</a:t>
            </a:r>
            <a:r>
              <a:rPr sz="2800" spc="-165" dirty="0">
                <a:solidFill>
                  <a:srgbClr val="FF9C3B"/>
                </a:solidFill>
                <a:latin typeface="Lato"/>
                <a:cs typeface="Lato"/>
              </a:rPr>
              <a:t> </a:t>
            </a:r>
            <a:r>
              <a:rPr sz="2800" spc="25" dirty="0">
                <a:solidFill>
                  <a:srgbClr val="FF9C3B"/>
                </a:solidFill>
                <a:latin typeface="Lato"/>
                <a:cs typeface="Lato"/>
              </a:rPr>
              <a:t>milk</a:t>
            </a:r>
            <a:r>
              <a:rPr sz="2800" spc="-163" dirty="0">
                <a:solidFill>
                  <a:srgbClr val="FF9C3B"/>
                </a:solidFill>
                <a:latin typeface="Lato"/>
                <a:cs typeface="Lato"/>
              </a:rPr>
              <a:t> </a:t>
            </a:r>
            <a:r>
              <a:rPr sz="2800" dirty="0">
                <a:solidFill>
                  <a:srgbClr val="FF9C3B"/>
                </a:solidFill>
                <a:latin typeface="Lato"/>
                <a:cs typeface="Lato"/>
              </a:rPr>
              <a:t>is</a:t>
            </a:r>
            <a:r>
              <a:rPr sz="2800" spc="-163" dirty="0">
                <a:solidFill>
                  <a:srgbClr val="FF9C3B"/>
                </a:solidFill>
                <a:latin typeface="Lato"/>
                <a:cs typeface="Lato"/>
              </a:rPr>
              <a:t> </a:t>
            </a:r>
            <a:r>
              <a:rPr sz="2800" spc="-13" dirty="0">
                <a:solidFill>
                  <a:srgbClr val="FF9C3B"/>
                </a:solidFill>
                <a:latin typeface="Lato"/>
                <a:cs typeface="Lato"/>
              </a:rPr>
              <a:t>bad</a:t>
            </a:r>
            <a:endParaRPr sz="2800">
              <a:latin typeface="Lato"/>
              <a:cs typeface="Lato"/>
            </a:endParaRPr>
          </a:p>
        </p:txBody>
      </p:sp>
      <p:sp>
        <p:nvSpPr>
          <p:cNvPr id="4" name="object 4"/>
          <p:cNvSpPr txBox="1"/>
          <p:nvPr/>
        </p:nvSpPr>
        <p:spPr>
          <a:xfrm>
            <a:off x="5783968" y="2166957"/>
            <a:ext cx="899795" cy="423193"/>
          </a:xfrm>
          <a:prstGeom prst="rect">
            <a:avLst/>
          </a:prstGeom>
        </p:spPr>
        <p:txBody>
          <a:bodyPr vert="horz" wrap="square" lIns="0" tIns="0" rIns="0" bIns="0" rtlCol="0">
            <a:spAutoFit/>
          </a:bodyPr>
          <a:lstStyle/>
          <a:p>
            <a:pPr>
              <a:lnSpc>
                <a:spcPts val="3323"/>
              </a:lnSpc>
            </a:pPr>
            <a:r>
              <a:rPr sz="2800" spc="-5" dirty="0">
                <a:solidFill>
                  <a:srgbClr val="FF9C3B"/>
                </a:solidFill>
                <a:latin typeface="Lato"/>
                <a:cs typeface="Lato"/>
              </a:rPr>
              <a:t>great.</a:t>
            </a:r>
            <a:endParaRPr sz="2800">
              <a:latin typeface="Lato"/>
              <a:cs typeface="Lato"/>
            </a:endParaRPr>
          </a:p>
        </p:txBody>
      </p:sp>
      <p:sp>
        <p:nvSpPr>
          <p:cNvPr id="5" name="object 5"/>
          <p:cNvSpPr txBox="1"/>
          <p:nvPr/>
        </p:nvSpPr>
        <p:spPr>
          <a:xfrm>
            <a:off x="924723" y="1994671"/>
            <a:ext cx="2589530" cy="570990"/>
          </a:xfrm>
          <a:prstGeom prst="rect">
            <a:avLst/>
          </a:prstGeom>
          <a:solidFill>
            <a:srgbClr val="D699FF"/>
          </a:solidFill>
        </p:spPr>
        <p:txBody>
          <a:bodyPr vert="horz" wrap="square" lIns="0" tIns="199708" rIns="0" bIns="0" rtlCol="0">
            <a:spAutoFit/>
          </a:bodyPr>
          <a:lstStyle/>
          <a:p>
            <a:pPr algn="ctr">
              <a:spcBef>
                <a:spcPts val="1573"/>
              </a:spcBef>
            </a:pPr>
            <a:r>
              <a:rPr sz="2400" b="1" spc="-25" dirty="0">
                <a:solidFill>
                  <a:srgbClr val="FFFFFF"/>
                </a:solidFill>
              </a:rPr>
              <a:t>?</a:t>
            </a:r>
            <a:endParaRPr sz="2400"/>
          </a:p>
        </p:txBody>
      </p:sp>
      <p:sp>
        <p:nvSpPr>
          <p:cNvPr id="6" name="object 6"/>
          <p:cNvSpPr/>
          <p:nvPr/>
        </p:nvSpPr>
        <p:spPr>
          <a:xfrm>
            <a:off x="5736951" y="2027283"/>
            <a:ext cx="1063625" cy="790575"/>
          </a:xfrm>
          <a:custGeom>
            <a:avLst/>
            <a:gdLst/>
            <a:ahLst/>
            <a:cxnLst/>
            <a:rect l="l" t="t" r="r" b="b"/>
            <a:pathLst>
              <a:path w="2127250" h="1581150">
                <a:moveTo>
                  <a:pt x="2126995" y="1580996"/>
                </a:moveTo>
                <a:lnTo>
                  <a:pt x="0" y="1580996"/>
                </a:lnTo>
                <a:lnTo>
                  <a:pt x="0" y="0"/>
                </a:lnTo>
                <a:lnTo>
                  <a:pt x="2126995" y="0"/>
                </a:lnTo>
                <a:lnTo>
                  <a:pt x="2126995" y="1580996"/>
                </a:lnTo>
                <a:close/>
              </a:path>
            </a:pathLst>
          </a:custGeom>
          <a:solidFill>
            <a:srgbClr val="FFFFFF"/>
          </a:solidFill>
        </p:spPr>
        <p:txBody>
          <a:bodyPr wrap="square" lIns="0" tIns="0" rIns="0" bIns="0" rtlCol="0"/>
          <a:lstStyle/>
          <a:p>
            <a:endParaRPr sz="700"/>
          </a:p>
        </p:txBody>
      </p:sp>
      <p:sp>
        <p:nvSpPr>
          <p:cNvPr id="7" name="object 7"/>
          <p:cNvSpPr txBox="1"/>
          <p:nvPr/>
        </p:nvSpPr>
        <p:spPr>
          <a:xfrm>
            <a:off x="3519206" y="2156689"/>
            <a:ext cx="2573338" cy="437299"/>
          </a:xfrm>
          <a:prstGeom prst="rect">
            <a:avLst/>
          </a:prstGeom>
        </p:spPr>
        <p:txBody>
          <a:bodyPr vert="horz" wrap="square" lIns="0" tIns="6350" rIns="0" bIns="0" rtlCol="0">
            <a:spAutoFit/>
          </a:bodyPr>
          <a:lstStyle/>
          <a:p>
            <a:pPr marL="6350">
              <a:spcBef>
                <a:spcPts val="50"/>
              </a:spcBef>
            </a:pPr>
            <a:r>
              <a:rPr sz="2800" spc="-45" dirty="0">
                <a:solidFill>
                  <a:srgbClr val="FF9C3B"/>
                </a:solidFill>
                <a:latin typeface="Lato"/>
                <a:cs typeface="Lato"/>
              </a:rPr>
              <a:t>,</a:t>
            </a:r>
            <a:r>
              <a:rPr sz="2800" spc="-153" dirty="0">
                <a:solidFill>
                  <a:srgbClr val="FF9C3B"/>
                </a:solidFill>
                <a:latin typeface="Lato"/>
                <a:cs typeface="Lato"/>
              </a:rPr>
              <a:t> </a:t>
            </a:r>
            <a:r>
              <a:rPr sz="2800" spc="-43" dirty="0">
                <a:solidFill>
                  <a:srgbClr val="FF9C3B"/>
                </a:solidFill>
                <a:latin typeface="Lato"/>
                <a:cs typeface="Lato"/>
              </a:rPr>
              <a:t>my</a:t>
            </a:r>
            <a:r>
              <a:rPr sz="2800" spc="-153" dirty="0">
                <a:solidFill>
                  <a:srgbClr val="FF9C3B"/>
                </a:solidFill>
                <a:latin typeface="Lato"/>
                <a:cs typeface="Lato"/>
              </a:rPr>
              <a:t> </a:t>
            </a:r>
            <a:r>
              <a:rPr sz="2800" dirty="0">
                <a:solidFill>
                  <a:srgbClr val="FF9C3B"/>
                </a:solidFill>
                <a:latin typeface="Lato"/>
                <a:cs typeface="Lato"/>
              </a:rPr>
              <a:t>tea</a:t>
            </a:r>
            <a:r>
              <a:rPr sz="2800" spc="-153" dirty="0">
                <a:solidFill>
                  <a:srgbClr val="FF9C3B"/>
                </a:solidFill>
                <a:latin typeface="Lato"/>
                <a:cs typeface="Lato"/>
              </a:rPr>
              <a:t> </a:t>
            </a:r>
            <a:r>
              <a:rPr sz="2800" dirty="0">
                <a:solidFill>
                  <a:srgbClr val="FF9C3B"/>
                </a:solidFill>
                <a:latin typeface="Lato"/>
                <a:cs typeface="Lato"/>
              </a:rPr>
              <a:t>tastes</a:t>
            </a:r>
            <a:r>
              <a:rPr sz="2800" spc="205" dirty="0">
                <a:solidFill>
                  <a:srgbClr val="FF9C3B"/>
                </a:solidFill>
                <a:latin typeface="Lato"/>
                <a:cs typeface="Lato"/>
              </a:rPr>
              <a:t> </a:t>
            </a:r>
            <a:r>
              <a:rPr sz="2800" spc="-25" dirty="0">
                <a:solidFill>
                  <a:srgbClr val="FF9C3B"/>
                </a:solidFill>
                <a:latin typeface="Lato"/>
                <a:cs typeface="Lato"/>
              </a:rPr>
              <a:t>…</a:t>
            </a:r>
            <a:endParaRPr sz="2800">
              <a:latin typeface="Lato"/>
              <a:cs typeface="Lato"/>
            </a:endParaRPr>
          </a:p>
        </p:txBody>
      </p:sp>
      <p:grpSp>
        <p:nvGrpSpPr>
          <p:cNvPr id="8" name="object 8"/>
          <p:cNvGrpSpPr/>
          <p:nvPr/>
        </p:nvGrpSpPr>
        <p:grpSpPr>
          <a:xfrm>
            <a:off x="6819317" y="378330"/>
            <a:ext cx="2332038" cy="4023360"/>
            <a:chOff x="13638634" y="756660"/>
            <a:chExt cx="4664075" cy="8046720"/>
          </a:xfrm>
        </p:grpSpPr>
        <p:sp>
          <p:nvSpPr>
            <p:cNvPr id="9" name="object 9"/>
            <p:cNvSpPr/>
            <p:nvPr/>
          </p:nvSpPr>
          <p:spPr>
            <a:xfrm>
              <a:off x="13652922" y="770948"/>
              <a:ext cx="4635500" cy="8018145"/>
            </a:xfrm>
            <a:custGeom>
              <a:avLst/>
              <a:gdLst/>
              <a:ahLst/>
              <a:cxnLst/>
              <a:rect l="l" t="t" r="r" b="b"/>
              <a:pathLst>
                <a:path w="4635500" h="8018145">
                  <a:moveTo>
                    <a:pt x="4009791" y="8017783"/>
                  </a:moveTo>
                  <a:lnTo>
                    <a:pt x="0" y="4008891"/>
                  </a:lnTo>
                  <a:lnTo>
                    <a:pt x="4009791" y="0"/>
                  </a:lnTo>
                  <a:lnTo>
                    <a:pt x="4635040" y="625108"/>
                  </a:lnTo>
                  <a:lnTo>
                    <a:pt x="4635040" y="7392675"/>
                  </a:lnTo>
                  <a:lnTo>
                    <a:pt x="4009791" y="8017783"/>
                  </a:lnTo>
                  <a:close/>
                </a:path>
              </a:pathLst>
            </a:custGeom>
            <a:solidFill>
              <a:srgbClr val="B6D6A8"/>
            </a:solidFill>
          </p:spPr>
          <p:txBody>
            <a:bodyPr wrap="square" lIns="0" tIns="0" rIns="0" bIns="0" rtlCol="0"/>
            <a:lstStyle/>
            <a:p>
              <a:endParaRPr sz="700"/>
            </a:p>
          </p:txBody>
        </p:sp>
        <p:sp>
          <p:nvSpPr>
            <p:cNvPr id="10" name="object 10"/>
            <p:cNvSpPr/>
            <p:nvPr/>
          </p:nvSpPr>
          <p:spPr>
            <a:xfrm>
              <a:off x="13652921" y="770948"/>
              <a:ext cx="4635500" cy="8018145"/>
            </a:xfrm>
            <a:custGeom>
              <a:avLst/>
              <a:gdLst/>
              <a:ahLst/>
              <a:cxnLst/>
              <a:rect l="l" t="t" r="r" b="b"/>
              <a:pathLst>
                <a:path w="4635500" h="8018145">
                  <a:moveTo>
                    <a:pt x="0" y="4008891"/>
                  </a:moveTo>
                  <a:lnTo>
                    <a:pt x="4009791" y="0"/>
                  </a:lnTo>
                  <a:lnTo>
                    <a:pt x="4635040" y="625108"/>
                  </a:lnTo>
                </a:path>
                <a:path w="4635500" h="8018145">
                  <a:moveTo>
                    <a:pt x="4635040" y="7392675"/>
                  </a:moveTo>
                  <a:lnTo>
                    <a:pt x="4009791" y="8017783"/>
                  </a:lnTo>
                  <a:lnTo>
                    <a:pt x="0" y="4008891"/>
                  </a:lnTo>
                </a:path>
              </a:pathLst>
            </a:custGeom>
            <a:ln w="28574">
              <a:solidFill>
                <a:srgbClr val="69A84F"/>
              </a:solidFill>
            </a:ln>
          </p:spPr>
          <p:txBody>
            <a:bodyPr wrap="square" lIns="0" tIns="0" rIns="0" bIns="0" rtlCol="0"/>
            <a:lstStyle/>
            <a:p>
              <a:endParaRPr sz="700"/>
            </a:p>
          </p:txBody>
        </p:sp>
      </p:grpSp>
      <p:sp>
        <p:nvSpPr>
          <p:cNvPr id="11" name="object 11"/>
          <p:cNvSpPr txBox="1"/>
          <p:nvPr/>
        </p:nvSpPr>
        <p:spPr>
          <a:xfrm>
            <a:off x="8632436" y="2269305"/>
            <a:ext cx="397828" cy="221856"/>
          </a:xfrm>
          <a:prstGeom prst="rect">
            <a:avLst/>
          </a:prstGeom>
        </p:spPr>
        <p:txBody>
          <a:bodyPr vert="horz" wrap="square" lIns="0" tIns="6350" rIns="0" bIns="0" rtlCol="0">
            <a:spAutoFit/>
          </a:bodyPr>
          <a:lstStyle/>
          <a:p>
            <a:pPr marL="6350">
              <a:spcBef>
                <a:spcPts val="50"/>
              </a:spcBef>
            </a:pPr>
            <a:r>
              <a:rPr b="1" spc="-13" dirty="0"/>
              <a:t>RNN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2"/>
          <p:cNvSpPr txBox="1"/>
          <p:nvPr/>
        </p:nvSpPr>
        <p:spPr>
          <a:xfrm>
            <a:off x="719375" y="842675"/>
            <a:ext cx="4156200" cy="3599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pt-PT" sz="1800" b="1" i="0" u="none" strike="noStrike" cap="none" dirty="0">
                <a:solidFill>
                  <a:srgbClr val="2DC5FA"/>
                </a:solidFill>
                <a:latin typeface="Roboto"/>
                <a:ea typeface="Roboto"/>
                <a:cs typeface="Roboto"/>
                <a:sym typeface="Roboto"/>
              </a:rPr>
              <a:t>Agenda</a:t>
            </a:r>
            <a:endParaRPr sz="1400" b="1" i="0" u="none" strike="noStrike" cap="none" dirty="0">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1400" b="1" i="0" u="none" strike="noStrike" cap="none" dirty="0">
              <a:solidFill>
                <a:schemeClr val="dk1"/>
              </a:solidFill>
              <a:latin typeface="Roboto"/>
              <a:ea typeface="Roboto"/>
              <a:cs typeface="Roboto"/>
              <a:sym typeface="Roboto"/>
            </a:endParaRPr>
          </a:p>
          <a:p>
            <a:pPr marL="0" marR="0" lvl="0" indent="0" algn="l" rtl="0">
              <a:lnSpc>
                <a:spcPct val="200000"/>
              </a:lnSpc>
              <a:spcBef>
                <a:spcPts val="0"/>
              </a:spcBef>
              <a:spcAft>
                <a:spcPts val="0"/>
              </a:spcAft>
              <a:buClr>
                <a:srgbClr val="000000"/>
              </a:buClr>
              <a:buSzPts val="1000"/>
              <a:buFont typeface="Arial"/>
              <a:buNone/>
            </a:pPr>
            <a:r>
              <a:rPr lang="pt-PT" sz="1000" b="0" i="0" u="none" strike="noStrike" cap="none" dirty="0" err="1">
                <a:solidFill>
                  <a:schemeClr val="dk1"/>
                </a:solidFill>
                <a:latin typeface="Roboto"/>
                <a:ea typeface="Roboto"/>
                <a:cs typeface="Roboto"/>
                <a:sym typeface="Roboto"/>
              </a:rPr>
              <a:t>LLMs</a:t>
            </a:r>
            <a:r>
              <a:rPr lang="pt-PT" sz="1000" b="0" i="0" u="none" strike="noStrike" cap="none" dirty="0">
                <a:solidFill>
                  <a:schemeClr val="dk1"/>
                </a:solidFill>
                <a:latin typeface="Roboto"/>
                <a:ea typeface="Roboto"/>
                <a:cs typeface="Roboto"/>
                <a:sym typeface="Roboto"/>
              </a:rPr>
              <a:t>, </a:t>
            </a:r>
            <a:r>
              <a:rPr lang="pt-PT" sz="1000" b="0" i="0" u="none" strike="noStrike" cap="none" dirty="0" err="1">
                <a:solidFill>
                  <a:schemeClr val="dk1"/>
                </a:solidFill>
                <a:latin typeface="Roboto"/>
                <a:ea typeface="Roboto"/>
                <a:cs typeface="Roboto"/>
                <a:sym typeface="Roboto"/>
              </a:rPr>
              <a:t>Chatbots</a:t>
            </a:r>
            <a:r>
              <a:rPr lang="pt-PT" sz="1000" b="0" i="0" u="none" strike="noStrike" cap="none" dirty="0">
                <a:solidFill>
                  <a:schemeClr val="dk1"/>
                </a:solidFill>
                <a:latin typeface="Roboto"/>
                <a:ea typeface="Roboto"/>
                <a:cs typeface="Roboto"/>
                <a:sym typeface="Roboto"/>
              </a:rPr>
              <a:t>, </a:t>
            </a:r>
            <a:r>
              <a:rPr lang="pt-PT" sz="1000" b="0" i="0" u="none" strike="noStrike" cap="none" dirty="0" err="1">
                <a:solidFill>
                  <a:schemeClr val="dk1"/>
                </a:solidFill>
                <a:latin typeface="Roboto"/>
                <a:ea typeface="Roboto"/>
                <a:cs typeface="Roboto"/>
                <a:sym typeface="Roboto"/>
              </a:rPr>
              <a:t>Model</a:t>
            </a:r>
            <a:r>
              <a:rPr lang="pt-PT" sz="1000" b="0" i="0" u="none" strike="noStrike" cap="none" dirty="0">
                <a:solidFill>
                  <a:schemeClr val="dk1"/>
                </a:solidFill>
                <a:latin typeface="Roboto"/>
                <a:ea typeface="Roboto"/>
                <a:cs typeface="Roboto"/>
                <a:sym typeface="Roboto"/>
              </a:rPr>
              <a:t> </a:t>
            </a:r>
            <a:r>
              <a:rPr lang="pt-PT" sz="1000" b="0" i="0" u="none" strike="noStrike" cap="none" dirty="0" err="1">
                <a:solidFill>
                  <a:schemeClr val="dk1"/>
                </a:solidFill>
                <a:latin typeface="Roboto"/>
                <a:ea typeface="Roboto"/>
                <a:cs typeface="Roboto"/>
                <a:sym typeface="Roboto"/>
              </a:rPr>
              <a:t>vs</a:t>
            </a:r>
            <a:r>
              <a:rPr lang="pt-PT" sz="1000" b="0" i="0" u="none" strike="noStrike" cap="none" dirty="0">
                <a:solidFill>
                  <a:schemeClr val="dk1"/>
                </a:solidFill>
                <a:latin typeface="Roboto"/>
                <a:ea typeface="Roboto"/>
                <a:cs typeface="Roboto"/>
                <a:sym typeface="Roboto"/>
              </a:rPr>
              <a:t> </a:t>
            </a:r>
            <a:r>
              <a:rPr lang="pt-PT" sz="1000" b="0" i="0" u="none" strike="noStrike" cap="none" dirty="0" err="1">
                <a:solidFill>
                  <a:schemeClr val="dk1"/>
                </a:solidFill>
                <a:latin typeface="Roboto"/>
                <a:ea typeface="Roboto"/>
                <a:cs typeface="Roboto"/>
                <a:sym typeface="Roboto"/>
              </a:rPr>
              <a:t>Products</a:t>
            </a:r>
            <a:r>
              <a:rPr lang="pt-PT" sz="1000" b="0" i="0" u="none" strike="noStrike" cap="none" dirty="0">
                <a:solidFill>
                  <a:schemeClr val="dk1"/>
                </a:solidFill>
                <a:latin typeface="Roboto"/>
                <a:ea typeface="Roboto"/>
                <a:cs typeface="Roboto"/>
                <a:sym typeface="Roboto"/>
              </a:rPr>
              <a:t> </a:t>
            </a:r>
            <a:r>
              <a:rPr lang="pt-PT" sz="1000" b="0" i="0" u="none" strike="noStrike" cap="none" dirty="0" err="1">
                <a:solidFill>
                  <a:schemeClr val="dk1"/>
                </a:solidFill>
                <a:latin typeface="Roboto"/>
                <a:ea typeface="Roboto"/>
                <a:cs typeface="Roboto"/>
                <a:sym typeface="Roboto"/>
              </a:rPr>
              <a:t>and</a:t>
            </a:r>
            <a:r>
              <a:rPr lang="pt-PT" sz="1000" b="0" i="0" u="none" strike="noStrike" cap="none" dirty="0">
                <a:solidFill>
                  <a:schemeClr val="dk1"/>
                </a:solidFill>
                <a:latin typeface="Roboto"/>
                <a:ea typeface="Roboto"/>
                <a:cs typeface="Roboto"/>
                <a:sym typeface="Roboto"/>
              </a:rPr>
              <a:t> </a:t>
            </a:r>
            <a:r>
              <a:rPr lang="pt-PT" sz="1000" b="0" i="0" u="none" strike="noStrike" cap="none" dirty="0" err="1">
                <a:solidFill>
                  <a:schemeClr val="dk1"/>
                </a:solidFill>
                <a:latin typeface="Roboto"/>
                <a:ea typeface="Roboto"/>
                <a:cs typeface="Roboto"/>
                <a:sym typeface="Roboto"/>
              </a:rPr>
              <a:t>concepts</a:t>
            </a:r>
            <a:endParaRPr lang="pt-PT" sz="1000" b="0" i="0" u="none" strike="noStrike" cap="none" dirty="0">
              <a:solidFill>
                <a:schemeClr val="dk1"/>
              </a:solidFill>
              <a:latin typeface="Roboto"/>
              <a:ea typeface="Roboto"/>
              <a:cs typeface="Roboto"/>
              <a:sym typeface="Roboto"/>
            </a:endParaRPr>
          </a:p>
          <a:p>
            <a:pPr marL="0" marR="0" lvl="0" indent="0" algn="l" rtl="0">
              <a:lnSpc>
                <a:spcPct val="200000"/>
              </a:lnSpc>
              <a:spcBef>
                <a:spcPts val="0"/>
              </a:spcBef>
              <a:spcAft>
                <a:spcPts val="0"/>
              </a:spcAft>
              <a:buClr>
                <a:srgbClr val="000000"/>
              </a:buClr>
              <a:buSzPts val="1000"/>
              <a:buFont typeface="Arial"/>
              <a:buNone/>
            </a:pPr>
            <a:r>
              <a:rPr lang="pt-PT" sz="1000" dirty="0">
                <a:solidFill>
                  <a:schemeClr val="dk1"/>
                </a:solidFill>
                <a:latin typeface="Roboto"/>
                <a:ea typeface="Roboto"/>
                <a:cs typeface="Roboto"/>
                <a:sym typeface="Roboto"/>
              </a:rPr>
              <a:t>(</a:t>
            </a:r>
            <a:r>
              <a:rPr lang="pt-PT" sz="1000" dirty="0" err="1">
                <a:solidFill>
                  <a:schemeClr val="dk1"/>
                </a:solidFill>
                <a:latin typeface="Roboto"/>
                <a:ea typeface="Roboto"/>
                <a:cs typeface="Roboto"/>
                <a:sym typeface="Roboto"/>
              </a:rPr>
              <a:t>Part</a:t>
            </a:r>
            <a:r>
              <a:rPr lang="pt-PT" sz="1000" dirty="0">
                <a:solidFill>
                  <a:schemeClr val="dk1"/>
                </a:solidFill>
                <a:latin typeface="Roboto"/>
                <a:ea typeface="Roboto"/>
                <a:cs typeface="Roboto"/>
                <a:sym typeface="Roboto"/>
              </a:rPr>
              <a:t> </a:t>
            </a:r>
            <a:r>
              <a:rPr lang="pt-PT" sz="1000" dirty="0" err="1">
                <a:solidFill>
                  <a:schemeClr val="dk1"/>
                </a:solidFill>
                <a:latin typeface="Roboto"/>
                <a:ea typeface="Roboto"/>
                <a:cs typeface="Roboto"/>
                <a:sym typeface="Roboto"/>
              </a:rPr>
              <a:t>of</a:t>
            </a:r>
            <a:r>
              <a:rPr lang="pt-PT" sz="1000" dirty="0">
                <a:solidFill>
                  <a:schemeClr val="dk1"/>
                </a:solidFill>
                <a:latin typeface="Roboto"/>
                <a:ea typeface="Roboto"/>
                <a:cs typeface="Roboto"/>
                <a:sym typeface="Roboto"/>
              </a:rPr>
              <a:t> W1 + </a:t>
            </a:r>
            <a:r>
              <a:rPr lang="pt-PT" sz="1000" dirty="0" err="1">
                <a:solidFill>
                  <a:schemeClr val="dk1"/>
                </a:solidFill>
                <a:latin typeface="Roboto"/>
                <a:ea typeface="Roboto"/>
                <a:cs typeface="Roboto"/>
                <a:sym typeface="Roboto"/>
              </a:rPr>
              <a:t>Somethign</a:t>
            </a:r>
            <a:r>
              <a:rPr lang="pt-PT" sz="1000" dirty="0">
                <a:solidFill>
                  <a:schemeClr val="dk1"/>
                </a:solidFill>
                <a:latin typeface="Roboto"/>
                <a:ea typeface="Roboto"/>
                <a:cs typeface="Roboto"/>
                <a:sym typeface="Roboto"/>
              </a:rPr>
              <a:t> </a:t>
            </a:r>
            <a:r>
              <a:rPr lang="pt-PT" sz="1000" dirty="0" err="1">
                <a:solidFill>
                  <a:schemeClr val="dk1"/>
                </a:solidFill>
                <a:latin typeface="Roboto"/>
                <a:ea typeface="Roboto"/>
                <a:cs typeface="Roboto"/>
                <a:sym typeface="Roboto"/>
              </a:rPr>
              <a:t>on</a:t>
            </a:r>
            <a:r>
              <a:rPr lang="pt-PT" sz="1000" dirty="0">
                <a:solidFill>
                  <a:schemeClr val="dk1"/>
                </a:solidFill>
                <a:latin typeface="Roboto"/>
                <a:ea typeface="Roboto"/>
                <a:cs typeface="Roboto"/>
                <a:sym typeface="Roboto"/>
              </a:rPr>
              <a:t> </a:t>
            </a:r>
            <a:r>
              <a:rPr lang="pt-PT" sz="1000" dirty="0" err="1">
                <a:solidFill>
                  <a:schemeClr val="dk1"/>
                </a:solidFill>
                <a:latin typeface="Roboto"/>
                <a:ea typeface="Roboto"/>
                <a:cs typeface="Roboto"/>
                <a:sym typeface="Roboto"/>
              </a:rPr>
              <a:t>APIs</a:t>
            </a:r>
            <a:r>
              <a:rPr lang="pt-PT" sz="1000" dirty="0">
                <a:solidFill>
                  <a:schemeClr val="dk1"/>
                </a:solidFill>
                <a:latin typeface="Roboto"/>
                <a:ea typeface="Roboto"/>
                <a:cs typeface="Roboto"/>
                <a:sym typeface="Roboto"/>
              </a:rPr>
              <a:t> </a:t>
            </a:r>
            <a:r>
              <a:rPr lang="pt-PT" sz="1000" dirty="0" err="1">
                <a:solidFill>
                  <a:schemeClr val="dk1"/>
                </a:solidFill>
                <a:latin typeface="Roboto"/>
                <a:ea typeface="Roboto"/>
                <a:cs typeface="Roboto"/>
                <a:sym typeface="Roboto"/>
              </a:rPr>
              <a:t>etc</a:t>
            </a:r>
            <a:r>
              <a:rPr lang="pt-PT" sz="1000" dirty="0">
                <a:solidFill>
                  <a:schemeClr val="dk1"/>
                </a:solidFill>
                <a:latin typeface="Roboto"/>
                <a:ea typeface="Roboto"/>
                <a:cs typeface="Roboto"/>
                <a:sym typeface="Roboto"/>
              </a:rPr>
              <a:t>)</a:t>
            </a:r>
            <a:endParaRPr lang="pt-PT" sz="1000" b="0" i="0" u="none" strike="noStrike" cap="none" dirty="0">
              <a:solidFill>
                <a:schemeClr val="dk1"/>
              </a:solidFill>
              <a:latin typeface="Roboto"/>
              <a:ea typeface="Roboto"/>
              <a:cs typeface="Roboto"/>
              <a:sym typeface="Roboto"/>
            </a:endParaRPr>
          </a:p>
          <a:p>
            <a:pPr marL="0" marR="0" lvl="0" indent="0" algn="l" rtl="0">
              <a:lnSpc>
                <a:spcPct val="200000"/>
              </a:lnSpc>
              <a:spcBef>
                <a:spcPts val="0"/>
              </a:spcBef>
              <a:spcAft>
                <a:spcPts val="0"/>
              </a:spcAft>
              <a:buClr>
                <a:srgbClr val="000000"/>
              </a:buClr>
              <a:buSzPts val="1000"/>
              <a:buFont typeface="Arial"/>
              <a:buNone/>
            </a:pPr>
            <a:endParaRPr lang="pt-PT" sz="1000" dirty="0">
              <a:solidFill>
                <a:schemeClr val="dk1"/>
              </a:solidFill>
              <a:latin typeface="Roboto"/>
              <a:ea typeface="Roboto"/>
              <a:cs typeface="Roboto"/>
              <a:sym typeface="Roboto"/>
            </a:endParaRPr>
          </a:p>
          <a:p>
            <a:pPr marL="0" marR="0" lvl="0" indent="0" algn="l" rtl="0">
              <a:lnSpc>
                <a:spcPct val="200000"/>
              </a:lnSpc>
              <a:spcBef>
                <a:spcPts val="0"/>
              </a:spcBef>
              <a:spcAft>
                <a:spcPts val="0"/>
              </a:spcAft>
              <a:buClr>
                <a:srgbClr val="000000"/>
              </a:buClr>
              <a:buSzPts val="1000"/>
              <a:buFont typeface="Arial"/>
              <a:buNone/>
            </a:pPr>
            <a:r>
              <a:rPr lang="pt-PT" sz="1000" dirty="0" err="1">
                <a:solidFill>
                  <a:schemeClr val="dk1"/>
                </a:solidFill>
                <a:latin typeface="Roboto"/>
                <a:ea typeface="Roboto"/>
                <a:cs typeface="Roboto"/>
                <a:sym typeface="Roboto"/>
              </a:rPr>
              <a:t>Model</a:t>
            </a:r>
            <a:r>
              <a:rPr lang="pt-PT" sz="1000" dirty="0">
                <a:solidFill>
                  <a:schemeClr val="dk1"/>
                </a:solidFill>
                <a:latin typeface="Roboto"/>
                <a:ea typeface="Roboto"/>
                <a:cs typeface="Roboto"/>
                <a:sym typeface="Roboto"/>
              </a:rPr>
              <a:t> </a:t>
            </a:r>
            <a:r>
              <a:rPr lang="pt-PT" sz="1000" dirty="0" err="1">
                <a:solidFill>
                  <a:schemeClr val="dk1"/>
                </a:solidFill>
                <a:latin typeface="Roboto"/>
                <a:ea typeface="Roboto"/>
                <a:cs typeface="Roboto"/>
                <a:sym typeface="Roboto"/>
              </a:rPr>
              <a:t>Architecture</a:t>
            </a:r>
            <a:r>
              <a:rPr lang="pt-PT" sz="1000" dirty="0">
                <a:solidFill>
                  <a:schemeClr val="dk1"/>
                </a:solidFill>
                <a:latin typeface="Roboto"/>
                <a:ea typeface="Roboto"/>
                <a:cs typeface="Roboto"/>
                <a:sym typeface="Roboto"/>
              </a:rPr>
              <a:t>: </a:t>
            </a:r>
            <a:r>
              <a:rPr lang="pt-PT" sz="1000" b="0" i="0" u="none" strike="noStrike" cap="none" dirty="0">
                <a:solidFill>
                  <a:schemeClr val="dk1"/>
                </a:solidFill>
                <a:latin typeface="Roboto"/>
                <a:ea typeface="Roboto"/>
                <a:cs typeface="Roboto"/>
                <a:sym typeface="Roboto"/>
              </a:rPr>
              <a:t>S4-S62 </a:t>
            </a:r>
            <a:r>
              <a:rPr lang="pt-PT" sz="1000" b="0" i="0" u="none" strike="noStrike" cap="none" dirty="0" err="1">
                <a:solidFill>
                  <a:schemeClr val="dk1"/>
                </a:solidFill>
                <a:latin typeface="Roboto"/>
                <a:ea typeface="Roboto"/>
                <a:cs typeface="Roboto"/>
                <a:sym typeface="Roboto"/>
              </a:rPr>
              <a:t>of</a:t>
            </a:r>
            <a:r>
              <a:rPr lang="pt-PT" sz="1000" b="0" i="0" u="none" strike="noStrike" cap="none" dirty="0">
                <a:solidFill>
                  <a:schemeClr val="dk1"/>
                </a:solidFill>
                <a:latin typeface="Roboto"/>
                <a:ea typeface="Roboto"/>
                <a:cs typeface="Roboto"/>
                <a:sym typeface="Roboto"/>
              </a:rPr>
              <a:t> W1</a:t>
            </a:r>
          </a:p>
          <a:p>
            <a:pPr marL="0" marR="0" lvl="0" indent="0" algn="l" rtl="0">
              <a:lnSpc>
                <a:spcPct val="200000"/>
              </a:lnSpc>
              <a:spcBef>
                <a:spcPts val="0"/>
              </a:spcBef>
              <a:spcAft>
                <a:spcPts val="0"/>
              </a:spcAft>
              <a:buClr>
                <a:srgbClr val="000000"/>
              </a:buClr>
              <a:buSzPts val="1000"/>
              <a:buFont typeface="Arial"/>
              <a:buNone/>
            </a:pPr>
            <a:r>
              <a:rPr lang="pt-PT" sz="1000" dirty="0" err="1">
                <a:solidFill>
                  <a:schemeClr val="dk1"/>
                </a:solidFill>
                <a:latin typeface="Roboto"/>
                <a:ea typeface="Roboto"/>
                <a:cs typeface="Roboto"/>
                <a:sym typeface="Roboto"/>
              </a:rPr>
              <a:t>Exercise</a:t>
            </a:r>
            <a:r>
              <a:rPr lang="pt-PT" sz="1000" dirty="0">
                <a:solidFill>
                  <a:schemeClr val="dk1"/>
                </a:solidFill>
                <a:latin typeface="Roboto"/>
                <a:ea typeface="Roboto"/>
                <a:cs typeface="Roboto"/>
                <a:sym typeface="Roboto"/>
              </a:rPr>
              <a:t> </a:t>
            </a:r>
            <a:r>
              <a:rPr lang="pt-PT" sz="1000" dirty="0" err="1">
                <a:solidFill>
                  <a:schemeClr val="dk1"/>
                </a:solidFill>
                <a:latin typeface="Roboto"/>
                <a:ea typeface="Roboto"/>
                <a:cs typeface="Roboto"/>
                <a:sym typeface="Roboto"/>
              </a:rPr>
              <a:t>on</a:t>
            </a:r>
            <a:r>
              <a:rPr lang="pt-PT" sz="1000">
                <a:solidFill>
                  <a:schemeClr val="dk1"/>
                </a:solidFill>
                <a:latin typeface="Roboto"/>
                <a:ea typeface="Roboto"/>
                <a:cs typeface="Roboto"/>
                <a:sym typeface="Roboto"/>
              </a:rPr>
              <a:t> </a:t>
            </a:r>
            <a:endParaRPr sz="1000" b="0" i="0" u="none" strike="noStrike" cap="none" dirty="0">
              <a:solidFill>
                <a:schemeClr val="dk1"/>
              </a:solidFill>
              <a:latin typeface="Roboto"/>
              <a:ea typeface="Roboto"/>
              <a:cs typeface="Roboto"/>
              <a:sym typeface="Roboto"/>
            </a:endParaRPr>
          </a:p>
          <a:p>
            <a:pPr marL="457200" marR="0" lvl="0" indent="0" algn="l" rtl="0">
              <a:lnSpc>
                <a:spcPct val="150000"/>
              </a:lnSpc>
              <a:spcBef>
                <a:spcPts val="0"/>
              </a:spcBef>
              <a:spcAft>
                <a:spcPts val="0"/>
              </a:spcAft>
              <a:buClr>
                <a:srgbClr val="000000"/>
              </a:buClr>
              <a:buSzPts val="1000"/>
              <a:buFont typeface="Arial"/>
              <a:buNone/>
            </a:pPr>
            <a:endParaRPr sz="10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000"/>
              <a:buFont typeface="Arial"/>
              <a:buNone/>
            </a:pPr>
            <a:endParaRPr sz="1000" b="0" i="0" u="none" strike="noStrike" cap="none" dirty="0">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100"/>
              <a:buFont typeface="Arial"/>
              <a:buNone/>
            </a:pPr>
            <a:endParaRPr sz="1000" b="0" i="0" u="none" strike="noStrike" cap="none" dirty="0">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850" y="222513"/>
            <a:ext cx="4260300" cy="881010"/>
          </a:xfrm>
          <a:prstGeom prst="rect">
            <a:avLst/>
          </a:prstGeom>
        </p:spPr>
        <p:txBody>
          <a:bodyPr spcFirstLastPara="1" vert="horz" wrap="square" lIns="0" tIns="6350" rIns="0" bIns="0" rtlCol="0" anchor="t" anchorCtr="0">
            <a:spAutoFit/>
          </a:bodyPr>
          <a:lstStyle/>
          <a:p>
            <a:pPr marL="158115">
              <a:spcBef>
                <a:spcPts val="50"/>
              </a:spcBef>
            </a:pPr>
            <a:r>
              <a:rPr dirty="0"/>
              <a:t>Generating</a:t>
            </a:r>
            <a:r>
              <a:rPr spc="-165" dirty="0"/>
              <a:t> </a:t>
            </a:r>
            <a:r>
              <a:rPr spc="-5" dirty="0"/>
              <a:t>text</a:t>
            </a:r>
            <a:r>
              <a:rPr spc="-163" dirty="0"/>
              <a:t> </a:t>
            </a:r>
            <a:r>
              <a:rPr dirty="0"/>
              <a:t>with</a:t>
            </a:r>
            <a:r>
              <a:rPr spc="-163" dirty="0"/>
              <a:t> </a:t>
            </a:r>
            <a:r>
              <a:rPr spc="-10" dirty="0"/>
              <a:t>RNNs</a:t>
            </a:r>
          </a:p>
        </p:txBody>
      </p:sp>
      <p:sp>
        <p:nvSpPr>
          <p:cNvPr id="3" name="object 3"/>
          <p:cNvSpPr txBox="1"/>
          <p:nvPr/>
        </p:nvSpPr>
        <p:spPr>
          <a:xfrm>
            <a:off x="1242252" y="2166957"/>
            <a:ext cx="2283460" cy="423193"/>
          </a:xfrm>
          <a:prstGeom prst="rect">
            <a:avLst/>
          </a:prstGeom>
        </p:spPr>
        <p:txBody>
          <a:bodyPr vert="horz" wrap="square" lIns="0" tIns="0" rIns="0" bIns="0" rtlCol="0">
            <a:spAutoFit/>
          </a:bodyPr>
          <a:lstStyle/>
          <a:p>
            <a:pPr>
              <a:lnSpc>
                <a:spcPts val="3323"/>
              </a:lnSpc>
            </a:pPr>
            <a:r>
              <a:rPr sz="2800" spc="-18" dirty="0">
                <a:solidFill>
                  <a:srgbClr val="FF9C3B"/>
                </a:solidFill>
                <a:latin typeface="Lato"/>
                <a:cs typeface="Lato"/>
              </a:rPr>
              <a:t>The</a:t>
            </a:r>
            <a:r>
              <a:rPr sz="2800" spc="-165" dirty="0">
                <a:solidFill>
                  <a:srgbClr val="FF9C3B"/>
                </a:solidFill>
                <a:latin typeface="Lato"/>
                <a:cs typeface="Lato"/>
              </a:rPr>
              <a:t> </a:t>
            </a:r>
            <a:r>
              <a:rPr sz="2800" spc="25" dirty="0">
                <a:solidFill>
                  <a:srgbClr val="FF9C3B"/>
                </a:solidFill>
                <a:latin typeface="Lato"/>
                <a:cs typeface="Lato"/>
              </a:rPr>
              <a:t>milk</a:t>
            </a:r>
            <a:r>
              <a:rPr sz="2800" spc="-163" dirty="0">
                <a:solidFill>
                  <a:srgbClr val="FF9C3B"/>
                </a:solidFill>
                <a:latin typeface="Lato"/>
                <a:cs typeface="Lato"/>
              </a:rPr>
              <a:t> </a:t>
            </a:r>
            <a:r>
              <a:rPr sz="2800" dirty="0">
                <a:solidFill>
                  <a:srgbClr val="FF9C3B"/>
                </a:solidFill>
                <a:latin typeface="Lato"/>
                <a:cs typeface="Lato"/>
              </a:rPr>
              <a:t>is</a:t>
            </a:r>
            <a:r>
              <a:rPr sz="2800" spc="-163" dirty="0">
                <a:solidFill>
                  <a:srgbClr val="FF9C3B"/>
                </a:solidFill>
                <a:latin typeface="Lato"/>
                <a:cs typeface="Lato"/>
              </a:rPr>
              <a:t> </a:t>
            </a:r>
            <a:r>
              <a:rPr sz="2800" spc="-13" dirty="0">
                <a:solidFill>
                  <a:srgbClr val="FF9C3B"/>
                </a:solidFill>
                <a:latin typeface="Lato"/>
                <a:cs typeface="Lato"/>
              </a:rPr>
              <a:t>bad</a:t>
            </a:r>
            <a:endParaRPr sz="2800">
              <a:latin typeface="Lato"/>
              <a:cs typeface="Lato"/>
            </a:endParaRPr>
          </a:p>
        </p:txBody>
      </p:sp>
      <p:sp>
        <p:nvSpPr>
          <p:cNvPr id="4" name="object 4"/>
          <p:cNvSpPr txBox="1"/>
          <p:nvPr/>
        </p:nvSpPr>
        <p:spPr>
          <a:xfrm>
            <a:off x="3519206" y="2155984"/>
            <a:ext cx="3169920" cy="437299"/>
          </a:xfrm>
          <a:prstGeom prst="rect">
            <a:avLst/>
          </a:prstGeom>
        </p:spPr>
        <p:txBody>
          <a:bodyPr vert="horz" wrap="square" lIns="0" tIns="6350" rIns="0" bIns="0" rtlCol="0">
            <a:spAutoFit/>
          </a:bodyPr>
          <a:lstStyle/>
          <a:p>
            <a:pPr marL="6350">
              <a:spcBef>
                <a:spcPts val="50"/>
              </a:spcBef>
            </a:pPr>
            <a:r>
              <a:rPr sz="2800" spc="-45" dirty="0">
                <a:solidFill>
                  <a:srgbClr val="FF9C3B"/>
                </a:solidFill>
                <a:latin typeface="Lato"/>
                <a:cs typeface="Lato"/>
              </a:rPr>
              <a:t>,</a:t>
            </a:r>
            <a:r>
              <a:rPr sz="2800" spc="-150" dirty="0">
                <a:solidFill>
                  <a:srgbClr val="FF9C3B"/>
                </a:solidFill>
                <a:latin typeface="Lato"/>
                <a:cs typeface="Lato"/>
              </a:rPr>
              <a:t> </a:t>
            </a:r>
            <a:r>
              <a:rPr sz="2800" spc="-43" dirty="0">
                <a:solidFill>
                  <a:srgbClr val="FF9C3B"/>
                </a:solidFill>
                <a:latin typeface="Lato"/>
                <a:cs typeface="Lato"/>
              </a:rPr>
              <a:t>my</a:t>
            </a:r>
            <a:r>
              <a:rPr sz="2800" spc="-148" dirty="0">
                <a:solidFill>
                  <a:srgbClr val="FF9C3B"/>
                </a:solidFill>
                <a:latin typeface="Lato"/>
                <a:cs typeface="Lato"/>
              </a:rPr>
              <a:t> </a:t>
            </a:r>
            <a:r>
              <a:rPr sz="2800" dirty="0">
                <a:solidFill>
                  <a:srgbClr val="FF9C3B"/>
                </a:solidFill>
                <a:latin typeface="Lato"/>
                <a:cs typeface="Lato"/>
              </a:rPr>
              <a:t>tea</a:t>
            </a:r>
            <a:r>
              <a:rPr sz="2800" spc="-148" dirty="0">
                <a:solidFill>
                  <a:srgbClr val="FF9C3B"/>
                </a:solidFill>
                <a:latin typeface="Lato"/>
                <a:cs typeface="Lato"/>
              </a:rPr>
              <a:t> </a:t>
            </a:r>
            <a:r>
              <a:rPr sz="2800" dirty="0">
                <a:solidFill>
                  <a:srgbClr val="FF9C3B"/>
                </a:solidFill>
                <a:latin typeface="Lato"/>
                <a:cs typeface="Lato"/>
              </a:rPr>
              <a:t>tastes</a:t>
            </a:r>
            <a:r>
              <a:rPr sz="2800" spc="-158" dirty="0">
                <a:solidFill>
                  <a:srgbClr val="FF9C3B"/>
                </a:solidFill>
                <a:latin typeface="Lato"/>
                <a:cs typeface="Lato"/>
              </a:rPr>
              <a:t> </a:t>
            </a:r>
            <a:r>
              <a:rPr sz="2800" spc="-5" dirty="0">
                <a:solidFill>
                  <a:srgbClr val="FF00FF"/>
                </a:solidFill>
                <a:latin typeface="Lato"/>
                <a:cs typeface="Lato"/>
              </a:rPr>
              <a:t>great</a:t>
            </a:r>
            <a:r>
              <a:rPr sz="2800" spc="-5" dirty="0">
                <a:solidFill>
                  <a:srgbClr val="FF9C3B"/>
                </a:solidFill>
                <a:latin typeface="Lato"/>
                <a:cs typeface="Lato"/>
              </a:rPr>
              <a:t>.</a:t>
            </a:r>
            <a:endParaRPr sz="2800">
              <a:latin typeface="Lato"/>
              <a:cs typeface="Lato"/>
            </a:endParaRPr>
          </a:p>
        </p:txBody>
      </p:sp>
      <p:sp>
        <p:nvSpPr>
          <p:cNvPr id="5" name="object 5"/>
          <p:cNvSpPr txBox="1"/>
          <p:nvPr/>
        </p:nvSpPr>
        <p:spPr>
          <a:xfrm>
            <a:off x="924723" y="1994671"/>
            <a:ext cx="2589530" cy="570990"/>
          </a:xfrm>
          <a:prstGeom prst="rect">
            <a:avLst/>
          </a:prstGeom>
          <a:solidFill>
            <a:srgbClr val="D699FF"/>
          </a:solidFill>
        </p:spPr>
        <p:txBody>
          <a:bodyPr vert="horz" wrap="square" lIns="0" tIns="199708" rIns="0" bIns="0" rtlCol="0">
            <a:spAutoFit/>
          </a:bodyPr>
          <a:lstStyle/>
          <a:p>
            <a:pPr algn="ctr">
              <a:spcBef>
                <a:spcPts val="1573"/>
              </a:spcBef>
            </a:pPr>
            <a:r>
              <a:rPr sz="2400" b="1" spc="-25" dirty="0">
                <a:solidFill>
                  <a:srgbClr val="FFFFFF"/>
                </a:solidFill>
              </a:rPr>
              <a:t>?</a:t>
            </a:r>
            <a:endParaRPr sz="2400"/>
          </a:p>
        </p:txBody>
      </p:sp>
      <p:grpSp>
        <p:nvGrpSpPr>
          <p:cNvPr id="6" name="object 6"/>
          <p:cNvGrpSpPr/>
          <p:nvPr/>
        </p:nvGrpSpPr>
        <p:grpSpPr>
          <a:xfrm>
            <a:off x="6819317" y="378330"/>
            <a:ext cx="2332038" cy="4023360"/>
            <a:chOff x="13638634" y="756660"/>
            <a:chExt cx="4664075" cy="8046720"/>
          </a:xfrm>
        </p:grpSpPr>
        <p:sp>
          <p:nvSpPr>
            <p:cNvPr id="7" name="object 7"/>
            <p:cNvSpPr/>
            <p:nvPr/>
          </p:nvSpPr>
          <p:spPr>
            <a:xfrm>
              <a:off x="13652922" y="770948"/>
              <a:ext cx="4635500" cy="8018145"/>
            </a:xfrm>
            <a:custGeom>
              <a:avLst/>
              <a:gdLst/>
              <a:ahLst/>
              <a:cxnLst/>
              <a:rect l="l" t="t" r="r" b="b"/>
              <a:pathLst>
                <a:path w="4635500" h="8018145">
                  <a:moveTo>
                    <a:pt x="4009791" y="8017783"/>
                  </a:moveTo>
                  <a:lnTo>
                    <a:pt x="0" y="4008891"/>
                  </a:lnTo>
                  <a:lnTo>
                    <a:pt x="4009791" y="0"/>
                  </a:lnTo>
                  <a:lnTo>
                    <a:pt x="4635040" y="625108"/>
                  </a:lnTo>
                  <a:lnTo>
                    <a:pt x="4635040" y="7392675"/>
                  </a:lnTo>
                  <a:lnTo>
                    <a:pt x="4009791" y="8017783"/>
                  </a:lnTo>
                  <a:close/>
                </a:path>
              </a:pathLst>
            </a:custGeom>
            <a:solidFill>
              <a:srgbClr val="B6D6A8"/>
            </a:solidFill>
          </p:spPr>
          <p:txBody>
            <a:bodyPr wrap="square" lIns="0" tIns="0" rIns="0" bIns="0" rtlCol="0"/>
            <a:lstStyle/>
            <a:p>
              <a:endParaRPr sz="700"/>
            </a:p>
          </p:txBody>
        </p:sp>
        <p:sp>
          <p:nvSpPr>
            <p:cNvPr id="8" name="object 8"/>
            <p:cNvSpPr/>
            <p:nvPr/>
          </p:nvSpPr>
          <p:spPr>
            <a:xfrm>
              <a:off x="13652921" y="770948"/>
              <a:ext cx="4635500" cy="8018145"/>
            </a:xfrm>
            <a:custGeom>
              <a:avLst/>
              <a:gdLst/>
              <a:ahLst/>
              <a:cxnLst/>
              <a:rect l="l" t="t" r="r" b="b"/>
              <a:pathLst>
                <a:path w="4635500" h="8018145">
                  <a:moveTo>
                    <a:pt x="0" y="4008891"/>
                  </a:moveTo>
                  <a:lnTo>
                    <a:pt x="4009791" y="0"/>
                  </a:lnTo>
                  <a:lnTo>
                    <a:pt x="4635040" y="625108"/>
                  </a:lnTo>
                </a:path>
                <a:path w="4635500" h="8018145">
                  <a:moveTo>
                    <a:pt x="4635040" y="7392675"/>
                  </a:moveTo>
                  <a:lnTo>
                    <a:pt x="4009791" y="8017783"/>
                  </a:lnTo>
                  <a:lnTo>
                    <a:pt x="0" y="4008891"/>
                  </a:lnTo>
                </a:path>
              </a:pathLst>
            </a:custGeom>
            <a:ln w="28574">
              <a:solidFill>
                <a:srgbClr val="69A84F"/>
              </a:solidFill>
            </a:ln>
          </p:spPr>
          <p:txBody>
            <a:bodyPr wrap="square" lIns="0" tIns="0" rIns="0" bIns="0" rtlCol="0"/>
            <a:lstStyle/>
            <a:p>
              <a:endParaRPr sz="700"/>
            </a:p>
          </p:txBody>
        </p:sp>
      </p:grpSp>
      <p:sp>
        <p:nvSpPr>
          <p:cNvPr id="9" name="object 9"/>
          <p:cNvSpPr txBox="1"/>
          <p:nvPr/>
        </p:nvSpPr>
        <p:spPr>
          <a:xfrm>
            <a:off x="8632436" y="2269305"/>
            <a:ext cx="397828" cy="221856"/>
          </a:xfrm>
          <a:prstGeom prst="rect">
            <a:avLst/>
          </a:prstGeom>
        </p:spPr>
        <p:txBody>
          <a:bodyPr vert="horz" wrap="square" lIns="0" tIns="6350" rIns="0" bIns="0" rtlCol="0">
            <a:spAutoFit/>
          </a:bodyPr>
          <a:lstStyle/>
          <a:p>
            <a:pPr marL="6350">
              <a:spcBef>
                <a:spcPts val="50"/>
              </a:spcBef>
            </a:pPr>
            <a:r>
              <a:rPr b="1" spc="-13" dirty="0"/>
              <a:t>RNN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850" y="222513"/>
            <a:ext cx="4260300" cy="881010"/>
          </a:xfrm>
          <a:prstGeom prst="rect">
            <a:avLst/>
          </a:prstGeom>
        </p:spPr>
        <p:txBody>
          <a:bodyPr spcFirstLastPara="1" vert="horz" wrap="square" lIns="0" tIns="6350" rIns="0" bIns="0" rtlCol="0" anchor="t" anchorCtr="0">
            <a:spAutoFit/>
          </a:bodyPr>
          <a:lstStyle/>
          <a:p>
            <a:pPr marL="158115">
              <a:spcBef>
                <a:spcPts val="50"/>
              </a:spcBef>
            </a:pPr>
            <a:r>
              <a:rPr dirty="0"/>
              <a:t>Generating</a:t>
            </a:r>
            <a:r>
              <a:rPr spc="-165" dirty="0"/>
              <a:t> </a:t>
            </a:r>
            <a:r>
              <a:rPr spc="-5" dirty="0"/>
              <a:t>text</a:t>
            </a:r>
            <a:r>
              <a:rPr spc="-163" dirty="0"/>
              <a:t> </a:t>
            </a:r>
            <a:r>
              <a:rPr dirty="0"/>
              <a:t>with</a:t>
            </a:r>
            <a:r>
              <a:rPr spc="-163" dirty="0"/>
              <a:t> </a:t>
            </a:r>
            <a:r>
              <a:rPr spc="-10" dirty="0"/>
              <a:t>RNNs</a:t>
            </a:r>
          </a:p>
        </p:txBody>
      </p:sp>
      <p:sp>
        <p:nvSpPr>
          <p:cNvPr id="3" name="object 3"/>
          <p:cNvSpPr txBox="1"/>
          <p:nvPr/>
        </p:nvSpPr>
        <p:spPr>
          <a:xfrm>
            <a:off x="1235902" y="2155984"/>
            <a:ext cx="5453063" cy="437299"/>
          </a:xfrm>
          <a:prstGeom prst="rect">
            <a:avLst/>
          </a:prstGeom>
        </p:spPr>
        <p:txBody>
          <a:bodyPr vert="horz" wrap="square" lIns="0" tIns="6350" rIns="0" bIns="0" rtlCol="0">
            <a:spAutoFit/>
          </a:bodyPr>
          <a:lstStyle/>
          <a:p>
            <a:pPr marL="6350">
              <a:spcBef>
                <a:spcPts val="50"/>
              </a:spcBef>
            </a:pPr>
            <a:r>
              <a:rPr sz="2800" spc="-18" dirty="0">
                <a:solidFill>
                  <a:srgbClr val="FF9C3B"/>
                </a:solidFill>
                <a:latin typeface="Lato"/>
                <a:cs typeface="Lato"/>
              </a:rPr>
              <a:t>The</a:t>
            </a:r>
            <a:r>
              <a:rPr sz="2800" spc="-155" dirty="0">
                <a:solidFill>
                  <a:srgbClr val="FF9C3B"/>
                </a:solidFill>
                <a:latin typeface="Lato"/>
                <a:cs typeface="Lato"/>
              </a:rPr>
              <a:t> </a:t>
            </a:r>
            <a:r>
              <a:rPr sz="2800" spc="25" dirty="0">
                <a:solidFill>
                  <a:srgbClr val="FF9C3B"/>
                </a:solidFill>
                <a:latin typeface="Lato"/>
                <a:cs typeface="Lato"/>
              </a:rPr>
              <a:t>milk</a:t>
            </a:r>
            <a:r>
              <a:rPr sz="2800" spc="-153" dirty="0">
                <a:solidFill>
                  <a:srgbClr val="FF9C3B"/>
                </a:solidFill>
                <a:latin typeface="Lato"/>
                <a:cs typeface="Lato"/>
              </a:rPr>
              <a:t> </a:t>
            </a:r>
            <a:r>
              <a:rPr sz="2800" dirty="0">
                <a:solidFill>
                  <a:srgbClr val="FF9C3B"/>
                </a:solidFill>
                <a:latin typeface="Lato"/>
                <a:cs typeface="Lato"/>
              </a:rPr>
              <a:t>is</a:t>
            </a:r>
            <a:r>
              <a:rPr sz="2800" spc="-153" dirty="0">
                <a:solidFill>
                  <a:srgbClr val="FF9C3B"/>
                </a:solidFill>
                <a:latin typeface="Lato"/>
                <a:cs typeface="Lato"/>
              </a:rPr>
              <a:t> </a:t>
            </a:r>
            <a:r>
              <a:rPr sz="2800" spc="-15" dirty="0">
                <a:solidFill>
                  <a:srgbClr val="FF9C3B"/>
                </a:solidFill>
                <a:latin typeface="Lato"/>
                <a:cs typeface="Lato"/>
              </a:rPr>
              <a:t>bad,</a:t>
            </a:r>
            <a:r>
              <a:rPr sz="2800" spc="-155" dirty="0">
                <a:solidFill>
                  <a:srgbClr val="FF9C3B"/>
                </a:solidFill>
                <a:latin typeface="Lato"/>
                <a:cs typeface="Lato"/>
              </a:rPr>
              <a:t> </a:t>
            </a:r>
            <a:r>
              <a:rPr sz="2800" spc="-43" dirty="0">
                <a:solidFill>
                  <a:srgbClr val="FF9C3B"/>
                </a:solidFill>
                <a:latin typeface="Lato"/>
                <a:cs typeface="Lato"/>
              </a:rPr>
              <a:t>my</a:t>
            </a:r>
            <a:r>
              <a:rPr sz="2800" spc="-153" dirty="0">
                <a:solidFill>
                  <a:srgbClr val="FF9C3B"/>
                </a:solidFill>
                <a:latin typeface="Lato"/>
                <a:cs typeface="Lato"/>
              </a:rPr>
              <a:t> </a:t>
            </a:r>
            <a:r>
              <a:rPr sz="2800" dirty="0">
                <a:solidFill>
                  <a:srgbClr val="FF9C3B"/>
                </a:solidFill>
                <a:latin typeface="Lato"/>
                <a:cs typeface="Lato"/>
              </a:rPr>
              <a:t>tea</a:t>
            </a:r>
            <a:r>
              <a:rPr sz="2800" spc="-153" dirty="0">
                <a:solidFill>
                  <a:srgbClr val="FF9C3B"/>
                </a:solidFill>
                <a:latin typeface="Lato"/>
                <a:cs typeface="Lato"/>
              </a:rPr>
              <a:t> </a:t>
            </a:r>
            <a:r>
              <a:rPr sz="2800" dirty="0">
                <a:solidFill>
                  <a:srgbClr val="FF9C3B"/>
                </a:solidFill>
                <a:latin typeface="Lato"/>
                <a:cs typeface="Lato"/>
              </a:rPr>
              <a:t>tastes</a:t>
            </a:r>
            <a:r>
              <a:rPr sz="2800" spc="-163" dirty="0">
                <a:solidFill>
                  <a:srgbClr val="FF9C3B"/>
                </a:solidFill>
                <a:latin typeface="Lato"/>
                <a:cs typeface="Lato"/>
              </a:rPr>
              <a:t> </a:t>
            </a:r>
            <a:r>
              <a:rPr sz="2800" spc="-5" dirty="0">
                <a:solidFill>
                  <a:srgbClr val="FF00FF"/>
                </a:solidFill>
                <a:latin typeface="Lato"/>
                <a:cs typeface="Lato"/>
              </a:rPr>
              <a:t>great</a:t>
            </a:r>
            <a:r>
              <a:rPr sz="2800" spc="-5" dirty="0">
                <a:solidFill>
                  <a:srgbClr val="FF9C3B"/>
                </a:solidFill>
                <a:latin typeface="Lato"/>
                <a:cs typeface="Lato"/>
              </a:rPr>
              <a:t>.</a:t>
            </a:r>
            <a:endParaRPr sz="2800">
              <a:latin typeface="Lato"/>
              <a:cs typeface="Lato"/>
            </a:endParaRPr>
          </a:p>
        </p:txBody>
      </p:sp>
      <p:grpSp>
        <p:nvGrpSpPr>
          <p:cNvPr id="4" name="object 4"/>
          <p:cNvGrpSpPr/>
          <p:nvPr/>
        </p:nvGrpSpPr>
        <p:grpSpPr>
          <a:xfrm>
            <a:off x="3342768" y="2233327"/>
            <a:ext cx="3355975" cy="1157923"/>
            <a:chOff x="6685536" y="4466653"/>
            <a:chExt cx="6711950" cy="2315845"/>
          </a:xfrm>
        </p:grpSpPr>
        <p:sp>
          <p:nvSpPr>
            <p:cNvPr id="5" name="object 5"/>
            <p:cNvSpPr/>
            <p:nvPr/>
          </p:nvSpPr>
          <p:spPr>
            <a:xfrm>
              <a:off x="6764661" y="5483913"/>
              <a:ext cx="4883785" cy="1279525"/>
            </a:xfrm>
            <a:custGeom>
              <a:avLst/>
              <a:gdLst/>
              <a:ahLst/>
              <a:cxnLst/>
              <a:rect l="l" t="t" r="r" b="b"/>
              <a:pathLst>
                <a:path w="4883784" h="1279525">
                  <a:moveTo>
                    <a:pt x="4883565" y="1279422"/>
                  </a:moveTo>
                  <a:lnTo>
                    <a:pt x="4828950" y="1279301"/>
                  </a:lnTo>
                  <a:lnTo>
                    <a:pt x="4774342" y="1278938"/>
                  </a:lnTo>
                  <a:lnTo>
                    <a:pt x="4719745" y="1278337"/>
                  </a:lnTo>
                  <a:lnTo>
                    <a:pt x="4665166" y="1277498"/>
                  </a:lnTo>
                  <a:lnTo>
                    <a:pt x="4610611" y="1276423"/>
                  </a:lnTo>
                  <a:lnTo>
                    <a:pt x="4556085" y="1275114"/>
                  </a:lnTo>
                  <a:lnTo>
                    <a:pt x="4501595" y="1273573"/>
                  </a:lnTo>
                  <a:lnTo>
                    <a:pt x="4447146" y="1271801"/>
                  </a:lnTo>
                  <a:lnTo>
                    <a:pt x="4392744" y="1269801"/>
                  </a:lnTo>
                  <a:lnTo>
                    <a:pt x="4338396" y="1267574"/>
                  </a:lnTo>
                  <a:lnTo>
                    <a:pt x="4284106" y="1265122"/>
                  </a:lnTo>
                  <a:lnTo>
                    <a:pt x="4229881" y="1262447"/>
                  </a:lnTo>
                  <a:lnTo>
                    <a:pt x="4175728" y="1259550"/>
                  </a:lnTo>
                  <a:lnTo>
                    <a:pt x="4121651" y="1256434"/>
                  </a:lnTo>
                  <a:lnTo>
                    <a:pt x="4067656" y="1253100"/>
                  </a:lnTo>
                  <a:lnTo>
                    <a:pt x="4013751" y="1249549"/>
                  </a:lnTo>
                  <a:lnTo>
                    <a:pt x="3959940" y="1245784"/>
                  </a:lnTo>
                  <a:lnTo>
                    <a:pt x="3906229" y="1241807"/>
                  </a:lnTo>
                  <a:lnTo>
                    <a:pt x="3852624" y="1237619"/>
                  </a:lnTo>
                  <a:lnTo>
                    <a:pt x="3799132" y="1233222"/>
                  </a:lnTo>
                  <a:lnTo>
                    <a:pt x="3745758" y="1228618"/>
                  </a:lnTo>
                  <a:lnTo>
                    <a:pt x="3692507" y="1223808"/>
                  </a:lnTo>
                  <a:lnTo>
                    <a:pt x="3639387" y="1218795"/>
                  </a:lnTo>
                  <a:lnTo>
                    <a:pt x="3586403" y="1213580"/>
                  </a:lnTo>
                  <a:lnTo>
                    <a:pt x="3533560" y="1208165"/>
                  </a:lnTo>
                  <a:lnTo>
                    <a:pt x="3480865" y="1202552"/>
                  </a:lnTo>
                  <a:lnTo>
                    <a:pt x="3428323" y="1196742"/>
                  </a:lnTo>
                  <a:lnTo>
                    <a:pt x="3375941" y="1190737"/>
                  </a:lnTo>
                  <a:lnTo>
                    <a:pt x="3323725" y="1184540"/>
                  </a:lnTo>
                  <a:lnTo>
                    <a:pt x="3271679" y="1178152"/>
                  </a:lnTo>
                  <a:lnTo>
                    <a:pt x="3219811" y="1171574"/>
                  </a:lnTo>
                  <a:lnTo>
                    <a:pt x="3168125" y="1164808"/>
                  </a:lnTo>
                  <a:lnTo>
                    <a:pt x="3116629" y="1157857"/>
                  </a:lnTo>
                  <a:lnTo>
                    <a:pt x="3065328" y="1150722"/>
                  </a:lnTo>
                  <a:lnTo>
                    <a:pt x="3014227" y="1143405"/>
                  </a:lnTo>
                  <a:lnTo>
                    <a:pt x="2963333" y="1135907"/>
                  </a:lnTo>
                  <a:lnTo>
                    <a:pt x="2912652" y="1128231"/>
                  </a:lnTo>
                  <a:lnTo>
                    <a:pt x="2862189" y="1120378"/>
                  </a:lnTo>
                  <a:lnTo>
                    <a:pt x="2811950" y="1112350"/>
                  </a:lnTo>
                  <a:lnTo>
                    <a:pt x="2761942" y="1104149"/>
                  </a:lnTo>
                  <a:lnTo>
                    <a:pt x="2712170" y="1095776"/>
                  </a:lnTo>
                  <a:lnTo>
                    <a:pt x="2662641" y="1087233"/>
                  </a:lnTo>
                  <a:lnTo>
                    <a:pt x="2613359" y="1078523"/>
                  </a:lnTo>
                  <a:lnTo>
                    <a:pt x="2564331" y="1069646"/>
                  </a:lnTo>
                  <a:lnTo>
                    <a:pt x="2515563" y="1060606"/>
                  </a:lnTo>
                  <a:lnTo>
                    <a:pt x="2467061" y="1051402"/>
                  </a:lnTo>
                  <a:lnTo>
                    <a:pt x="2418830" y="1042038"/>
                  </a:lnTo>
                  <a:lnTo>
                    <a:pt x="2370877" y="1032515"/>
                  </a:lnTo>
                  <a:lnTo>
                    <a:pt x="2323207" y="1022835"/>
                  </a:lnTo>
                  <a:lnTo>
                    <a:pt x="2275827" y="1012999"/>
                  </a:lnTo>
                  <a:lnTo>
                    <a:pt x="2228742" y="1003010"/>
                  </a:lnTo>
                  <a:lnTo>
                    <a:pt x="2181958" y="992869"/>
                  </a:lnTo>
                  <a:lnTo>
                    <a:pt x="2135482" y="982578"/>
                  </a:lnTo>
                  <a:lnTo>
                    <a:pt x="2089318" y="972139"/>
                  </a:lnTo>
                  <a:lnTo>
                    <a:pt x="2043473" y="961553"/>
                  </a:lnTo>
                  <a:lnTo>
                    <a:pt x="1997953" y="950822"/>
                  </a:lnTo>
                  <a:lnTo>
                    <a:pt x="1952764" y="939949"/>
                  </a:lnTo>
                  <a:lnTo>
                    <a:pt x="1907911" y="928935"/>
                  </a:lnTo>
                  <a:lnTo>
                    <a:pt x="1863401" y="917781"/>
                  </a:lnTo>
                  <a:lnTo>
                    <a:pt x="1819239" y="906490"/>
                  </a:lnTo>
                  <a:lnTo>
                    <a:pt x="1775432" y="895063"/>
                  </a:lnTo>
                  <a:lnTo>
                    <a:pt x="1731984" y="883502"/>
                  </a:lnTo>
                  <a:lnTo>
                    <a:pt x="1688903" y="871809"/>
                  </a:lnTo>
                  <a:lnTo>
                    <a:pt x="1646194" y="859985"/>
                  </a:lnTo>
                  <a:lnTo>
                    <a:pt x="1603863" y="848033"/>
                  </a:lnTo>
                  <a:lnTo>
                    <a:pt x="1561916" y="835954"/>
                  </a:lnTo>
                  <a:lnTo>
                    <a:pt x="1520358" y="823750"/>
                  </a:lnTo>
                  <a:lnTo>
                    <a:pt x="1479197" y="811423"/>
                  </a:lnTo>
                  <a:lnTo>
                    <a:pt x="1421574" y="793752"/>
                  </a:lnTo>
                  <a:lnTo>
                    <a:pt x="1364775" y="775842"/>
                  </a:lnTo>
                  <a:lnTo>
                    <a:pt x="1308815" y="757699"/>
                  </a:lnTo>
                  <a:lnTo>
                    <a:pt x="1253711" y="739327"/>
                  </a:lnTo>
                  <a:lnTo>
                    <a:pt x="1199481" y="720732"/>
                  </a:lnTo>
                  <a:lnTo>
                    <a:pt x="1146141" y="701918"/>
                  </a:lnTo>
                  <a:lnTo>
                    <a:pt x="1093707" y="682892"/>
                  </a:lnTo>
                  <a:lnTo>
                    <a:pt x="1042196" y="663656"/>
                  </a:lnTo>
                  <a:lnTo>
                    <a:pt x="991626" y="644218"/>
                  </a:lnTo>
                  <a:lnTo>
                    <a:pt x="942014" y="624582"/>
                  </a:lnTo>
                  <a:lnTo>
                    <a:pt x="893374" y="604753"/>
                  </a:lnTo>
                  <a:lnTo>
                    <a:pt x="845726" y="584736"/>
                  </a:lnTo>
                  <a:lnTo>
                    <a:pt x="799085" y="564536"/>
                  </a:lnTo>
                  <a:lnTo>
                    <a:pt x="753468" y="544158"/>
                  </a:lnTo>
                  <a:lnTo>
                    <a:pt x="708892" y="523608"/>
                  </a:lnTo>
                  <a:lnTo>
                    <a:pt x="665374" y="502890"/>
                  </a:lnTo>
                  <a:lnTo>
                    <a:pt x="622931" y="482010"/>
                  </a:lnTo>
                  <a:lnTo>
                    <a:pt x="581578" y="460972"/>
                  </a:lnTo>
                  <a:lnTo>
                    <a:pt x="541334" y="439782"/>
                  </a:lnTo>
                  <a:lnTo>
                    <a:pt x="502215" y="418444"/>
                  </a:lnTo>
                  <a:lnTo>
                    <a:pt x="464238" y="396965"/>
                  </a:lnTo>
                  <a:lnTo>
                    <a:pt x="427419" y="375348"/>
                  </a:lnTo>
                  <a:lnTo>
                    <a:pt x="391775" y="353600"/>
                  </a:lnTo>
                  <a:lnTo>
                    <a:pt x="357324" y="331724"/>
                  </a:lnTo>
                  <a:lnTo>
                    <a:pt x="307918" y="298683"/>
                  </a:lnTo>
                  <a:lnTo>
                    <a:pt x="261288" y="265386"/>
                  </a:lnTo>
                  <a:lnTo>
                    <a:pt x="217491" y="231848"/>
                  </a:lnTo>
                  <a:lnTo>
                    <a:pt x="176584" y="198087"/>
                  </a:lnTo>
                  <a:lnTo>
                    <a:pt x="138624" y="164119"/>
                  </a:lnTo>
                  <a:lnTo>
                    <a:pt x="103668" y="129963"/>
                  </a:lnTo>
                  <a:lnTo>
                    <a:pt x="71775" y="95634"/>
                  </a:lnTo>
                  <a:lnTo>
                    <a:pt x="42999" y="61149"/>
                  </a:lnTo>
                  <a:lnTo>
                    <a:pt x="17399" y="26549"/>
                  </a:lnTo>
                  <a:lnTo>
                    <a:pt x="5799" y="9199"/>
                  </a:lnTo>
                  <a:lnTo>
                    <a:pt x="3924" y="6299"/>
                  </a:lnTo>
                  <a:lnTo>
                    <a:pt x="2099" y="3399"/>
                  </a:lnTo>
                  <a:lnTo>
                    <a:pt x="299" y="499"/>
                  </a:lnTo>
                  <a:lnTo>
                    <a:pt x="0" y="0"/>
                  </a:lnTo>
                </a:path>
              </a:pathLst>
            </a:custGeom>
            <a:ln w="38099">
              <a:solidFill>
                <a:srgbClr val="77AC41"/>
              </a:solidFill>
            </a:ln>
          </p:spPr>
          <p:txBody>
            <a:bodyPr wrap="square" lIns="0" tIns="0" rIns="0" bIns="0" rtlCol="0"/>
            <a:lstStyle/>
            <a:p>
              <a:endParaRPr sz="700"/>
            </a:p>
          </p:txBody>
        </p:sp>
        <p:pic>
          <p:nvPicPr>
            <p:cNvPr id="6" name="object 6"/>
            <p:cNvPicPr/>
            <p:nvPr/>
          </p:nvPicPr>
          <p:blipFill>
            <a:blip r:embed="rId2" cstate="print"/>
            <a:stretch>
              <a:fillRect/>
            </a:stretch>
          </p:blipFill>
          <p:spPr>
            <a:xfrm>
              <a:off x="6685536" y="5299839"/>
              <a:ext cx="158249" cy="221924"/>
            </a:xfrm>
            <a:prstGeom prst="rect">
              <a:avLst/>
            </a:prstGeom>
          </p:spPr>
        </p:pic>
        <p:sp>
          <p:nvSpPr>
            <p:cNvPr id="7" name="object 7"/>
            <p:cNvSpPr/>
            <p:nvPr/>
          </p:nvSpPr>
          <p:spPr>
            <a:xfrm>
              <a:off x="11412727" y="4480940"/>
              <a:ext cx="1970405" cy="784860"/>
            </a:xfrm>
            <a:custGeom>
              <a:avLst/>
              <a:gdLst/>
              <a:ahLst/>
              <a:cxnLst/>
              <a:rect l="l" t="t" r="r" b="b"/>
              <a:pathLst>
                <a:path w="1970405" h="784860">
                  <a:moveTo>
                    <a:pt x="0" y="784798"/>
                  </a:moveTo>
                  <a:lnTo>
                    <a:pt x="1970396" y="0"/>
                  </a:lnTo>
                </a:path>
              </a:pathLst>
            </a:custGeom>
            <a:ln w="28574">
              <a:solidFill>
                <a:srgbClr val="FF0000"/>
              </a:solidFill>
            </a:ln>
          </p:spPr>
          <p:txBody>
            <a:bodyPr wrap="square" lIns="0" tIns="0" rIns="0" bIns="0" rtlCol="0"/>
            <a:lstStyle/>
            <a:p>
              <a:endParaRPr sz="700"/>
            </a:p>
          </p:txBody>
        </p:sp>
      </p:grpSp>
      <p:grpSp>
        <p:nvGrpSpPr>
          <p:cNvPr id="8" name="object 8"/>
          <p:cNvGrpSpPr/>
          <p:nvPr/>
        </p:nvGrpSpPr>
        <p:grpSpPr>
          <a:xfrm>
            <a:off x="6819317" y="378330"/>
            <a:ext cx="2332038" cy="4023360"/>
            <a:chOff x="13638634" y="756660"/>
            <a:chExt cx="4664075" cy="8046720"/>
          </a:xfrm>
        </p:grpSpPr>
        <p:sp>
          <p:nvSpPr>
            <p:cNvPr id="9" name="object 9"/>
            <p:cNvSpPr/>
            <p:nvPr/>
          </p:nvSpPr>
          <p:spPr>
            <a:xfrm>
              <a:off x="13652922" y="770948"/>
              <a:ext cx="4635500" cy="8018145"/>
            </a:xfrm>
            <a:custGeom>
              <a:avLst/>
              <a:gdLst/>
              <a:ahLst/>
              <a:cxnLst/>
              <a:rect l="l" t="t" r="r" b="b"/>
              <a:pathLst>
                <a:path w="4635500" h="8018145">
                  <a:moveTo>
                    <a:pt x="4009791" y="8017783"/>
                  </a:moveTo>
                  <a:lnTo>
                    <a:pt x="0" y="4008891"/>
                  </a:lnTo>
                  <a:lnTo>
                    <a:pt x="4009791" y="0"/>
                  </a:lnTo>
                  <a:lnTo>
                    <a:pt x="4635040" y="625108"/>
                  </a:lnTo>
                  <a:lnTo>
                    <a:pt x="4635040" y="7392675"/>
                  </a:lnTo>
                  <a:lnTo>
                    <a:pt x="4009791" y="8017783"/>
                  </a:lnTo>
                  <a:close/>
                </a:path>
              </a:pathLst>
            </a:custGeom>
            <a:solidFill>
              <a:srgbClr val="B6D6A8"/>
            </a:solidFill>
          </p:spPr>
          <p:txBody>
            <a:bodyPr wrap="square" lIns="0" tIns="0" rIns="0" bIns="0" rtlCol="0"/>
            <a:lstStyle/>
            <a:p>
              <a:endParaRPr sz="700"/>
            </a:p>
          </p:txBody>
        </p:sp>
        <p:sp>
          <p:nvSpPr>
            <p:cNvPr id="10" name="object 10"/>
            <p:cNvSpPr/>
            <p:nvPr/>
          </p:nvSpPr>
          <p:spPr>
            <a:xfrm>
              <a:off x="13652921" y="770948"/>
              <a:ext cx="4635500" cy="8018145"/>
            </a:xfrm>
            <a:custGeom>
              <a:avLst/>
              <a:gdLst/>
              <a:ahLst/>
              <a:cxnLst/>
              <a:rect l="l" t="t" r="r" b="b"/>
              <a:pathLst>
                <a:path w="4635500" h="8018145">
                  <a:moveTo>
                    <a:pt x="0" y="4008891"/>
                  </a:moveTo>
                  <a:lnTo>
                    <a:pt x="4009791" y="0"/>
                  </a:lnTo>
                  <a:lnTo>
                    <a:pt x="4635040" y="625108"/>
                  </a:lnTo>
                </a:path>
                <a:path w="4635500" h="8018145">
                  <a:moveTo>
                    <a:pt x="4635040" y="7392675"/>
                  </a:moveTo>
                  <a:lnTo>
                    <a:pt x="4009791" y="8017783"/>
                  </a:lnTo>
                  <a:lnTo>
                    <a:pt x="0" y="4008891"/>
                  </a:lnTo>
                </a:path>
              </a:pathLst>
            </a:custGeom>
            <a:ln w="28574">
              <a:solidFill>
                <a:srgbClr val="69A84F"/>
              </a:solidFill>
            </a:ln>
          </p:spPr>
          <p:txBody>
            <a:bodyPr wrap="square" lIns="0" tIns="0" rIns="0" bIns="0" rtlCol="0"/>
            <a:lstStyle/>
            <a:p>
              <a:endParaRPr sz="700"/>
            </a:p>
          </p:txBody>
        </p:sp>
      </p:grpSp>
      <p:sp>
        <p:nvSpPr>
          <p:cNvPr id="11" name="object 11"/>
          <p:cNvSpPr txBox="1"/>
          <p:nvPr/>
        </p:nvSpPr>
        <p:spPr>
          <a:xfrm>
            <a:off x="8632436" y="2269305"/>
            <a:ext cx="397828" cy="221856"/>
          </a:xfrm>
          <a:prstGeom prst="rect">
            <a:avLst/>
          </a:prstGeom>
        </p:spPr>
        <p:txBody>
          <a:bodyPr vert="horz" wrap="square" lIns="0" tIns="6350" rIns="0" bIns="0" rtlCol="0">
            <a:spAutoFit/>
          </a:bodyPr>
          <a:lstStyle/>
          <a:p>
            <a:pPr marL="6350">
              <a:spcBef>
                <a:spcPts val="50"/>
              </a:spcBef>
            </a:pPr>
            <a:r>
              <a:rPr b="1" spc="-13" dirty="0"/>
              <a:t>RNN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850" y="222513"/>
            <a:ext cx="4260300" cy="881010"/>
          </a:xfrm>
          <a:prstGeom prst="rect">
            <a:avLst/>
          </a:prstGeom>
        </p:spPr>
        <p:txBody>
          <a:bodyPr spcFirstLastPara="1" vert="horz" wrap="square" lIns="0" tIns="6350" rIns="0" bIns="0" rtlCol="0" anchor="t" anchorCtr="0">
            <a:spAutoFit/>
          </a:bodyPr>
          <a:lstStyle/>
          <a:p>
            <a:pPr marL="158115">
              <a:spcBef>
                <a:spcPts val="50"/>
              </a:spcBef>
            </a:pPr>
            <a:r>
              <a:rPr dirty="0"/>
              <a:t>Understanding</a:t>
            </a:r>
            <a:r>
              <a:rPr spc="-175" dirty="0"/>
              <a:t> </a:t>
            </a:r>
            <a:r>
              <a:rPr dirty="0"/>
              <a:t>language</a:t>
            </a:r>
            <a:r>
              <a:rPr spc="-175" dirty="0"/>
              <a:t> </a:t>
            </a:r>
            <a:r>
              <a:rPr spc="-18" dirty="0"/>
              <a:t>can</a:t>
            </a:r>
            <a:r>
              <a:rPr spc="-173" dirty="0"/>
              <a:t> </a:t>
            </a:r>
            <a:r>
              <a:rPr spc="-18" dirty="0"/>
              <a:t>be</a:t>
            </a:r>
            <a:r>
              <a:rPr spc="-175" dirty="0"/>
              <a:t> </a:t>
            </a:r>
            <a:r>
              <a:rPr spc="-5" dirty="0"/>
              <a:t>challenging</a:t>
            </a:r>
          </a:p>
        </p:txBody>
      </p:sp>
      <p:sp>
        <p:nvSpPr>
          <p:cNvPr id="3" name="object 3"/>
          <p:cNvSpPr/>
          <p:nvPr/>
        </p:nvSpPr>
        <p:spPr>
          <a:xfrm>
            <a:off x="5953489" y="2541046"/>
            <a:ext cx="763270" cy="32068"/>
          </a:xfrm>
          <a:custGeom>
            <a:avLst/>
            <a:gdLst/>
            <a:ahLst/>
            <a:cxnLst/>
            <a:rect l="l" t="t" r="r" b="b"/>
            <a:pathLst>
              <a:path w="1526540" h="64135">
                <a:moveTo>
                  <a:pt x="1525997" y="64007"/>
                </a:moveTo>
                <a:lnTo>
                  <a:pt x="0" y="64007"/>
                </a:lnTo>
                <a:lnTo>
                  <a:pt x="0" y="0"/>
                </a:lnTo>
                <a:lnTo>
                  <a:pt x="1525997" y="0"/>
                </a:lnTo>
                <a:lnTo>
                  <a:pt x="1525997" y="64007"/>
                </a:lnTo>
                <a:close/>
              </a:path>
            </a:pathLst>
          </a:custGeom>
          <a:solidFill>
            <a:srgbClr val="FF9C3B"/>
          </a:solidFill>
        </p:spPr>
        <p:txBody>
          <a:bodyPr wrap="square" lIns="0" tIns="0" rIns="0" bIns="0" rtlCol="0"/>
          <a:lstStyle/>
          <a:p>
            <a:endParaRPr sz="700"/>
          </a:p>
        </p:txBody>
      </p:sp>
      <p:sp>
        <p:nvSpPr>
          <p:cNvPr id="4" name="object 4"/>
          <p:cNvSpPr txBox="1"/>
          <p:nvPr/>
        </p:nvSpPr>
        <p:spPr>
          <a:xfrm>
            <a:off x="2345762" y="2155984"/>
            <a:ext cx="4452620" cy="1240083"/>
          </a:xfrm>
          <a:prstGeom prst="rect">
            <a:avLst/>
          </a:prstGeom>
        </p:spPr>
        <p:txBody>
          <a:bodyPr vert="horz" wrap="square" lIns="0" tIns="6350" rIns="0" bIns="0" rtlCol="0">
            <a:spAutoFit/>
          </a:bodyPr>
          <a:lstStyle/>
          <a:p>
            <a:pPr marL="6350">
              <a:spcBef>
                <a:spcPts val="50"/>
              </a:spcBef>
            </a:pPr>
            <a:r>
              <a:rPr sz="2800" spc="78" dirty="0">
                <a:solidFill>
                  <a:srgbClr val="FF9C3B"/>
                </a:solidFill>
                <a:latin typeface="Lato"/>
                <a:cs typeface="Lato"/>
              </a:rPr>
              <a:t>I</a:t>
            </a:r>
            <a:r>
              <a:rPr sz="2800" spc="-175" dirty="0">
                <a:solidFill>
                  <a:srgbClr val="FF9C3B"/>
                </a:solidFill>
                <a:latin typeface="Lato"/>
                <a:cs typeface="Lato"/>
              </a:rPr>
              <a:t> </a:t>
            </a:r>
            <a:r>
              <a:rPr sz="2800" dirty="0">
                <a:solidFill>
                  <a:srgbClr val="FF9C3B"/>
                </a:solidFill>
                <a:latin typeface="Lato"/>
                <a:cs typeface="Lato"/>
              </a:rPr>
              <a:t>took</a:t>
            </a:r>
            <a:r>
              <a:rPr sz="2800" spc="-175" dirty="0">
                <a:solidFill>
                  <a:srgbClr val="FF9C3B"/>
                </a:solidFill>
                <a:latin typeface="Lato"/>
                <a:cs typeface="Lato"/>
              </a:rPr>
              <a:t> </a:t>
            </a:r>
            <a:r>
              <a:rPr sz="2800" spc="-43" dirty="0">
                <a:solidFill>
                  <a:srgbClr val="FF9C3B"/>
                </a:solidFill>
                <a:latin typeface="Lato"/>
                <a:cs typeface="Lato"/>
              </a:rPr>
              <a:t>my</a:t>
            </a:r>
            <a:r>
              <a:rPr sz="2800" spc="-173" dirty="0">
                <a:solidFill>
                  <a:srgbClr val="FF9C3B"/>
                </a:solidFill>
                <a:latin typeface="Lato"/>
                <a:cs typeface="Lato"/>
              </a:rPr>
              <a:t> </a:t>
            </a:r>
            <a:r>
              <a:rPr sz="2800" spc="-28" dirty="0">
                <a:solidFill>
                  <a:srgbClr val="FF9C3B"/>
                </a:solidFill>
                <a:latin typeface="Lato"/>
                <a:cs typeface="Lato"/>
              </a:rPr>
              <a:t>money</a:t>
            </a:r>
            <a:r>
              <a:rPr sz="2800" spc="-175" dirty="0">
                <a:solidFill>
                  <a:srgbClr val="FF9C3B"/>
                </a:solidFill>
                <a:latin typeface="Lato"/>
                <a:cs typeface="Lato"/>
              </a:rPr>
              <a:t> </a:t>
            </a:r>
            <a:r>
              <a:rPr sz="2800" dirty="0">
                <a:solidFill>
                  <a:srgbClr val="FF9C3B"/>
                </a:solidFill>
                <a:latin typeface="Lato"/>
                <a:cs typeface="Lato"/>
              </a:rPr>
              <a:t>to</a:t>
            </a:r>
            <a:r>
              <a:rPr sz="2800" spc="-173" dirty="0">
                <a:solidFill>
                  <a:srgbClr val="FF9C3B"/>
                </a:solidFill>
                <a:latin typeface="Lato"/>
                <a:cs typeface="Lato"/>
              </a:rPr>
              <a:t> </a:t>
            </a:r>
            <a:r>
              <a:rPr sz="2800" dirty="0">
                <a:solidFill>
                  <a:srgbClr val="FF9C3B"/>
                </a:solidFill>
                <a:latin typeface="Lato"/>
                <a:cs typeface="Lato"/>
              </a:rPr>
              <a:t>the</a:t>
            </a:r>
            <a:r>
              <a:rPr sz="2800" spc="-183" dirty="0">
                <a:solidFill>
                  <a:srgbClr val="FF9C3B"/>
                </a:solidFill>
                <a:latin typeface="Lato"/>
                <a:cs typeface="Lato"/>
              </a:rPr>
              <a:t> </a:t>
            </a:r>
            <a:r>
              <a:rPr sz="2800" spc="-5" dirty="0">
                <a:solidFill>
                  <a:srgbClr val="FF9C3B"/>
                </a:solidFill>
                <a:latin typeface="Lato"/>
                <a:cs typeface="Lato"/>
              </a:rPr>
              <a:t>bank.</a:t>
            </a:r>
            <a:endParaRPr sz="2800">
              <a:latin typeface="Lato"/>
              <a:cs typeface="Lato"/>
            </a:endParaRPr>
          </a:p>
          <a:p>
            <a:pPr>
              <a:spcBef>
                <a:spcPts val="533"/>
              </a:spcBef>
            </a:pPr>
            <a:endParaRPr sz="2800">
              <a:latin typeface="Lato"/>
              <a:cs typeface="Lato"/>
            </a:endParaRPr>
          </a:p>
          <a:p>
            <a:pPr marR="182563" algn="ctr">
              <a:spcBef>
                <a:spcPts val="3"/>
              </a:spcBef>
            </a:pPr>
            <a:r>
              <a:rPr sz="2000" b="1" dirty="0">
                <a:solidFill>
                  <a:srgbClr val="FF0000"/>
                </a:solidFill>
                <a:latin typeface="Lato"/>
                <a:cs typeface="Lato"/>
              </a:rPr>
              <a:t>River</a:t>
            </a:r>
            <a:r>
              <a:rPr sz="2000" b="1" spc="-18" dirty="0">
                <a:solidFill>
                  <a:srgbClr val="FF0000"/>
                </a:solidFill>
                <a:latin typeface="Lato"/>
                <a:cs typeface="Lato"/>
              </a:rPr>
              <a:t> </a:t>
            </a:r>
            <a:r>
              <a:rPr sz="2000" b="1" spc="-5" dirty="0">
                <a:solidFill>
                  <a:srgbClr val="FF0000"/>
                </a:solidFill>
                <a:latin typeface="Lato"/>
                <a:cs typeface="Lato"/>
              </a:rPr>
              <a:t>bank?</a:t>
            </a:r>
            <a:endParaRPr sz="2000">
              <a:latin typeface="Lato"/>
              <a:cs typeface="Lato"/>
            </a:endParaRPr>
          </a:p>
        </p:txBody>
      </p:sp>
      <p:grpSp>
        <p:nvGrpSpPr>
          <p:cNvPr id="5" name="object 5"/>
          <p:cNvGrpSpPr/>
          <p:nvPr/>
        </p:nvGrpSpPr>
        <p:grpSpPr>
          <a:xfrm>
            <a:off x="5241815" y="2694532"/>
            <a:ext cx="1111568" cy="564833"/>
            <a:chOff x="10483629" y="5389064"/>
            <a:chExt cx="2223135" cy="1129665"/>
          </a:xfrm>
        </p:grpSpPr>
        <p:sp>
          <p:nvSpPr>
            <p:cNvPr id="6" name="object 6"/>
            <p:cNvSpPr/>
            <p:nvPr/>
          </p:nvSpPr>
          <p:spPr>
            <a:xfrm>
              <a:off x="10502679" y="5576338"/>
              <a:ext cx="2123440" cy="923290"/>
            </a:xfrm>
            <a:custGeom>
              <a:avLst/>
              <a:gdLst/>
              <a:ahLst/>
              <a:cxnLst/>
              <a:rect l="l" t="t" r="r" b="b"/>
              <a:pathLst>
                <a:path w="2123440" h="923289">
                  <a:moveTo>
                    <a:pt x="0" y="922998"/>
                  </a:moveTo>
                  <a:lnTo>
                    <a:pt x="52645" y="922553"/>
                  </a:lnTo>
                  <a:lnTo>
                    <a:pt x="105263" y="921229"/>
                  </a:lnTo>
                  <a:lnTo>
                    <a:pt x="157826" y="919040"/>
                  </a:lnTo>
                  <a:lnTo>
                    <a:pt x="210307" y="916000"/>
                  </a:lnTo>
                  <a:lnTo>
                    <a:pt x="262678" y="912124"/>
                  </a:lnTo>
                  <a:lnTo>
                    <a:pt x="314913" y="907426"/>
                  </a:lnTo>
                  <a:lnTo>
                    <a:pt x="366983" y="901921"/>
                  </a:lnTo>
                  <a:lnTo>
                    <a:pt x="418861" y="895623"/>
                  </a:lnTo>
                  <a:lnTo>
                    <a:pt x="470520" y="888546"/>
                  </a:lnTo>
                  <a:lnTo>
                    <a:pt x="521932" y="880705"/>
                  </a:lnTo>
                  <a:lnTo>
                    <a:pt x="573071" y="872114"/>
                  </a:lnTo>
                  <a:lnTo>
                    <a:pt x="623908" y="862788"/>
                  </a:lnTo>
                  <a:lnTo>
                    <a:pt x="674417" y="852741"/>
                  </a:lnTo>
                  <a:lnTo>
                    <a:pt x="724569" y="841987"/>
                  </a:lnTo>
                  <a:lnTo>
                    <a:pt x="774338" y="830541"/>
                  </a:lnTo>
                  <a:lnTo>
                    <a:pt x="823696" y="818418"/>
                  </a:lnTo>
                  <a:lnTo>
                    <a:pt x="872615" y="805631"/>
                  </a:lnTo>
                  <a:lnTo>
                    <a:pt x="921069" y="792196"/>
                  </a:lnTo>
                  <a:lnTo>
                    <a:pt x="969030" y="778126"/>
                  </a:lnTo>
                  <a:lnTo>
                    <a:pt x="1016470" y="763436"/>
                  </a:lnTo>
                  <a:lnTo>
                    <a:pt x="1063362" y="748140"/>
                  </a:lnTo>
                  <a:lnTo>
                    <a:pt x="1109679" y="732254"/>
                  </a:lnTo>
                  <a:lnTo>
                    <a:pt x="1155393" y="715790"/>
                  </a:lnTo>
                  <a:lnTo>
                    <a:pt x="1200477" y="698764"/>
                  </a:lnTo>
                  <a:lnTo>
                    <a:pt x="1244904" y="681191"/>
                  </a:lnTo>
                  <a:lnTo>
                    <a:pt x="1288645" y="663083"/>
                  </a:lnTo>
                  <a:lnTo>
                    <a:pt x="1331675" y="644457"/>
                  </a:lnTo>
                  <a:lnTo>
                    <a:pt x="1373964" y="625326"/>
                  </a:lnTo>
                  <a:lnTo>
                    <a:pt x="1415487" y="605704"/>
                  </a:lnTo>
                  <a:lnTo>
                    <a:pt x="1456215" y="585607"/>
                  </a:lnTo>
                  <a:lnTo>
                    <a:pt x="1496121" y="565048"/>
                  </a:lnTo>
                  <a:lnTo>
                    <a:pt x="1546409" y="537837"/>
                  </a:lnTo>
                  <a:lnTo>
                    <a:pt x="1595222" y="509911"/>
                  </a:lnTo>
                  <a:lnTo>
                    <a:pt x="1642499" y="481301"/>
                  </a:lnTo>
                  <a:lnTo>
                    <a:pt x="1688182" y="452038"/>
                  </a:lnTo>
                  <a:lnTo>
                    <a:pt x="1732212" y="422154"/>
                  </a:lnTo>
                  <a:lnTo>
                    <a:pt x="1774530" y="391680"/>
                  </a:lnTo>
                  <a:lnTo>
                    <a:pt x="1815077" y="360646"/>
                  </a:lnTo>
                  <a:lnTo>
                    <a:pt x="1853793" y="329084"/>
                  </a:lnTo>
                  <a:lnTo>
                    <a:pt x="1890620" y="297025"/>
                  </a:lnTo>
                  <a:lnTo>
                    <a:pt x="1925497" y="264499"/>
                  </a:lnTo>
                  <a:lnTo>
                    <a:pt x="1958367" y="231539"/>
                  </a:lnTo>
                  <a:lnTo>
                    <a:pt x="1989170" y="198174"/>
                  </a:lnTo>
                  <a:lnTo>
                    <a:pt x="2031377" y="147440"/>
                  </a:lnTo>
                  <a:lnTo>
                    <a:pt x="2068595" y="95974"/>
                  </a:lnTo>
                  <a:lnTo>
                    <a:pt x="2093131" y="56947"/>
                  </a:lnTo>
                  <a:lnTo>
                    <a:pt x="2114670" y="17624"/>
                  </a:lnTo>
                  <a:lnTo>
                    <a:pt x="2121170" y="4449"/>
                  </a:lnTo>
                  <a:lnTo>
                    <a:pt x="2123270" y="0"/>
                  </a:lnTo>
                </a:path>
              </a:pathLst>
            </a:custGeom>
            <a:ln w="38099">
              <a:solidFill>
                <a:srgbClr val="FF0000"/>
              </a:solidFill>
            </a:ln>
          </p:spPr>
          <p:txBody>
            <a:bodyPr wrap="square" lIns="0" tIns="0" rIns="0" bIns="0" rtlCol="0"/>
            <a:lstStyle/>
            <a:p>
              <a:endParaRPr sz="700"/>
            </a:p>
          </p:txBody>
        </p:sp>
        <p:pic>
          <p:nvPicPr>
            <p:cNvPr id="7" name="object 7"/>
            <p:cNvPicPr/>
            <p:nvPr/>
          </p:nvPicPr>
          <p:blipFill>
            <a:blip r:embed="rId2" cstate="print"/>
            <a:stretch>
              <a:fillRect/>
            </a:stretch>
          </p:blipFill>
          <p:spPr>
            <a:xfrm>
              <a:off x="12545674" y="5389064"/>
              <a:ext cx="160549" cy="220874"/>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850" y="222513"/>
            <a:ext cx="4260300" cy="881010"/>
          </a:xfrm>
          <a:prstGeom prst="rect">
            <a:avLst/>
          </a:prstGeom>
        </p:spPr>
        <p:txBody>
          <a:bodyPr spcFirstLastPara="1" vert="horz" wrap="square" lIns="0" tIns="6350" rIns="0" bIns="0" rtlCol="0" anchor="t" anchorCtr="0">
            <a:spAutoFit/>
          </a:bodyPr>
          <a:lstStyle/>
          <a:p>
            <a:pPr marL="158115">
              <a:spcBef>
                <a:spcPts val="50"/>
              </a:spcBef>
            </a:pPr>
            <a:r>
              <a:rPr dirty="0"/>
              <a:t>Understanding</a:t>
            </a:r>
            <a:r>
              <a:rPr spc="-175" dirty="0"/>
              <a:t> </a:t>
            </a:r>
            <a:r>
              <a:rPr dirty="0"/>
              <a:t>language</a:t>
            </a:r>
            <a:r>
              <a:rPr spc="-175" dirty="0"/>
              <a:t> </a:t>
            </a:r>
            <a:r>
              <a:rPr spc="-18" dirty="0"/>
              <a:t>can</a:t>
            </a:r>
            <a:r>
              <a:rPr spc="-173" dirty="0"/>
              <a:t> </a:t>
            </a:r>
            <a:r>
              <a:rPr spc="-18" dirty="0"/>
              <a:t>be</a:t>
            </a:r>
            <a:r>
              <a:rPr spc="-175" dirty="0"/>
              <a:t> </a:t>
            </a:r>
            <a:r>
              <a:rPr spc="-5" dirty="0"/>
              <a:t>challenging</a:t>
            </a:r>
          </a:p>
        </p:txBody>
      </p:sp>
      <p:sp>
        <p:nvSpPr>
          <p:cNvPr id="3" name="object 3"/>
          <p:cNvSpPr/>
          <p:nvPr/>
        </p:nvSpPr>
        <p:spPr>
          <a:xfrm>
            <a:off x="2378520" y="1806496"/>
            <a:ext cx="5149533" cy="313055"/>
          </a:xfrm>
          <a:custGeom>
            <a:avLst/>
            <a:gdLst/>
            <a:ahLst/>
            <a:cxnLst/>
            <a:rect l="l" t="t" r="r" b="b"/>
            <a:pathLst>
              <a:path w="10299065" h="626110">
                <a:moveTo>
                  <a:pt x="0" y="625798"/>
                </a:moveTo>
                <a:lnTo>
                  <a:pt x="3392" y="579562"/>
                </a:lnTo>
                <a:lnTo>
                  <a:pt x="13248" y="535432"/>
                </a:lnTo>
                <a:lnTo>
                  <a:pt x="29083" y="493892"/>
                </a:lnTo>
                <a:lnTo>
                  <a:pt x="50412" y="455426"/>
                </a:lnTo>
                <a:lnTo>
                  <a:pt x="76752" y="420517"/>
                </a:lnTo>
                <a:lnTo>
                  <a:pt x="107618" y="389651"/>
                </a:lnTo>
                <a:lnTo>
                  <a:pt x="142526" y="363311"/>
                </a:lnTo>
                <a:lnTo>
                  <a:pt x="180993" y="341982"/>
                </a:lnTo>
                <a:lnTo>
                  <a:pt x="222533" y="326148"/>
                </a:lnTo>
                <a:lnTo>
                  <a:pt x="266663" y="316292"/>
                </a:lnTo>
                <a:lnTo>
                  <a:pt x="312899" y="312899"/>
                </a:lnTo>
                <a:lnTo>
                  <a:pt x="4836590" y="312899"/>
                </a:lnTo>
                <a:lnTo>
                  <a:pt x="4882826" y="309506"/>
                </a:lnTo>
                <a:lnTo>
                  <a:pt x="4926956" y="299650"/>
                </a:lnTo>
                <a:lnTo>
                  <a:pt x="4968496" y="283816"/>
                </a:lnTo>
                <a:lnTo>
                  <a:pt x="5006962" y="262486"/>
                </a:lnTo>
                <a:lnTo>
                  <a:pt x="5041871" y="236147"/>
                </a:lnTo>
                <a:lnTo>
                  <a:pt x="5072737" y="205280"/>
                </a:lnTo>
                <a:lnTo>
                  <a:pt x="5099077" y="170372"/>
                </a:lnTo>
                <a:lnTo>
                  <a:pt x="5120406" y="131906"/>
                </a:lnTo>
                <a:lnTo>
                  <a:pt x="5136240" y="90365"/>
                </a:lnTo>
                <a:lnTo>
                  <a:pt x="5146096" y="46235"/>
                </a:lnTo>
                <a:lnTo>
                  <a:pt x="5149489" y="0"/>
                </a:lnTo>
                <a:lnTo>
                  <a:pt x="5152882" y="46235"/>
                </a:lnTo>
                <a:lnTo>
                  <a:pt x="5162738" y="90365"/>
                </a:lnTo>
                <a:lnTo>
                  <a:pt x="5178572" y="131906"/>
                </a:lnTo>
                <a:lnTo>
                  <a:pt x="5199902" y="170372"/>
                </a:lnTo>
                <a:lnTo>
                  <a:pt x="5226241" y="205280"/>
                </a:lnTo>
                <a:lnTo>
                  <a:pt x="5257108" y="236147"/>
                </a:lnTo>
                <a:lnTo>
                  <a:pt x="5292016" y="262486"/>
                </a:lnTo>
                <a:lnTo>
                  <a:pt x="5330482" y="283816"/>
                </a:lnTo>
                <a:lnTo>
                  <a:pt x="5372023" y="299650"/>
                </a:lnTo>
                <a:lnTo>
                  <a:pt x="5416153" y="309506"/>
                </a:lnTo>
                <a:lnTo>
                  <a:pt x="5462388" y="312899"/>
                </a:lnTo>
                <a:lnTo>
                  <a:pt x="9986079" y="312899"/>
                </a:lnTo>
                <a:lnTo>
                  <a:pt x="10032315" y="316292"/>
                </a:lnTo>
                <a:lnTo>
                  <a:pt x="10076445" y="326148"/>
                </a:lnTo>
                <a:lnTo>
                  <a:pt x="10117986" y="341982"/>
                </a:lnTo>
                <a:lnTo>
                  <a:pt x="10156452" y="363311"/>
                </a:lnTo>
                <a:lnTo>
                  <a:pt x="10191360" y="389651"/>
                </a:lnTo>
                <a:lnTo>
                  <a:pt x="10222226" y="420517"/>
                </a:lnTo>
                <a:lnTo>
                  <a:pt x="10248566" y="455426"/>
                </a:lnTo>
                <a:lnTo>
                  <a:pt x="10269895" y="493892"/>
                </a:lnTo>
                <a:lnTo>
                  <a:pt x="10285730" y="535432"/>
                </a:lnTo>
                <a:lnTo>
                  <a:pt x="10295586" y="579562"/>
                </a:lnTo>
                <a:lnTo>
                  <a:pt x="10298979" y="625798"/>
                </a:lnTo>
              </a:path>
            </a:pathLst>
          </a:custGeom>
          <a:ln w="28574">
            <a:solidFill>
              <a:srgbClr val="595959"/>
            </a:solidFill>
          </a:ln>
        </p:spPr>
        <p:txBody>
          <a:bodyPr wrap="square" lIns="0" tIns="0" rIns="0" bIns="0" rtlCol="0"/>
          <a:lstStyle/>
          <a:p>
            <a:endParaRPr sz="700"/>
          </a:p>
        </p:txBody>
      </p:sp>
      <p:sp>
        <p:nvSpPr>
          <p:cNvPr id="4" name="object 4"/>
          <p:cNvSpPr/>
          <p:nvPr/>
        </p:nvSpPr>
        <p:spPr>
          <a:xfrm>
            <a:off x="5301139" y="2826369"/>
            <a:ext cx="2187893" cy="313055"/>
          </a:xfrm>
          <a:custGeom>
            <a:avLst/>
            <a:gdLst/>
            <a:ahLst/>
            <a:cxnLst/>
            <a:rect l="l" t="t" r="r" b="b"/>
            <a:pathLst>
              <a:path w="4375784" h="626110">
                <a:moveTo>
                  <a:pt x="4375191" y="0"/>
                </a:moveTo>
                <a:lnTo>
                  <a:pt x="4371798" y="46235"/>
                </a:lnTo>
                <a:lnTo>
                  <a:pt x="4361942" y="90365"/>
                </a:lnTo>
                <a:lnTo>
                  <a:pt x="4346107" y="131906"/>
                </a:lnTo>
                <a:lnTo>
                  <a:pt x="4324778" y="170372"/>
                </a:lnTo>
                <a:lnTo>
                  <a:pt x="4298438" y="205280"/>
                </a:lnTo>
                <a:lnTo>
                  <a:pt x="4267572" y="236147"/>
                </a:lnTo>
                <a:lnTo>
                  <a:pt x="4232664" y="262486"/>
                </a:lnTo>
                <a:lnTo>
                  <a:pt x="4194198" y="283816"/>
                </a:lnTo>
                <a:lnTo>
                  <a:pt x="4152657" y="299650"/>
                </a:lnTo>
                <a:lnTo>
                  <a:pt x="4108527" y="309506"/>
                </a:lnTo>
                <a:lnTo>
                  <a:pt x="4062291" y="312899"/>
                </a:lnTo>
                <a:lnTo>
                  <a:pt x="2500494" y="312899"/>
                </a:lnTo>
                <a:lnTo>
                  <a:pt x="2454259" y="316292"/>
                </a:lnTo>
                <a:lnTo>
                  <a:pt x="2410129" y="326148"/>
                </a:lnTo>
                <a:lnTo>
                  <a:pt x="2368588" y="341982"/>
                </a:lnTo>
                <a:lnTo>
                  <a:pt x="2330122" y="363311"/>
                </a:lnTo>
                <a:lnTo>
                  <a:pt x="2295214" y="389651"/>
                </a:lnTo>
                <a:lnTo>
                  <a:pt x="2264347" y="420517"/>
                </a:lnTo>
                <a:lnTo>
                  <a:pt x="2238008" y="455426"/>
                </a:lnTo>
                <a:lnTo>
                  <a:pt x="2216678" y="493892"/>
                </a:lnTo>
                <a:lnTo>
                  <a:pt x="2200844" y="535432"/>
                </a:lnTo>
                <a:lnTo>
                  <a:pt x="2190988" y="579562"/>
                </a:lnTo>
                <a:lnTo>
                  <a:pt x="2187595" y="625798"/>
                </a:lnTo>
                <a:lnTo>
                  <a:pt x="2184202" y="579562"/>
                </a:lnTo>
                <a:lnTo>
                  <a:pt x="2174346" y="535432"/>
                </a:lnTo>
                <a:lnTo>
                  <a:pt x="2158512" y="493892"/>
                </a:lnTo>
                <a:lnTo>
                  <a:pt x="2137183" y="455426"/>
                </a:lnTo>
                <a:lnTo>
                  <a:pt x="2110843" y="420517"/>
                </a:lnTo>
                <a:lnTo>
                  <a:pt x="2079977" y="389651"/>
                </a:lnTo>
                <a:lnTo>
                  <a:pt x="2045068" y="363311"/>
                </a:lnTo>
                <a:lnTo>
                  <a:pt x="2006602" y="341982"/>
                </a:lnTo>
                <a:lnTo>
                  <a:pt x="1965062" y="326148"/>
                </a:lnTo>
                <a:lnTo>
                  <a:pt x="1920931" y="316292"/>
                </a:lnTo>
                <a:lnTo>
                  <a:pt x="1874696" y="312899"/>
                </a:lnTo>
                <a:lnTo>
                  <a:pt x="312899" y="312899"/>
                </a:lnTo>
                <a:lnTo>
                  <a:pt x="266663" y="309506"/>
                </a:lnTo>
                <a:lnTo>
                  <a:pt x="222533" y="299650"/>
                </a:lnTo>
                <a:lnTo>
                  <a:pt x="180993" y="283816"/>
                </a:lnTo>
                <a:lnTo>
                  <a:pt x="142526" y="262486"/>
                </a:lnTo>
                <a:lnTo>
                  <a:pt x="107618" y="236147"/>
                </a:lnTo>
                <a:lnTo>
                  <a:pt x="76752" y="205280"/>
                </a:lnTo>
                <a:lnTo>
                  <a:pt x="50412" y="170372"/>
                </a:lnTo>
                <a:lnTo>
                  <a:pt x="29083" y="131906"/>
                </a:lnTo>
                <a:lnTo>
                  <a:pt x="13248" y="90365"/>
                </a:lnTo>
                <a:lnTo>
                  <a:pt x="3392" y="46235"/>
                </a:lnTo>
                <a:lnTo>
                  <a:pt x="0" y="0"/>
                </a:lnTo>
              </a:path>
            </a:pathLst>
          </a:custGeom>
          <a:ln w="28574">
            <a:solidFill>
              <a:srgbClr val="595959"/>
            </a:solidFill>
          </a:ln>
        </p:spPr>
        <p:txBody>
          <a:bodyPr wrap="square" lIns="0" tIns="0" rIns="0" bIns="0" rtlCol="0"/>
          <a:lstStyle/>
          <a:p>
            <a:endParaRPr sz="700"/>
          </a:p>
        </p:txBody>
      </p:sp>
      <p:sp>
        <p:nvSpPr>
          <p:cNvPr id="5" name="object 5"/>
          <p:cNvSpPr txBox="1"/>
          <p:nvPr/>
        </p:nvSpPr>
        <p:spPr>
          <a:xfrm>
            <a:off x="1029691" y="1260812"/>
            <a:ext cx="7085647" cy="2391680"/>
          </a:xfrm>
          <a:prstGeom prst="rect">
            <a:avLst/>
          </a:prstGeom>
        </p:spPr>
        <p:txBody>
          <a:bodyPr vert="horz" wrap="square" lIns="0" tIns="6350" rIns="0" bIns="0" rtlCol="0">
            <a:spAutoFit/>
          </a:bodyPr>
          <a:lstStyle/>
          <a:p>
            <a:pPr marL="787400" algn="ctr">
              <a:spcBef>
                <a:spcPts val="50"/>
              </a:spcBef>
            </a:pPr>
            <a:r>
              <a:rPr sz="2800" spc="-18" dirty="0">
                <a:latin typeface="Lato"/>
                <a:cs typeface="Lato"/>
              </a:rPr>
              <a:t>The</a:t>
            </a:r>
            <a:r>
              <a:rPr sz="2800" spc="-175" dirty="0">
                <a:latin typeface="Lato"/>
                <a:cs typeface="Lato"/>
              </a:rPr>
              <a:t> </a:t>
            </a:r>
            <a:r>
              <a:rPr sz="2800" dirty="0">
                <a:latin typeface="Lato"/>
                <a:cs typeface="Lato"/>
              </a:rPr>
              <a:t>teacher’s</a:t>
            </a:r>
            <a:r>
              <a:rPr sz="2800" spc="-175" dirty="0">
                <a:latin typeface="Lato"/>
                <a:cs typeface="Lato"/>
              </a:rPr>
              <a:t> </a:t>
            </a:r>
            <a:r>
              <a:rPr sz="2800" spc="-5" dirty="0">
                <a:latin typeface="Lato"/>
                <a:cs typeface="Lato"/>
              </a:rPr>
              <a:t>book?</a:t>
            </a:r>
            <a:endParaRPr sz="2800">
              <a:latin typeface="Lato"/>
              <a:cs typeface="Lato"/>
            </a:endParaRPr>
          </a:p>
          <a:p>
            <a:pPr>
              <a:spcBef>
                <a:spcPts val="328"/>
              </a:spcBef>
            </a:pPr>
            <a:endParaRPr sz="2800">
              <a:latin typeface="Lato"/>
              <a:cs typeface="Lato"/>
            </a:endParaRPr>
          </a:p>
          <a:p>
            <a:pPr marL="6350"/>
            <a:r>
              <a:rPr sz="2800" spc="-18" dirty="0">
                <a:solidFill>
                  <a:srgbClr val="FF9C3B"/>
                </a:solidFill>
                <a:latin typeface="Lato"/>
                <a:cs typeface="Lato"/>
              </a:rPr>
              <a:t>The</a:t>
            </a:r>
            <a:r>
              <a:rPr sz="2800" spc="-165" dirty="0">
                <a:solidFill>
                  <a:srgbClr val="FF9C3B"/>
                </a:solidFill>
                <a:latin typeface="Lato"/>
                <a:cs typeface="Lato"/>
              </a:rPr>
              <a:t> </a:t>
            </a:r>
            <a:r>
              <a:rPr sz="2800" dirty="0">
                <a:solidFill>
                  <a:srgbClr val="FF9C3B"/>
                </a:solidFill>
                <a:latin typeface="Lato"/>
                <a:cs typeface="Lato"/>
              </a:rPr>
              <a:t>teacher</a:t>
            </a:r>
            <a:r>
              <a:rPr sz="2800" spc="-163" dirty="0">
                <a:solidFill>
                  <a:srgbClr val="FF9C3B"/>
                </a:solidFill>
                <a:latin typeface="Lato"/>
                <a:cs typeface="Lato"/>
              </a:rPr>
              <a:t> </a:t>
            </a:r>
            <a:r>
              <a:rPr sz="2800" dirty="0">
                <a:solidFill>
                  <a:srgbClr val="FF9C3B"/>
                </a:solidFill>
                <a:latin typeface="Lato"/>
                <a:cs typeface="Lato"/>
              </a:rPr>
              <a:t>taught</a:t>
            </a:r>
            <a:r>
              <a:rPr sz="2800" spc="-165" dirty="0">
                <a:solidFill>
                  <a:srgbClr val="FF9C3B"/>
                </a:solidFill>
                <a:latin typeface="Lato"/>
                <a:cs typeface="Lato"/>
              </a:rPr>
              <a:t> </a:t>
            </a:r>
            <a:r>
              <a:rPr sz="2800" dirty="0">
                <a:solidFill>
                  <a:srgbClr val="FF9C3B"/>
                </a:solidFill>
                <a:latin typeface="Lato"/>
                <a:cs typeface="Lato"/>
              </a:rPr>
              <a:t>the</a:t>
            </a:r>
            <a:r>
              <a:rPr sz="2800" spc="-163" dirty="0">
                <a:solidFill>
                  <a:srgbClr val="FF9C3B"/>
                </a:solidFill>
                <a:latin typeface="Lato"/>
                <a:cs typeface="Lato"/>
              </a:rPr>
              <a:t> </a:t>
            </a:r>
            <a:r>
              <a:rPr sz="2800" dirty="0">
                <a:solidFill>
                  <a:srgbClr val="FF9C3B"/>
                </a:solidFill>
                <a:latin typeface="Lato"/>
                <a:cs typeface="Lato"/>
              </a:rPr>
              <a:t>student</a:t>
            </a:r>
            <a:r>
              <a:rPr sz="2800" spc="-163" dirty="0">
                <a:solidFill>
                  <a:srgbClr val="FF9C3B"/>
                </a:solidFill>
                <a:latin typeface="Lato"/>
                <a:cs typeface="Lato"/>
              </a:rPr>
              <a:t> </a:t>
            </a:r>
            <a:r>
              <a:rPr sz="2800" dirty="0">
                <a:solidFill>
                  <a:srgbClr val="FF9C3B"/>
                </a:solidFill>
                <a:latin typeface="Lato"/>
                <a:cs typeface="Lato"/>
              </a:rPr>
              <a:t>with</a:t>
            </a:r>
            <a:r>
              <a:rPr sz="2800" spc="-165" dirty="0">
                <a:solidFill>
                  <a:srgbClr val="FF9C3B"/>
                </a:solidFill>
                <a:latin typeface="Lato"/>
                <a:cs typeface="Lato"/>
              </a:rPr>
              <a:t> </a:t>
            </a:r>
            <a:r>
              <a:rPr sz="2800" dirty="0">
                <a:solidFill>
                  <a:srgbClr val="FF9C3B"/>
                </a:solidFill>
                <a:latin typeface="Lato"/>
                <a:cs typeface="Lato"/>
              </a:rPr>
              <a:t>the</a:t>
            </a:r>
            <a:r>
              <a:rPr sz="2800" spc="-163" dirty="0">
                <a:solidFill>
                  <a:srgbClr val="FF9C3B"/>
                </a:solidFill>
                <a:latin typeface="Lato"/>
                <a:cs typeface="Lato"/>
              </a:rPr>
              <a:t> </a:t>
            </a:r>
            <a:r>
              <a:rPr sz="2800" spc="-5" dirty="0">
                <a:solidFill>
                  <a:srgbClr val="FF9C3B"/>
                </a:solidFill>
                <a:latin typeface="Lato"/>
                <a:cs typeface="Lato"/>
              </a:rPr>
              <a:t>book.</a:t>
            </a:r>
            <a:endParaRPr sz="2800">
              <a:latin typeface="Lato"/>
              <a:cs typeface="Lato"/>
            </a:endParaRPr>
          </a:p>
          <a:p>
            <a:pPr>
              <a:spcBef>
                <a:spcPts val="1468"/>
              </a:spcBef>
            </a:pPr>
            <a:endParaRPr sz="2800">
              <a:latin typeface="Lato"/>
              <a:cs typeface="Lato"/>
            </a:endParaRPr>
          </a:p>
          <a:p>
            <a:pPr marL="3823653"/>
            <a:r>
              <a:rPr sz="2800" spc="-18" dirty="0">
                <a:latin typeface="Lato"/>
                <a:cs typeface="Lato"/>
              </a:rPr>
              <a:t>The</a:t>
            </a:r>
            <a:r>
              <a:rPr sz="2800" spc="-175" dirty="0">
                <a:latin typeface="Lato"/>
                <a:cs typeface="Lato"/>
              </a:rPr>
              <a:t> </a:t>
            </a:r>
            <a:r>
              <a:rPr sz="2800" dirty="0">
                <a:latin typeface="Lato"/>
                <a:cs typeface="Lato"/>
              </a:rPr>
              <a:t>student’s</a:t>
            </a:r>
            <a:r>
              <a:rPr sz="2800" spc="-175" dirty="0">
                <a:latin typeface="Lato"/>
                <a:cs typeface="Lato"/>
              </a:rPr>
              <a:t> </a:t>
            </a:r>
            <a:r>
              <a:rPr sz="2800" spc="-5" dirty="0">
                <a:latin typeface="Lato"/>
                <a:cs typeface="Lato"/>
              </a:rPr>
              <a:t>book?</a:t>
            </a:r>
            <a:endParaRPr sz="2800">
              <a:latin typeface="Lato"/>
              <a:cs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136348"/>
            <a:ext cx="9144000" cy="4007167"/>
            <a:chOff x="0" y="2272695"/>
            <a:chExt cx="18288000" cy="8014334"/>
          </a:xfrm>
        </p:grpSpPr>
        <p:pic>
          <p:nvPicPr>
            <p:cNvPr id="3" name="object 3"/>
            <p:cNvPicPr/>
            <p:nvPr/>
          </p:nvPicPr>
          <p:blipFill>
            <a:blip r:embed="rId2" cstate="print"/>
            <a:stretch>
              <a:fillRect/>
            </a:stretch>
          </p:blipFill>
          <p:spPr>
            <a:xfrm>
              <a:off x="462924" y="2272695"/>
              <a:ext cx="9819830" cy="6905211"/>
            </a:xfrm>
            <a:prstGeom prst="rect">
              <a:avLst/>
            </a:prstGeom>
          </p:spPr>
        </p:pic>
        <p:pic>
          <p:nvPicPr>
            <p:cNvPr id="4" name="object 4"/>
            <p:cNvPicPr/>
            <p:nvPr/>
          </p:nvPicPr>
          <p:blipFill>
            <a:blip r:embed="rId3" cstate="print"/>
            <a:stretch>
              <a:fillRect/>
            </a:stretch>
          </p:blipFill>
          <p:spPr>
            <a:xfrm>
              <a:off x="548648" y="2358425"/>
              <a:ext cx="9648380" cy="6733756"/>
            </a:xfrm>
            <a:prstGeom prst="rect">
              <a:avLst/>
            </a:prstGeom>
          </p:spPr>
        </p:pic>
      </p:grpSp>
      <p:sp>
        <p:nvSpPr>
          <p:cNvPr id="5" name="object 5"/>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spc="-5" dirty="0"/>
              <a:t>Transformers</a:t>
            </a:r>
          </a:p>
        </p:txBody>
      </p:sp>
      <p:pic>
        <p:nvPicPr>
          <p:cNvPr id="6" name="object 6"/>
          <p:cNvPicPr/>
          <p:nvPr/>
        </p:nvPicPr>
        <p:blipFill>
          <a:blip r:embed="rId4" cstate="print"/>
          <a:stretch>
            <a:fillRect/>
          </a:stretch>
        </p:blipFill>
        <p:spPr>
          <a:xfrm>
            <a:off x="5517340" y="461075"/>
            <a:ext cx="2710683" cy="395969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136348"/>
            <a:ext cx="9144000" cy="4007167"/>
            <a:chOff x="0" y="2272695"/>
            <a:chExt cx="18288000" cy="8014334"/>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pic>
          <p:nvPicPr>
            <p:cNvPr id="6" name="object 6"/>
            <p:cNvPicPr/>
            <p:nvPr/>
          </p:nvPicPr>
          <p:blipFill>
            <a:blip r:embed="rId5" cstate="print"/>
            <a:stretch>
              <a:fillRect/>
            </a:stretch>
          </p:blipFill>
          <p:spPr>
            <a:xfrm>
              <a:off x="462924" y="2272695"/>
              <a:ext cx="9819830" cy="6905211"/>
            </a:xfrm>
            <a:prstGeom prst="rect">
              <a:avLst/>
            </a:prstGeom>
          </p:spPr>
        </p:pic>
        <p:pic>
          <p:nvPicPr>
            <p:cNvPr id="7" name="object 7"/>
            <p:cNvPicPr/>
            <p:nvPr/>
          </p:nvPicPr>
          <p:blipFill>
            <a:blip r:embed="rId6" cstate="print"/>
            <a:stretch>
              <a:fillRect/>
            </a:stretch>
          </p:blipFill>
          <p:spPr>
            <a:xfrm>
              <a:off x="548648" y="2358425"/>
              <a:ext cx="9648380" cy="6733756"/>
            </a:xfrm>
            <a:prstGeom prst="rect">
              <a:avLst/>
            </a:prstGeom>
          </p:spPr>
        </p:pic>
      </p:grpSp>
      <p:sp>
        <p:nvSpPr>
          <p:cNvPr id="8" name="object 8"/>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spc="-5" dirty="0"/>
              <a:t>Transformers</a:t>
            </a:r>
          </a:p>
        </p:txBody>
      </p:sp>
      <p:sp>
        <p:nvSpPr>
          <p:cNvPr id="9" name="object 9"/>
          <p:cNvSpPr txBox="1"/>
          <p:nvPr/>
        </p:nvSpPr>
        <p:spPr>
          <a:xfrm>
            <a:off x="5532901" y="1586270"/>
            <a:ext cx="2544445" cy="1583767"/>
          </a:xfrm>
          <a:prstGeom prst="rect">
            <a:avLst/>
          </a:prstGeom>
        </p:spPr>
        <p:txBody>
          <a:bodyPr vert="horz" wrap="square" lIns="0" tIns="69850" rIns="0" bIns="0" rtlCol="0">
            <a:spAutoFit/>
          </a:bodyPr>
          <a:lstStyle/>
          <a:p>
            <a:pPr marL="292735" indent="-286385">
              <a:spcBef>
                <a:spcPts val="550"/>
              </a:spcBef>
              <a:buFont typeface="Arial"/>
              <a:buChar char="●"/>
              <a:tabLst>
                <a:tab pos="292735" algn="l"/>
              </a:tabLst>
            </a:pPr>
            <a:r>
              <a:rPr sz="2250" dirty="0">
                <a:latin typeface="Lato"/>
                <a:cs typeface="Lato"/>
              </a:rPr>
              <a:t>Scale</a:t>
            </a:r>
            <a:r>
              <a:rPr sz="2250" spc="-143" dirty="0">
                <a:latin typeface="Lato"/>
                <a:cs typeface="Lato"/>
              </a:rPr>
              <a:t> </a:t>
            </a:r>
            <a:r>
              <a:rPr sz="2250" spc="-5" dirty="0">
                <a:latin typeface="Lato"/>
                <a:cs typeface="Lato"/>
              </a:rPr>
              <a:t>efficiently</a:t>
            </a:r>
            <a:endParaRPr sz="2250">
              <a:latin typeface="Lato"/>
              <a:cs typeface="Lato"/>
            </a:endParaRPr>
          </a:p>
          <a:p>
            <a:pPr marL="292735" indent="-286385">
              <a:spcBef>
                <a:spcPts val="500"/>
              </a:spcBef>
              <a:buFont typeface="Arial"/>
              <a:buChar char="●"/>
              <a:tabLst>
                <a:tab pos="292735" algn="l"/>
              </a:tabLst>
            </a:pPr>
            <a:r>
              <a:rPr sz="2250" dirty="0">
                <a:latin typeface="Lato"/>
                <a:cs typeface="Lato"/>
              </a:rPr>
              <a:t>Parallel</a:t>
            </a:r>
            <a:r>
              <a:rPr sz="2250" spc="-20" dirty="0">
                <a:latin typeface="Lato"/>
                <a:cs typeface="Lato"/>
              </a:rPr>
              <a:t> </a:t>
            </a:r>
            <a:r>
              <a:rPr sz="2250" spc="-5" dirty="0">
                <a:latin typeface="Lato"/>
                <a:cs typeface="Lato"/>
              </a:rPr>
              <a:t>process</a:t>
            </a:r>
            <a:endParaRPr sz="2250">
              <a:latin typeface="Lato"/>
              <a:cs typeface="Lato"/>
            </a:endParaRPr>
          </a:p>
          <a:p>
            <a:pPr marL="292418" marR="2540" indent="-286385">
              <a:spcBef>
                <a:spcPts val="500"/>
              </a:spcBef>
              <a:buFont typeface="Arial"/>
              <a:buChar char="●"/>
              <a:tabLst>
                <a:tab pos="293053" algn="l"/>
              </a:tabLst>
            </a:pPr>
            <a:r>
              <a:rPr sz="2250" dirty="0">
                <a:latin typeface="Lato"/>
                <a:cs typeface="Lato"/>
              </a:rPr>
              <a:t>Attention</a:t>
            </a:r>
            <a:r>
              <a:rPr sz="2250" spc="-98" dirty="0">
                <a:latin typeface="Lato"/>
                <a:cs typeface="Lato"/>
              </a:rPr>
              <a:t> </a:t>
            </a:r>
            <a:r>
              <a:rPr sz="2250" dirty="0">
                <a:latin typeface="Lato"/>
                <a:cs typeface="Lato"/>
              </a:rPr>
              <a:t>to</a:t>
            </a:r>
            <a:r>
              <a:rPr sz="2250" spc="-95" dirty="0">
                <a:latin typeface="Lato"/>
                <a:cs typeface="Lato"/>
              </a:rPr>
              <a:t> </a:t>
            </a:r>
            <a:r>
              <a:rPr sz="2250" spc="-5" dirty="0">
                <a:latin typeface="Lato"/>
                <a:cs typeface="Lato"/>
              </a:rPr>
              <a:t>input 	meaning</a:t>
            </a:r>
            <a:endParaRPr sz="2250">
              <a:latin typeface="Lato"/>
              <a:cs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spc="-5" dirty="0"/>
              <a:t>Transformers</a:t>
            </a:r>
          </a:p>
        </p:txBody>
      </p:sp>
      <p:grpSp>
        <p:nvGrpSpPr>
          <p:cNvPr id="3" name="object 3"/>
          <p:cNvGrpSpPr/>
          <p:nvPr/>
        </p:nvGrpSpPr>
        <p:grpSpPr>
          <a:xfrm>
            <a:off x="2294827" y="1535903"/>
            <a:ext cx="2072005" cy="2071688"/>
            <a:chOff x="4589653" y="3071806"/>
            <a:chExt cx="4144010" cy="4143375"/>
          </a:xfrm>
        </p:grpSpPr>
        <p:sp>
          <p:nvSpPr>
            <p:cNvPr id="4" name="object 4"/>
            <p:cNvSpPr/>
            <p:nvPr/>
          </p:nvSpPr>
          <p:spPr>
            <a:xfrm>
              <a:off x="4603940" y="3086093"/>
              <a:ext cx="4115435" cy="4114800"/>
            </a:xfrm>
            <a:custGeom>
              <a:avLst/>
              <a:gdLst/>
              <a:ahLst/>
              <a:cxnLst/>
              <a:rect l="l" t="t" r="r" b="b"/>
              <a:pathLst>
                <a:path w="4115434" h="4114800">
                  <a:moveTo>
                    <a:pt x="2057695" y="4114791"/>
                  </a:moveTo>
                  <a:lnTo>
                    <a:pt x="0" y="2057395"/>
                  </a:lnTo>
                  <a:lnTo>
                    <a:pt x="2057695" y="0"/>
                  </a:lnTo>
                  <a:lnTo>
                    <a:pt x="4115391" y="2057395"/>
                  </a:lnTo>
                  <a:lnTo>
                    <a:pt x="2057695" y="4114791"/>
                  </a:lnTo>
                  <a:close/>
                </a:path>
              </a:pathLst>
            </a:custGeom>
            <a:solidFill>
              <a:srgbClr val="B6D6A8"/>
            </a:solidFill>
          </p:spPr>
          <p:txBody>
            <a:bodyPr wrap="square" lIns="0" tIns="0" rIns="0" bIns="0" rtlCol="0"/>
            <a:lstStyle/>
            <a:p>
              <a:endParaRPr sz="700"/>
            </a:p>
          </p:txBody>
        </p:sp>
        <p:sp>
          <p:nvSpPr>
            <p:cNvPr id="5" name="object 5"/>
            <p:cNvSpPr/>
            <p:nvPr/>
          </p:nvSpPr>
          <p:spPr>
            <a:xfrm>
              <a:off x="4603940" y="3086093"/>
              <a:ext cx="4115435" cy="4114800"/>
            </a:xfrm>
            <a:custGeom>
              <a:avLst/>
              <a:gdLst/>
              <a:ahLst/>
              <a:cxnLst/>
              <a:rect l="l" t="t" r="r" b="b"/>
              <a:pathLst>
                <a:path w="4115434" h="4114800">
                  <a:moveTo>
                    <a:pt x="0" y="2057395"/>
                  </a:moveTo>
                  <a:lnTo>
                    <a:pt x="2057695" y="0"/>
                  </a:lnTo>
                  <a:lnTo>
                    <a:pt x="4115391" y="2057395"/>
                  </a:lnTo>
                  <a:lnTo>
                    <a:pt x="2057695" y="4114791"/>
                  </a:lnTo>
                  <a:lnTo>
                    <a:pt x="0" y="2057395"/>
                  </a:lnTo>
                  <a:close/>
                </a:path>
              </a:pathLst>
            </a:custGeom>
            <a:ln w="28574">
              <a:solidFill>
                <a:srgbClr val="69A84F"/>
              </a:solidFill>
            </a:ln>
          </p:spPr>
          <p:txBody>
            <a:bodyPr wrap="square" lIns="0" tIns="0" rIns="0" bIns="0" rtlCol="0"/>
            <a:lstStyle/>
            <a:p>
              <a:endParaRPr sz="700"/>
            </a:p>
          </p:txBody>
        </p:sp>
      </p:grpSp>
      <p:sp>
        <p:nvSpPr>
          <p:cNvPr id="6" name="object 6"/>
          <p:cNvSpPr txBox="1"/>
          <p:nvPr/>
        </p:nvSpPr>
        <p:spPr>
          <a:xfrm>
            <a:off x="3131893" y="2451127"/>
            <a:ext cx="397828" cy="221856"/>
          </a:xfrm>
          <a:prstGeom prst="rect">
            <a:avLst/>
          </a:prstGeom>
        </p:spPr>
        <p:txBody>
          <a:bodyPr vert="horz" wrap="square" lIns="0" tIns="6350" rIns="0" bIns="0" rtlCol="0">
            <a:spAutoFit/>
          </a:bodyPr>
          <a:lstStyle/>
          <a:p>
            <a:pPr marL="6350">
              <a:spcBef>
                <a:spcPts val="50"/>
              </a:spcBef>
            </a:pPr>
            <a:r>
              <a:rPr b="1" spc="-13" dirty="0"/>
              <a:t>RNN</a:t>
            </a:r>
            <a:endParaRPr/>
          </a:p>
        </p:txBody>
      </p:sp>
      <p:grpSp>
        <p:nvGrpSpPr>
          <p:cNvPr id="7" name="object 7"/>
          <p:cNvGrpSpPr/>
          <p:nvPr/>
        </p:nvGrpSpPr>
        <p:grpSpPr>
          <a:xfrm>
            <a:off x="4778621" y="1753853"/>
            <a:ext cx="2326640" cy="2506345"/>
            <a:chOff x="9557242" y="3507705"/>
            <a:chExt cx="4653280" cy="5012690"/>
          </a:xfrm>
        </p:grpSpPr>
        <p:sp>
          <p:nvSpPr>
            <p:cNvPr id="8" name="object 8"/>
            <p:cNvSpPr/>
            <p:nvPr/>
          </p:nvSpPr>
          <p:spPr>
            <a:xfrm>
              <a:off x="9571530" y="3521992"/>
              <a:ext cx="3243580" cy="3243580"/>
            </a:xfrm>
            <a:custGeom>
              <a:avLst/>
              <a:gdLst/>
              <a:ahLst/>
              <a:cxnLst/>
              <a:rect l="l" t="t" r="r" b="b"/>
              <a:pathLst>
                <a:path w="3243579" h="3243579">
                  <a:moveTo>
                    <a:pt x="1621496" y="3242993"/>
                  </a:moveTo>
                  <a:lnTo>
                    <a:pt x="1572821" y="3242276"/>
                  </a:lnTo>
                  <a:lnTo>
                    <a:pt x="1524502" y="3240140"/>
                  </a:lnTo>
                  <a:lnTo>
                    <a:pt x="1476560" y="3236604"/>
                  </a:lnTo>
                  <a:lnTo>
                    <a:pt x="1429014" y="3231688"/>
                  </a:lnTo>
                  <a:lnTo>
                    <a:pt x="1381884" y="3225412"/>
                  </a:lnTo>
                  <a:lnTo>
                    <a:pt x="1335192" y="3217796"/>
                  </a:lnTo>
                  <a:lnTo>
                    <a:pt x="1288956" y="3208861"/>
                  </a:lnTo>
                  <a:lnTo>
                    <a:pt x="1243196" y="3198627"/>
                  </a:lnTo>
                  <a:lnTo>
                    <a:pt x="1197934" y="3187113"/>
                  </a:lnTo>
                  <a:lnTo>
                    <a:pt x="1153188" y="3174340"/>
                  </a:lnTo>
                  <a:lnTo>
                    <a:pt x="1108980" y="3160328"/>
                  </a:lnTo>
                  <a:lnTo>
                    <a:pt x="1065328" y="3145096"/>
                  </a:lnTo>
                  <a:lnTo>
                    <a:pt x="1022254" y="3128665"/>
                  </a:lnTo>
                  <a:lnTo>
                    <a:pt x="979776" y="3111055"/>
                  </a:lnTo>
                  <a:lnTo>
                    <a:pt x="937916" y="3092286"/>
                  </a:lnTo>
                  <a:lnTo>
                    <a:pt x="896693" y="3072378"/>
                  </a:lnTo>
                  <a:lnTo>
                    <a:pt x="856128" y="3051352"/>
                  </a:lnTo>
                  <a:lnTo>
                    <a:pt x="816240" y="3029226"/>
                  </a:lnTo>
                  <a:lnTo>
                    <a:pt x="777049" y="3006022"/>
                  </a:lnTo>
                  <a:lnTo>
                    <a:pt x="738576" y="2981759"/>
                  </a:lnTo>
                  <a:lnTo>
                    <a:pt x="700841" y="2956457"/>
                  </a:lnTo>
                  <a:lnTo>
                    <a:pt x="663863" y="2930137"/>
                  </a:lnTo>
                  <a:lnTo>
                    <a:pt x="627663" y="2902818"/>
                  </a:lnTo>
                  <a:lnTo>
                    <a:pt x="592261" y="2874521"/>
                  </a:lnTo>
                  <a:lnTo>
                    <a:pt x="557677" y="2845266"/>
                  </a:lnTo>
                  <a:lnTo>
                    <a:pt x="523931" y="2815072"/>
                  </a:lnTo>
                  <a:lnTo>
                    <a:pt x="491043" y="2783960"/>
                  </a:lnTo>
                  <a:lnTo>
                    <a:pt x="459033" y="2751950"/>
                  </a:lnTo>
                  <a:lnTo>
                    <a:pt x="427921" y="2719062"/>
                  </a:lnTo>
                  <a:lnTo>
                    <a:pt x="397727" y="2685315"/>
                  </a:lnTo>
                  <a:lnTo>
                    <a:pt x="368471" y="2650731"/>
                  </a:lnTo>
                  <a:lnTo>
                    <a:pt x="340174" y="2615329"/>
                  </a:lnTo>
                  <a:lnTo>
                    <a:pt x="312856" y="2579129"/>
                  </a:lnTo>
                  <a:lnTo>
                    <a:pt x="286535" y="2542152"/>
                  </a:lnTo>
                  <a:lnTo>
                    <a:pt x="261234" y="2504416"/>
                  </a:lnTo>
                  <a:lnTo>
                    <a:pt x="236971" y="2465943"/>
                  </a:lnTo>
                  <a:lnTo>
                    <a:pt x="213766" y="2426753"/>
                  </a:lnTo>
                  <a:lnTo>
                    <a:pt x="191641" y="2386865"/>
                  </a:lnTo>
                  <a:lnTo>
                    <a:pt x="170614" y="2346299"/>
                  </a:lnTo>
                  <a:lnTo>
                    <a:pt x="150706" y="2305076"/>
                  </a:lnTo>
                  <a:lnTo>
                    <a:pt x="131937" y="2263216"/>
                  </a:lnTo>
                  <a:lnTo>
                    <a:pt x="114327" y="2220739"/>
                  </a:lnTo>
                  <a:lnTo>
                    <a:pt x="97897" y="2177664"/>
                  </a:lnTo>
                  <a:lnTo>
                    <a:pt x="82665" y="2134013"/>
                  </a:lnTo>
                  <a:lnTo>
                    <a:pt x="68652" y="2089804"/>
                  </a:lnTo>
                  <a:lnTo>
                    <a:pt x="55879" y="2045059"/>
                  </a:lnTo>
                  <a:lnTo>
                    <a:pt x="44365" y="1999796"/>
                  </a:lnTo>
                  <a:lnTo>
                    <a:pt x="34131" y="1954037"/>
                  </a:lnTo>
                  <a:lnTo>
                    <a:pt x="25196" y="1907801"/>
                  </a:lnTo>
                  <a:lnTo>
                    <a:pt x="17581" y="1861108"/>
                  </a:lnTo>
                  <a:lnTo>
                    <a:pt x="11305" y="1813979"/>
                  </a:lnTo>
                  <a:lnTo>
                    <a:pt x="6389" y="1766433"/>
                  </a:lnTo>
                  <a:lnTo>
                    <a:pt x="2853" y="1718490"/>
                  </a:lnTo>
                  <a:lnTo>
                    <a:pt x="716" y="1670172"/>
                  </a:lnTo>
                  <a:lnTo>
                    <a:pt x="0" y="1621496"/>
                  </a:lnTo>
                  <a:lnTo>
                    <a:pt x="716" y="1572821"/>
                  </a:lnTo>
                  <a:lnTo>
                    <a:pt x="2853" y="1524502"/>
                  </a:lnTo>
                  <a:lnTo>
                    <a:pt x="6389" y="1476560"/>
                  </a:lnTo>
                  <a:lnTo>
                    <a:pt x="11305" y="1429014"/>
                  </a:lnTo>
                  <a:lnTo>
                    <a:pt x="17581" y="1381884"/>
                  </a:lnTo>
                  <a:lnTo>
                    <a:pt x="25196" y="1335192"/>
                  </a:lnTo>
                  <a:lnTo>
                    <a:pt x="34131" y="1288956"/>
                  </a:lnTo>
                  <a:lnTo>
                    <a:pt x="44365" y="1243196"/>
                  </a:lnTo>
                  <a:lnTo>
                    <a:pt x="55879" y="1197934"/>
                  </a:lnTo>
                  <a:lnTo>
                    <a:pt x="68652" y="1153188"/>
                  </a:lnTo>
                  <a:lnTo>
                    <a:pt x="82665" y="1108980"/>
                  </a:lnTo>
                  <a:lnTo>
                    <a:pt x="97897" y="1065328"/>
                  </a:lnTo>
                  <a:lnTo>
                    <a:pt x="114327" y="1022254"/>
                  </a:lnTo>
                  <a:lnTo>
                    <a:pt x="131937" y="979776"/>
                  </a:lnTo>
                  <a:lnTo>
                    <a:pt x="150706" y="937916"/>
                  </a:lnTo>
                  <a:lnTo>
                    <a:pt x="170614" y="896693"/>
                  </a:lnTo>
                  <a:lnTo>
                    <a:pt x="191641" y="856128"/>
                  </a:lnTo>
                  <a:lnTo>
                    <a:pt x="213766" y="816240"/>
                  </a:lnTo>
                  <a:lnTo>
                    <a:pt x="236971" y="777049"/>
                  </a:lnTo>
                  <a:lnTo>
                    <a:pt x="261234" y="738576"/>
                  </a:lnTo>
                  <a:lnTo>
                    <a:pt x="286535" y="700841"/>
                  </a:lnTo>
                  <a:lnTo>
                    <a:pt x="312856" y="663863"/>
                  </a:lnTo>
                  <a:lnTo>
                    <a:pt x="340174" y="627663"/>
                  </a:lnTo>
                  <a:lnTo>
                    <a:pt x="368471" y="592261"/>
                  </a:lnTo>
                  <a:lnTo>
                    <a:pt x="397727" y="557677"/>
                  </a:lnTo>
                  <a:lnTo>
                    <a:pt x="427921" y="523931"/>
                  </a:lnTo>
                  <a:lnTo>
                    <a:pt x="459033" y="491043"/>
                  </a:lnTo>
                  <a:lnTo>
                    <a:pt x="491043" y="459033"/>
                  </a:lnTo>
                  <a:lnTo>
                    <a:pt x="523931" y="427921"/>
                  </a:lnTo>
                  <a:lnTo>
                    <a:pt x="557677" y="397727"/>
                  </a:lnTo>
                  <a:lnTo>
                    <a:pt x="592261" y="368471"/>
                  </a:lnTo>
                  <a:lnTo>
                    <a:pt x="627663" y="340174"/>
                  </a:lnTo>
                  <a:lnTo>
                    <a:pt x="663863" y="312856"/>
                  </a:lnTo>
                  <a:lnTo>
                    <a:pt x="700841" y="286535"/>
                  </a:lnTo>
                  <a:lnTo>
                    <a:pt x="738576" y="261234"/>
                  </a:lnTo>
                  <a:lnTo>
                    <a:pt x="777049" y="236971"/>
                  </a:lnTo>
                  <a:lnTo>
                    <a:pt x="816240" y="213766"/>
                  </a:lnTo>
                  <a:lnTo>
                    <a:pt x="856128" y="191641"/>
                  </a:lnTo>
                  <a:lnTo>
                    <a:pt x="896693" y="170614"/>
                  </a:lnTo>
                  <a:lnTo>
                    <a:pt x="937916" y="150706"/>
                  </a:lnTo>
                  <a:lnTo>
                    <a:pt x="979776" y="131937"/>
                  </a:lnTo>
                  <a:lnTo>
                    <a:pt x="1022254" y="114327"/>
                  </a:lnTo>
                  <a:lnTo>
                    <a:pt x="1065328" y="97897"/>
                  </a:lnTo>
                  <a:lnTo>
                    <a:pt x="1108980" y="82665"/>
                  </a:lnTo>
                  <a:lnTo>
                    <a:pt x="1153188" y="68652"/>
                  </a:lnTo>
                  <a:lnTo>
                    <a:pt x="1197934" y="55879"/>
                  </a:lnTo>
                  <a:lnTo>
                    <a:pt x="1243196" y="44365"/>
                  </a:lnTo>
                  <a:lnTo>
                    <a:pt x="1288956" y="34131"/>
                  </a:lnTo>
                  <a:lnTo>
                    <a:pt x="1335192" y="25196"/>
                  </a:lnTo>
                  <a:lnTo>
                    <a:pt x="1381884" y="17581"/>
                  </a:lnTo>
                  <a:lnTo>
                    <a:pt x="1429014" y="11305"/>
                  </a:lnTo>
                  <a:lnTo>
                    <a:pt x="1476560" y="6389"/>
                  </a:lnTo>
                  <a:lnTo>
                    <a:pt x="1524502" y="2853"/>
                  </a:lnTo>
                  <a:lnTo>
                    <a:pt x="1572821" y="716"/>
                  </a:lnTo>
                  <a:lnTo>
                    <a:pt x="1621496" y="0"/>
                  </a:lnTo>
                  <a:lnTo>
                    <a:pt x="1671034" y="755"/>
                  </a:lnTo>
                  <a:lnTo>
                    <a:pt x="1720384" y="3015"/>
                  </a:lnTo>
                  <a:lnTo>
                    <a:pt x="1769516" y="6765"/>
                  </a:lnTo>
                  <a:lnTo>
                    <a:pt x="1818399" y="11992"/>
                  </a:lnTo>
                  <a:lnTo>
                    <a:pt x="1867001" y="18685"/>
                  </a:lnTo>
                  <a:lnTo>
                    <a:pt x="1915292" y="26830"/>
                  </a:lnTo>
                  <a:lnTo>
                    <a:pt x="1963241" y="36413"/>
                  </a:lnTo>
                  <a:lnTo>
                    <a:pt x="2010817" y="47424"/>
                  </a:lnTo>
                  <a:lnTo>
                    <a:pt x="2057988" y="59848"/>
                  </a:lnTo>
                  <a:lnTo>
                    <a:pt x="2104725" y="73673"/>
                  </a:lnTo>
                  <a:lnTo>
                    <a:pt x="2150995" y="88886"/>
                  </a:lnTo>
                  <a:lnTo>
                    <a:pt x="2196768" y="105474"/>
                  </a:lnTo>
                  <a:lnTo>
                    <a:pt x="2242014" y="123424"/>
                  </a:lnTo>
                  <a:lnTo>
                    <a:pt x="2286700" y="142724"/>
                  </a:lnTo>
                  <a:lnTo>
                    <a:pt x="2330797" y="163361"/>
                  </a:lnTo>
                  <a:lnTo>
                    <a:pt x="2374272" y="185322"/>
                  </a:lnTo>
                  <a:lnTo>
                    <a:pt x="2417096" y="208593"/>
                  </a:lnTo>
                  <a:lnTo>
                    <a:pt x="2459237" y="233163"/>
                  </a:lnTo>
                  <a:lnTo>
                    <a:pt x="2500664" y="259019"/>
                  </a:lnTo>
                  <a:lnTo>
                    <a:pt x="2541347" y="286147"/>
                  </a:lnTo>
                  <a:lnTo>
                    <a:pt x="2581254" y="314535"/>
                  </a:lnTo>
                  <a:lnTo>
                    <a:pt x="2620354" y="344170"/>
                  </a:lnTo>
                  <a:lnTo>
                    <a:pt x="2658617" y="375039"/>
                  </a:lnTo>
                  <a:lnTo>
                    <a:pt x="2696011" y="407130"/>
                  </a:lnTo>
                  <a:lnTo>
                    <a:pt x="2732505" y="440429"/>
                  </a:lnTo>
                  <a:lnTo>
                    <a:pt x="2768069" y="474924"/>
                  </a:lnTo>
                  <a:lnTo>
                    <a:pt x="2802564" y="510488"/>
                  </a:lnTo>
                  <a:lnTo>
                    <a:pt x="2835863" y="546982"/>
                  </a:lnTo>
                  <a:lnTo>
                    <a:pt x="2867953" y="584376"/>
                  </a:lnTo>
                  <a:lnTo>
                    <a:pt x="2898823" y="622639"/>
                  </a:lnTo>
                  <a:lnTo>
                    <a:pt x="2928458" y="661739"/>
                  </a:lnTo>
                  <a:lnTo>
                    <a:pt x="2956845" y="701646"/>
                  </a:lnTo>
                  <a:lnTo>
                    <a:pt x="2983974" y="742328"/>
                  </a:lnTo>
                  <a:lnTo>
                    <a:pt x="3009829" y="783755"/>
                  </a:lnTo>
                  <a:lnTo>
                    <a:pt x="3034399" y="825896"/>
                  </a:lnTo>
                  <a:lnTo>
                    <a:pt x="3057671" y="868720"/>
                  </a:lnTo>
                  <a:lnTo>
                    <a:pt x="3079632" y="912196"/>
                  </a:lnTo>
                  <a:lnTo>
                    <a:pt x="3100268" y="956292"/>
                  </a:lnTo>
                  <a:lnTo>
                    <a:pt x="3119568" y="1000979"/>
                  </a:lnTo>
                  <a:lnTo>
                    <a:pt x="3137519" y="1046224"/>
                  </a:lnTo>
                  <a:lnTo>
                    <a:pt x="3154107" y="1091998"/>
                  </a:lnTo>
                  <a:lnTo>
                    <a:pt x="3169320" y="1138268"/>
                  </a:lnTo>
                  <a:lnTo>
                    <a:pt x="3183145" y="1185004"/>
                  </a:lnTo>
                  <a:lnTo>
                    <a:pt x="3195569" y="1232176"/>
                  </a:lnTo>
                  <a:lnTo>
                    <a:pt x="3206579" y="1279752"/>
                  </a:lnTo>
                  <a:lnTo>
                    <a:pt x="3216163" y="1327700"/>
                  </a:lnTo>
                  <a:lnTo>
                    <a:pt x="3224308" y="1375991"/>
                  </a:lnTo>
                  <a:lnTo>
                    <a:pt x="3231000" y="1424594"/>
                  </a:lnTo>
                  <a:lnTo>
                    <a:pt x="3236228" y="1473476"/>
                  </a:lnTo>
                  <a:lnTo>
                    <a:pt x="3239978" y="1522608"/>
                  </a:lnTo>
                  <a:lnTo>
                    <a:pt x="3242237" y="1571959"/>
                  </a:lnTo>
                  <a:lnTo>
                    <a:pt x="3242993" y="1621496"/>
                  </a:lnTo>
                  <a:lnTo>
                    <a:pt x="3242276" y="1670172"/>
                  </a:lnTo>
                  <a:lnTo>
                    <a:pt x="3240140" y="1718490"/>
                  </a:lnTo>
                  <a:lnTo>
                    <a:pt x="3236604" y="1766433"/>
                  </a:lnTo>
                  <a:lnTo>
                    <a:pt x="3231688" y="1813979"/>
                  </a:lnTo>
                  <a:lnTo>
                    <a:pt x="3225412" y="1861108"/>
                  </a:lnTo>
                  <a:lnTo>
                    <a:pt x="3217796" y="1907801"/>
                  </a:lnTo>
                  <a:lnTo>
                    <a:pt x="3208861" y="1954037"/>
                  </a:lnTo>
                  <a:lnTo>
                    <a:pt x="3198627" y="1999796"/>
                  </a:lnTo>
                  <a:lnTo>
                    <a:pt x="3187113" y="2045059"/>
                  </a:lnTo>
                  <a:lnTo>
                    <a:pt x="3174340" y="2089804"/>
                  </a:lnTo>
                  <a:lnTo>
                    <a:pt x="3160328" y="2134013"/>
                  </a:lnTo>
                  <a:lnTo>
                    <a:pt x="3145096" y="2177664"/>
                  </a:lnTo>
                  <a:lnTo>
                    <a:pt x="3128665" y="2220739"/>
                  </a:lnTo>
                  <a:lnTo>
                    <a:pt x="3111055" y="2263216"/>
                  </a:lnTo>
                  <a:lnTo>
                    <a:pt x="3092286" y="2305076"/>
                  </a:lnTo>
                  <a:lnTo>
                    <a:pt x="3072378" y="2346299"/>
                  </a:lnTo>
                  <a:lnTo>
                    <a:pt x="3051352" y="2386865"/>
                  </a:lnTo>
                  <a:lnTo>
                    <a:pt x="3029226" y="2426753"/>
                  </a:lnTo>
                  <a:lnTo>
                    <a:pt x="3006022" y="2465943"/>
                  </a:lnTo>
                  <a:lnTo>
                    <a:pt x="2981759" y="2504416"/>
                  </a:lnTo>
                  <a:lnTo>
                    <a:pt x="2956457" y="2542152"/>
                  </a:lnTo>
                  <a:lnTo>
                    <a:pt x="2930137" y="2579129"/>
                  </a:lnTo>
                  <a:lnTo>
                    <a:pt x="2902818" y="2615329"/>
                  </a:lnTo>
                  <a:lnTo>
                    <a:pt x="2874521" y="2650731"/>
                  </a:lnTo>
                  <a:lnTo>
                    <a:pt x="2845266" y="2685315"/>
                  </a:lnTo>
                  <a:lnTo>
                    <a:pt x="2815072" y="2719062"/>
                  </a:lnTo>
                  <a:lnTo>
                    <a:pt x="2783960" y="2751950"/>
                  </a:lnTo>
                  <a:lnTo>
                    <a:pt x="2751950" y="2783960"/>
                  </a:lnTo>
                  <a:lnTo>
                    <a:pt x="2719062" y="2815072"/>
                  </a:lnTo>
                  <a:lnTo>
                    <a:pt x="2685315" y="2845266"/>
                  </a:lnTo>
                  <a:lnTo>
                    <a:pt x="2650731" y="2874521"/>
                  </a:lnTo>
                  <a:lnTo>
                    <a:pt x="2615329" y="2902818"/>
                  </a:lnTo>
                  <a:lnTo>
                    <a:pt x="2579129" y="2930137"/>
                  </a:lnTo>
                  <a:lnTo>
                    <a:pt x="2542152" y="2956457"/>
                  </a:lnTo>
                  <a:lnTo>
                    <a:pt x="2504416" y="2981759"/>
                  </a:lnTo>
                  <a:lnTo>
                    <a:pt x="2465943" y="3006022"/>
                  </a:lnTo>
                  <a:lnTo>
                    <a:pt x="2426753" y="3029226"/>
                  </a:lnTo>
                  <a:lnTo>
                    <a:pt x="2386865" y="3051352"/>
                  </a:lnTo>
                  <a:lnTo>
                    <a:pt x="2346299" y="3072378"/>
                  </a:lnTo>
                  <a:lnTo>
                    <a:pt x="2305076" y="3092286"/>
                  </a:lnTo>
                  <a:lnTo>
                    <a:pt x="2263216" y="3111055"/>
                  </a:lnTo>
                  <a:lnTo>
                    <a:pt x="2220739" y="3128665"/>
                  </a:lnTo>
                  <a:lnTo>
                    <a:pt x="2177664" y="3145096"/>
                  </a:lnTo>
                  <a:lnTo>
                    <a:pt x="2134013" y="3160328"/>
                  </a:lnTo>
                  <a:lnTo>
                    <a:pt x="2089804" y="3174340"/>
                  </a:lnTo>
                  <a:lnTo>
                    <a:pt x="2045059" y="3187113"/>
                  </a:lnTo>
                  <a:lnTo>
                    <a:pt x="1999796" y="3198627"/>
                  </a:lnTo>
                  <a:lnTo>
                    <a:pt x="1954037" y="3208861"/>
                  </a:lnTo>
                  <a:lnTo>
                    <a:pt x="1907801" y="3217796"/>
                  </a:lnTo>
                  <a:lnTo>
                    <a:pt x="1861108" y="3225412"/>
                  </a:lnTo>
                  <a:lnTo>
                    <a:pt x="1813979" y="3231688"/>
                  </a:lnTo>
                  <a:lnTo>
                    <a:pt x="1766433" y="3236604"/>
                  </a:lnTo>
                  <a:lnTo>
                    <a:pt x="1718490" y="3240140"/>
                  </a:lnTo>
                  <a:lnTo>
                    <a:pt x="1670172" y="3242276"/>
                  </a:lnTo>
                  <a:lnTo>
                    <a:pt x="1621496" y="3242993"/>
                  </a:lnTo>
                  <a:close/>
                </a:path>
              </a:pathLst>
            </a:custGeom>
            <a:solidFill>
              <a:srgbClr val="D18EFF"/>
            </a:solidFill>
          </p:spPr>
          <p:txBody>
            <a:bodyPr wrap="square" lIns="0" tIns="0" rIns="0" bIns="0" rtlCol="0"/>
            <a:lstStyle/>
            <a:p>
              <a:endParaRPr sz="700"/>
            </a:p>
          </p:txBody>
        </p:sp>
        <p:sp>
          <p:nvSpPr>
            <p:cNvPr id="9" name="object 9"/>
            <p:cNvSpPr/>
            <p:nvPr/>
          </p:nvSpPr>
          <p:spPr>
            <a:xfrm>
              <a:off x="9571530" y="3521992"/>
              <a:ext cx="3243580" cy="3243580"/>
            </a:xfrm>
            <a:custGeom>
              <a:avLst/>
              <a:gdLst/>
              <a:ahLst/>
              <a:cxnLst/>
              <a:rect l="l" t="t" r="r" b="b"/>
              <a:pathLst>
                <a:path w="3243579" h="3243579">
                  <a:moveTo>
                    <a:pt x="0" y="1621496"/>
                  </a:moveTo>
                  <a:lnTo>
                    <a:pt x="716" y="1572821"/>
                  </a:lnTo>
                  <a:lnTo>
                    <a:pt x="2853" y="1524502"/>
                  </a:lnTo>
                  <a:lnTo>
                    <a:pt x="6389" y="1476560"/>
                  </a:lnTo>
                  <a:lnTo>
                    <a:pt x="11305" y="1429014"/>
                  </a:lnTo>
                  <a:lnTo>
                    <a:pt x="17581" y="1381884"/>
                  </a:lnTo>
                  <a:lnTo>
                    <a:pt x="25196" y="1335192"/>
                  </a:lnTo>
                  <a:lnTo>
                    <a:pt x="34131" y="1288956"/>
                  </a:lnTo>
                  <a:lnTo>
                    <a:pt x="44365" y="1243196"/>
                  </a:lnTo>
                  <a:lnTo>
                    <a:pt x="55879" y="1197934"/>
                  </a:lnTo>
                  <a:lnTo>
                    <a:pt x="68652" y="1153188"/>
                  </a:lnTo>
                  <a:lnTo>
                    <a:pt x="82665" y="1108980"/>
                  </a:lnTo>
                  <a:lnTo>
                    <a:pt x="97897" y="1065328"/>
                  </a:lnTo>
                  <a:lnTo>
                    <a:pt x="114327" y="1022254"/>
                  </a:lnTo>
                  <a:lnTo>
                    <a:pt x="131937" y="979776"/>
                  </a:lnTo>
                  <a:lnTo>
                    <a:pt x="150706" y="937916"/>
                  </a:lnTo>
                  <a:lnTo>
                    <a:pt x="170614" y="896693"/>
                  </a:lnTo>
                  <a:lnTo>
                    <a:pt x="191641" y="856128"/>
                  </a:lnTo>
                  <a:lnTo>
                    <a:pt x="213766" y="816240"/>
                  </a:lnTo>
                  <a:lnTo>
                    <a:pt x="236971" y="777049"/>
                  </a:lnTo>
                  <a:lnTo>
                    <a:pt x="261234" y="738576"/>
                  </a:lnTo>
                  <a:lnTo>
                    <a:pt x="286535" y="700841"/>
                  </a:lnTo>
                  <a:lnTo>
                    <a:pt x="312856" y="663863"/>
                  </a:lnTo>
                  <a:lnTo>
                    <a:pt x="340174" y="627663"/>
                  </a:lnTo>
                  <a:lnTo>
                    <a:pt x="368471" y="592261"/>
                  </a:lnTo>
                  <a:lnTo>
                    <a:pt x="397727" y="557677"/>
                  </a:lnTo>
                  <a:lnTo>
                    <a:pt x="427921" y="523931"/>
                  </a:lnTo>
                  <a:lnTo>
                    <a:pt x="459033" y="491043"/>
                  </a:lnTo>
                  <a:lnTo>
                    <a:pt x="491043" y="459033"/>
                  </a:lnTo>
                  <a:lnTo>
                    <a:pt x="523931" y="427921"/>
                  </a:lnTo>
                  <a:lnTo>
                    <a:pt x="557677" y="397727"/>
                  </a:lnTo>
                  <a:lnTo>
                    <a:pt x="592261" y="368471"/>
                  </a:lnTo>
                  <a:lnTo>
                    <a:pt x="627663" y="340174"/>
                  </a:lnTo>
                  <a:lnTo>
                    <a:pt x="663863" y="312856"/>
                  </a:lnTo>
                  <a:lnTo>
                    <a:pt x="700841" y="286535"/>
                  </a:lnTo>
                  <a:lnTo>
                    <a:pt x="738576" y="261234"/>
                  </a:lnTo>
                  <a:lnTo>
                    <a:pt x="777049" y="236971"/>
                  </a:lnTo>
                  <a:lnTo>
                    <a:pt x="816240" y="213766"/>
                  </a:lnTo>
                  <a:lnTo>
                    <a:pt x="856128" y="191641"/>
                  </a:lnTo>
                  <a:lnTo>
                    <a:pt x="896693" y="170614"/>
                  </a:lnTo>
                  <a:lnTo>
                    <a:pt x="937916" y="150706"/>
                  </a:lnTo>
                  <a:lnTo>
                    <a:pt x="979776" y="131937"/>
                  </a:lnTo>
                  <a:lnTo>
                    <a:pt x="1022254" y="114327"/>
                  </a:lnTo>
                  <a:lnTo>
                    <a:pt x="1065328" y="97897"/>
                  </a:lnTo>
                  <a:lnTo>
                    <a:pt x="1108980" y="82665"/>
                  </a:lnTo>
                  <a:lnTo>
                    <a:pt x="1153188" y="68652"/>
                  </a:lnTo>
                  <a:lnTo>
                    <a:pt x="1197934" y="55879"/>
                  </a:lnTo>
                  <a:lnTo>
                    <a:pt x="1243196" y="44365"/>
                  </a:lnTo>
                  <a:lnTo>
                    <a:pt x="1288956" y="34131"/>
                  </a:lnTo>
                  <a:lnTo>
                    <a:pt x="1335192" y="25196"/>
                  </a:lnTo>
                  <a:lnTo>
                    <a:pt x="1381884" y="17581"/>
                  </a:lnTo>
                  <a:lnTo>
                    <a:pt x="1429014" y="11305"/>
                  </a:lnTo>
                  <a:lnTo>
                    <a:pt x="1476560" y="6389"/>
                  </a:lnTo>
                  <a:lnTo>
                    <a:pt x="1524502" y="2853"/>
                  </a:lnTo>
                  <a:lnTo>
                    <a:pt x="1572821" y="716"/>
                  </a:lnTo>
                  <a:lnTo>
                    <a:pt x="1621496" y="0"/>
                  </a:lnTo>
                  <a:lnTo>
                    <a:pt x="1671034" y="755"/>
                  </a:lnTo>
                  <a:lnTo>
                    <a:pt x="1720384" y="3015"/>
                  </a:lnTo>
                  <a:lnTo>
                    <a:pt x="1769516" y="6765"/>
                  </a:lnTo>
                  <a:lnTo>
                    <a:pt x="1818399" y="11992"/>
                  </a:lnTo>
                  <a:lnTo>
                    <a:pt x="1867001" y="18685"/>
                  </a:lnTo>
                  <a:lnTo>
                    <a:pt x="1915292" y="26830"/>
                  </a:lnTo>
                  <a:lnTo>
                    <a:pt x="1963241" y="36413"/>
                  </a:lnTo>
                  <a:lnTo>
                    <a:pt x="2010817" y="47424"/>
                  </a:lnTo>
                  <a:lnTo>
                    <a:pt x="2057988" y="59848"/>
                  </a:lnTo>
                  <a:lnTo>
                    <a:pt x="2104725" y="73673"/>
                  </a:lnTo>
                  <a:lnTo>
                    <a:pt x="2150995" y="88886"/>
                  </a:lnTo>
                  <a:lnTo>
                    <a:pt x="2196768" y="105474"/>
                  </a:lnTo>
                  <a:lnTo>
                    <a:pt x="2242014" y="123424"/>
                  </a:lnTo>
                  <a:lnTo>
                    <a:pt x="2286700" y="142724"/>
                  </a:lnTo>
                  <a:lnTo>
                    <a:pt x="2330797" y="163361"/>
                  </a:lnTo>
                  <a:lnTo>
                    <a:pt x="2374272" y="185322"/>
                  </a:lnTo>
                  <a:lnTo>
                    <a:pt x="2417096" y="208593"/>
                  </a:lnTo>
                  <a:lnTo>
                    <a:pt x="2459237" y="233163"/>
                  </a:lnTo>
                  <a:lnTo>
                    <a:pt x="2500664" y="259019"/>
                  </a:lnTo>
                  <a:lnTo>
                    <a:pt x="2541347" y="286147"/>
                  </a:lnTo>
                  <a:lnTo>
                    <a:pt x="2581254" y="314535"/>
                  </a:lnTo>
                  <a:lnTo>
                    <a:pt x="2620354" y="344170"/>
                  </a:lnTo>
                  <a:lnTo>
                    <a:pt x="2658617" y="375039"/>
                  </a:lnTo>
                  <a:lnTo>
                    <a:pt x="2696011" y="407130"/>
                  </a:lnTo>
                  <a:lnTo>
                    <a:pt x="2732505" y="440429"/>
                  </a:lnTo>
                  <a:lnTo>
                    <a:pt x="2768069" y="474924"/>
                  </a:lnTo>
                  <a:lnTo>
                    <a:pt x="2802564" y="510488"/>
                  </a:lnTo>
                  <a:lnTo>
                    <a:pt x="2835863" y="546982"/>
                  </a:lnTo>
                  <a:lnTo>
                    <a:pt x="2867953" y="584376"/>
                  </a:lnTo>
                  <a:lnTo>
                    <a:pt x="2898822" y="622639"/>
                  </a:lnTo>
                  <a:lnTo>
                    <a:pt x="2928457" y="661739"/>
                  </a:lnTo>
                  <a:lnTo>
                    <a:pt x="2956845" y="701646"/>
                  </a:lnTo>
                  <a:lnTo>
                    <a:pt x="2983974" y="742328"/>
                  </a:lnTo>
                  <a:lnTo>
                    <a:pt x="3009829" y="783755"/>
                  </a:lnTo>
                  <a:lnTo>
                    <a:pt x="3034399" y="825896"/>
                  </a:lnTo>
                  <a:lnTo>
                    <a:pt x="3057671" y="868720"/>
                  </a:lnTo>
                  <a:lnTo>
                    <a:pt x="3079631" y="912196"/>
                  </a:lnTo>
                  <a:lnTo>
                    <a:pt x="3100268" y="956292"/>
                  </a:lnTo>
                  <a:lnTo>
                    <a:pt x="3119568" y="1000979"/>
                  </a:lnTo>
                  <a:lnTo>
                    <a:pt x="3137519" y="1046224"/>
                  </a:lnTo>
                  <a:lnTo>
                    <a:pt x="3154107" y="1091997"/>
                  </a:lnTo>
                  <a:lnTo>
                    <a:pt x="3169320" y="1138268"/>
                  </a:lnTo>
                  <a:lnTo>
                    <a:pt x="3183145" y="1185004"/>
                  </a:lnTo>
                  <a:lnTo>
                    <a:pt x="3195569" y="1232176"/>
                  </a:lnTo>
                  <a:lnTo>
                    <a:pt x="3206579" y="1279752"/>
                  </a:lnTo>
                  <a:lnTo>
                    <a:pt x="3216163" y="1327700"/>
                  </a:lnTo>
                  <a:lnTo>
                    <a:pt x="3224308" y="1375991"/>
                  </a:lnTo>
                  <a:lnTo>
                    <a:pt x="3231000" y="1424594"/>
                  </a:lnTo>
                  <a:lnTo>
                    <a:pt x="3236228" y="1473476"/>
                  </a:lnTo>
                  <a:lnTo>
                    <a:pt x="3239978" y="1522608"/>
                  </a:lnTo>
                  <a:lnTo>
                    <a:pt x="3242237" y="1571959"/>
                  </a:lnTo>
                  <a:lnTo>
                    <a:pt x="3242993" y="1621496"/>
                  </a:lnTo>
                  <a:lnTo>
                    <a:pt x="3242276" y="1670171"/>
                  </a:lnTo>
                  <a:lnTo>
                    <a:pt x="3240140" y="1718490"/>
                  </a:lnTo>
                  <a:lnTo>
                    <a:pt x="3236604" y="1766433"/>
                  </a:lnTo>
                  <a:lnTo>
                    <a:pt x="3231687" y="1813979"/>
                  </a:lnTo>
                  <a:lnTo>
                    <a:pt x="3225412" y="1861108"/>
                  </a:lnTo>
                  <a:lnTo>
                    <a:pt x="3217796" y="1907801"/>
                  </a:lnTo>
                  <a:lnTo>
                    <a:pt x="3208861" y="1954037"/>
                  </a:lnTo>
                  <a:lnTo>
                    <a:pt x="3198627" y="1999796"/>
                  </a:lnTo>
                  <a:lnTo>
                    <a:pt x="3187113" y="2045059"/>
                  </a:lnTo>
                  <a:lnTo>
                    <a:pt x="3174340" y="2089804"/>
                  </a:lnTo>
                  <a:lnTo>
                    <a:pt x="3160328" y="2134013"/>
                  </a:lnTo>
                  <a:lnTo>
                    <a:pt x="3145096" y="2177664"/>
                  </a:lnTo>
                  <a:lnTo>
                    <a:pt x="3128665" y="2220739"/>
                  </a:lnTo>
                  <a:lnTo>
                    <a:pt x="3111055" y="2263216"/>
                  </a:lnTo>
                  <a:lnTo>
                    <a:pt x="3092286" y="2305076"/>
                  </a:lnTo>
                  <a:lnTo>
                    <a:pt x="3072378" y="2346299"/>
                  </a:lnTo>
                  <a:lnTo>
                    <a:pt x="3051352" y="2386865"/>
                  </a:lnTo>
                  <a:lnTo>
                    <a:pt x="3029226" y="2426753"/>
                  </a:lnTo>
                  <a:lnTo>
                    <a:pt x="3006022" y="2465943"/>
                  </a:lnTo>
                  <a:lnTo>
                    <a:pt x="2981759" y="2504416"/>
                  </a:lnTo>
                  <a:lnTo>
                    <a:pt x="2956457" y="2542151"/>
                  </a:lnTo>
                  <a:lnTo>
                    <a:pt x="2930137" y="2579129"/>
                  </a:lnTo>
                  <a:lnTo>
                    <a:pt x="2902818" y="2615329"/>
                  </a:lnTo>
                  <a:lnTo>
                    <a:pt x="2874521" y="2650731"/>
                  </a:lnTo>
                  <a:lnTo>
                    <a:pt x="2845266" y="2685315"/>
                  </a:lnTo>
                  <a:lnTo>
                    <a:pt x="2815072" y="2719062"/>
                  </a:lnTo>
                  <a:lnTo>
                    <a:pt x="2783960" y="2751950"/>
                  </a:lnTo>
                  <a:lnTo>
                    <a:pt x="2751950" y="2783960"/>
                  </a:lnTo>
                  <a:lnTo>
                    <a:pt x="2719062" y="2815072"/>
                  </a:lnTo>
                  <a:lnTo>
                    <a:pt x="2685315" y="2845266"/>
                  </a:lnTo>
                  <a:lnTo>
                    <a:pt x="2650731" y="2874521"/>
                  </a:lnTo>
                  <a:lnTo>
                    <a:pt x="2615329" y="2902818"/>
                  </a:lnTo>
                  <a:lnTo>
                    <a:pt x="2579129" y="2930137"/>
                  </a:lnTo>
                  <a:lnTo>
                    <a:pt x="2542151" y="2956457"/>
                  </a:lnTo>
                  <a:lnTo>
                    <a:pt x="2504416" y="2981759"/>
                  </a:lnTo>
                  <a:lnTo>
                    <a:pt x="2465943" y="3006022"/>
                  </a:lnTo>
                  <a:lnTo>
                    <a:pt x="2426753" y="3029226"/>
                  </a:lnTo>
                  <a:lnTo>
                    <a:pt x="2386865" y="3051352"/>
                  </a:lnTo>
                  <a:lnTo>
                    <a:pt x="2346299" y="3072378"/>
                  </a:lnTo>
                  <a:lnTo>
                    <a:pt x="2305076" y="3092286"/>
                  </a:lnTo>
                  <a:lnTo>
                    <a:pt x="2263216" y="3111055"/>
                  </a:lnTo>
                  <a:lnTo>
                    <a:pt x="2220739" y="3128665"/>
                  </a:lnTo>
                  <a:lnTo>
                    <a:pt x="2177664" y="3145096"/>
                  </a:lnTo>
                  <a:lnTo>
                    <a:pt x="2134013" y="3160328"/>
                  </a:lnTo>
                  <a:lnTo>
                    <a:pt x="2089804" y="3174340"/>
                  </a:lnTo>
                  <a:lnTo>
                    <a:pt x="2045059" y="3187113"/>
                  </a:lnTo>
                  <a:lnTo>
                    <a:pt x="1999796" y="3198627"/>
                  </a:lnTo>
                  <a:lnTo>
                    <a:pt x="1954037" y="3208861"/>
                  </a:lnTo>
                  <a:lnTo>
                    <a:pt x="1907801" y="3217796"/>
                  </a:lnTo>
                  <a:lnTo>
                    <a:pt x="1861108" y="3225412"/>
                  </a:lnTo>
                  <a:lnTo>
                    <a:pt x="1813979" y="3231687"/>
                  </a:lnTo>
                  <a:lnTo>
                    <a:pt x="1766433" y="3236604"/>
                  </a:lnTo>
                  <a:lnTo>
                    <a:pt x="1718490" y="3240140"/>
                  </a:lnTo>
                  <a:lnTo>
                    <a:pt x="1670171" y="3242276"/>
                  </a:lnTo>
                  <a:lnTo>
                    <a:pt x="1621496" y="3242993"/>
                  </a:lnTo>
                  <a:lnTo>
                    <a:pt x="1572821" y="3242276"/>
                  </a:lnTo>
                  <a:lnTo>
                    <a:pt x="1524502" y="3240140"/>
                  </a:lnTo>
                  <a:lnTo>
                    <a:pt x="1476560" y="3236604"/>
                  </a:lnTo>
                  <a:lnTo>
                    <a:pt x="1429014" y="3231687"/>
                  </a:lnTo>
                  <a:lnTo>
                    <a:pt x="1381884" y="3225412"/>
                  </a:lnTo>
                  <a:lnTo>
                    <a:pt x="1335192" y="3217796"/>
                  </a:lnTo>
                  <a:lnTo>
                    <a:pt x="1288956" y="3208861"/>
                  </a:lnTo>
                  <a:lnTo>
                    <a:pt x="1243196" y="3198627"/>
                  </a:lnTo>
                  <a:lnTo>
                    <a:pt x="1197934" y="3187113"/>
                  </a:lnTo>
                  <a:lnTo>
                    <a:pt x="1153188" y="3174340"/>
                  </a:lnTo>
                  <a:lnTo>
                    <a:pt x="1108980" y="3160328"/>
                  </a:lnTo>
                  <a:lnTo>
                    <a:pt x="1065328" y="3145096"/>
                  </a:lnTo>
                  <a:lnTo>
                    <a:pt x="1022254" y="3128665"/>
                  </a:lnTo>
                  <a:lnTo>
                    <a:pt x="979776" y="3111055"/>
                  </a:lnTo>
                  <a:lnTo>
                    <a:pt x="937916" y="3092286"/>
                  </a:lnTo>
                  <a:lnTo>
                    <a:pt x="896693" y="3072378"/>
                  </a:lnTo>
                  <a:lnTo>
                    <a:pt x="856128" y="3051352"/>
                  </a:lnTo>
                  <a:lnTo>
                    <a:pt x="816240" y="3029226"/>
                  </a:lnTo>
                  <a:lnTo>
                    <a:pt x="777049" y="3006022"/>
                  </a:lnTo>
                  <a:lnTo>
                    <a:pt x="738576" y="2981759"/>
                  </a:lnTo>
                  <a:lnTo>
                    <a:pt x="700841" y="2956457"/>
                  </a:lnTo>
                  <a:lnTo>
                    <a:pt x="663863" y="2930137"/>
                  </a:lnTo>
                  <a:lnTo>
                    <a:pt x="627663" y="2902818"/>
                  </a:lnTo>
                  <a:lnTo>
                    <a:pt x="592261" y="2874521"/>
                  </a:lnTo>
                  <a:lnTo>
                    <a:pt x="557677" y="2845266"/>
                  </a:lnTo>
                  <a:lnTo>
                    <a:pt x="523931" y="2815072"/>
                  </a:lnTo>
                  <a:lnTo>
                    <a:pt x="491043" y="2783960"/>
                  </a:lnTo>
                  <a:lnTo>
                    <a:pt x="459033" y="2751950"/>
                  </a:lnTo>
                  <a:lnTo>
                    <a:pt x="427921" y="2719062"/>
                  </a:lnTo>
                  <a:lnTo>
                    <a:pt x="397727" y="2685315"/>
                  </a:lnTo>
                  <a:lnTo>
                    <a:pt x="368471" y="2650731"/>
                  </a:lnTo>
                  <a:lnTo>
                    <a:pt x="340174" y="2615329"/>
                  </a:lnTo>
                  <a:lnTo>
                    <a:pt x="312856" y="2579129"/>
                  </a:lnTo>
                  <a:lnTo>
                    <a:pt x="286535" y="2542151"/>
                  </a:lnTo>
                  <a:lnTo>
                    <a:pt x="261234" y="2504416"/>
                  </a:lnTo>
                  <a:lnTo>
                    <a:pt x="236971" y="2465943"/>
                  </a:lnTo>
                  <a:lnTo>
                    <a:pt x="213766" y="2426753"/>
                  </a:lnTo>
                  <a:lnTo>
                    <a:pt x="191641" y="2386865"/>
                  </a:lnTo>
                  <a:lnTo>
                    <a:pt x="170614" y="2346299"/>
                  </a:lnTo>
                  <a:lnTo>
                    <a:pt x="150706" y="2305076"/>
                  </a:lnTo>
                  <a:lnTo>
                    <a:pt x="131937" y="2263216"/>
                  </a:lnTo>
                  <a:lnTo>
                    <a:pt x="114327" y="2220739"/>
                  </a:lnTo>
                  <a:lnTo>
                    <a:pt x="97897" y="2177664"/>
                  </a:lnTo>
                  <a:lnTo>
                    <a:pt x="82665" y="2134013"/>
                  </a:lnTo>
                  <a:lnTo>
                    <a:pt x="68652" y="2089804"/>
                  </a:lnTo>
                  <a:lnTo>
                    <a:pt x="55879" y="2045059"/>
                  </a:lnTo>
                  <a:lnTo>
                    <a:pt x="44365" y="1999796"/>
                  </a:lnTo>
                  <a:lnTo>
                    <a:pt x="34131" y="1954037"/>
                  </a:lnTo>
                  <a:lnTo>
                    <a:pt x="25196" y="1907801"/>
                  </a:lnTo>
                  <a:lnTo>
                    <a:pt x="17581" y="1861108"/>
                  </a:lnTo>
                  <a:lnTo>
                    <a:pt x="11305" y="1813979"/>
                  </a:lnTo>
                  <a:lnTo>
                    <a:pt x="6389" y="1766433"/>
                  </a:lnTo>
                  <a:lnTo>
                    <a:pt x="2853" y="1718490"/>
                  </a:lnTo>
                  <a:lnTo>
                    <a:pt x="716" y="1670171"/>
                  </a:lnTo>
                  <a:lnTo>
                    <a:pt x="0" y="1621496"/>
                  </a:lnTo>
                  <a:close/>
                </a:path>
              </a:pathLst>
            </a:custGeom>
            <a:ln w="28574">
              <a:solidFill>
                <a:srgbClr val="674DA7"/>
              </a:solidFill>
            </a:ln>
          </p:spPr>
          <p:txBody>
            <a:bodyPr wrap="square" lIns="0" tIns="0" rIns="0" bIns="0" rtlCol="0"/>
            <a:lstStyle/>
            <a:p>
              <a:endParaRPr sz="700"/>
            </a:p>
          </p:txBody>
        </p:sp>
        <p:pic>
          <p:nvPicPr>
            <p:cNvPr id="10" name="object 10"/>
            <p:cNvPicPr/>
            <p:nvPr/>
          </p:nvPicPr>
          <p:blipFill>
            <a:blip r:embed="rId2" cstate="print"/>
            <a:stretch>
              <a:fillRect/>
            </a:stretch>
          </p:blipFill>
          <p:spPr>
            <a:xfrm>
              <a:off x="10006429" y="4001441"/>
              <a:ext cx="4203491" cy="4518690"/>
            </a:xfrm>
            <a:prstGeom prst="rect">
              <a:avLst/>
            </a:prstGeom>
          </p:spPr>
        </p:pic>
        <p:pic>
          <p:nvPicPr>
            <p:cNvPr id="11" name="object 11"/>
            <p:cNvPicPr/>
            <p:nvPr/>
          </p:nvPicPr>
          <p:blipFill>
            <a:blip r:embed="rId3" cstate="print"/>
            <a:stretch>
              <a:fillRect/>
            </a:stretch>
          </p:blipFill>
          <p:spPr>
            <a:xfrm>
              <a:off x="9557242" y="3507705"/>
              <a:ext cx="3271568" cy="3497593"/>
            </a:xfrm>
            <a:prstGeom prst="rect">
              <a:avLst/>
            </a:prstGeom>
          </p:spPr>
        </p:pic>
      </p:grpSp>
      <p:sp>
        <p:nvSpPr>
          <p:cNvPr id="12" name="object 12"/>
          <p:cNvSpPr txBox="1"/>
          <p:nvPr/>
        </p:nvSpPr>
        <p:spPr>
          <a:xfrm>
            <a:off x="5415597" y="2451127"/>
            <a:ext cx="361950" cy="221856"/>
          </a:xfrm>
          <a:prstGeom prst="rect">
            <a:avLst/>
          </a:prstGeom>
        </p:spPr>
        <p:txBody>
          <a:bodyPr vert="horz" wrap="square" lIns="0" tIns="6350" rIns="0" bIns="0" rtlCol="0">
            <a:spAutoFit/>
          </a:bodyPr>
          <a:lstStyle/>
          <a:p>
            <a:pPr marL="6350">
              <a:spcBef>
                <a:spcPts val="50"/>
              </a:spcBef>
            </a:pPr>
            <a:r>
              <a:rPr b="1" spc="-13" dirty="0">
                <a:latin typeface="Lato"/>
                <a:cs typeface="Lato"/>
              </a:rPr>
              <a:t>LLM</a:t>
            </a:r>
            <a:endParaRPr>
              <a:latin typeface="Lato"/>
              <a:cs typeface="Lato"/>
            </a:endParaRPr>
          </a:p>
        </p:txBody>
      </p:sp>
      <p:sp>
        <p:nvSpPr>
          <p:cNvPr id="13" name="object 13"/>
          <p:cNvSpPr txBox="1"/>
          <p:nvPr/>
        </p:nvSpPr>
        <p:spPr>
          <a:xfrm rot="20580000">
            <a:off x="5481533" y="2880639"/>
            <a:ext cx="581170" cy="525785"/>
          </a:xfrm>
          <a:prstGeom prst="rect">
            <a:avLst/>
          </a:prstGeom>
        </p:spPr>
        <p:txBody>
          <a:bodyPr vert="horz" wrap="square" lIns="0" tIns="0" rIns="0" bIns="0" rtlCol="0">
            <a:spAutoFit/>
          </a:bodyPr>
          <a:lstStyle/>
          <a:p>
            <a:pPr>
              <a:lnSpc>
                <a:spcPts val="4100"/>
              </a:lnSpc>
            </a:pPr>
            <a:r>
              <a:rPr sz="4100" b="1" i="1" spc="-25" dirty="0">
                <a:solidFill>
                  <a:srgbClr val="FF0000"/>
                </a:solidFill>
                <a:latin typeface="Lato Black"/>
                <a:cs typeface="Lato Black"/>
              </a:rPr>
              <a:t>L</a:t>
            </a:r>
            <a:endParaRPr sz="4100">
              <a:latin typeface="Lato Black"/>
              <a:cs typeface="Lato Black"/>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sp>
        <p:nvSpPr>
          <p:cNvPr id="6" name="object 6"/>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spc="-5" dirty="0"/>
              <a:t>Transformers</a:t>
            </a:r>
          </a:p>
        </p:txBody>
      </p:sp>
      <p:sp>
        <p:nvSpPr>
          <p:cNvPr id="7" name="object 7"/>
          <p:cNvSpPr/>
          <p:nvPr/>
        </p:nvSpPr>
        <p:spPr>
          <a:xfrm>
            <a:off x="2524470" y="1880934"/>
            <a:ext cx="3993198" cy="397193"/>
          </a:xfrm>
          <a:custGeom>
            <a:avLst/>
            <a:gdLst/>
            <a:ahLst/>
            <a:cxnLst/>
            <a:rect l="l" t="t" r="r" b="b"/>
            <a:pathLst>
              <a:path w="7986394" h="794385">
                <a:moveTo>
                  <a:pt x="0" y="772223"/>
                </a:moveTo>
                <a:lnTo>
                  <a:pt x="32986" y="723891"/>
                </a:lnTo>
                <a:lnTo>
                  <a:pt x="53034" y="691304"/>
                </a:lnTo>
                <a:lnTo>
                  <a:pt x="75190" y="654083"/>
                </a:lnTo>
                <a:lnTo>
                  <a:pt x="99260" y="612962"/>
                </a:lnTo>
                <a:lnTo>
                  <a:pt x="125048" y="568675"/>
                </a:lnTo>
                <a:lnTo>
                  <a:pt x="152358" y="521956"/>
                </a:lnTo>
                <a:lnTo>
                  <a:pt x="180994" y="473540"/>
                </a:lnTo>
                <a:lnTo>
                  <a:pt x="210762" y="424162"/>
                </a:lnTo>
                <a:lnTo>
                  <a:pt x="241466" y="374555"/>
                </a:lnTo>
                <a:lnTo>
                  <a:pt x="272911" y="325455"/>
                </a:lnTo>
                <a:lnTo>
                  <a:pt x="304900" y="277594"/>
                </a:lnTo>
                <a:lnTo>
                  <a:pt x="337239" y="231709"/>
                </a:lnTo>
                <a:lnTo>
                  <a:pt x="369732" y="188533"/>
                </a:lnTo>
                <a:lnTo>
                  <a:pt x="402183" y="148801"/>
                </a:lnTo>
                <a:lnTo>
                  <a:pt x="434398" y="113247"/>
                </a:lnTo>
                <a:lnTo>
                  <a:pt x="466180" y="82605"/>
                </a:lnTo>
                <a:lnTo>
                  <a:pt x="497334" y="57610"/>
                </a:lnTo>
                <a:lnTo>
                  <a:pt x="556976" y="27498"/>
                </a:lnTo>
                <a:lnTo>
                  <a:pt x="585073" y="23849"/>
                </a:lnTo>
                <a:lnTo>
                  <a:pt x="613066" y="28568"/>
                </a:lnTo>
                <a:lnTo>
                  <a:pt x="671950" y="60942"/>
                </a:lnTo>
                <a:lnTo>
                  <a:pt x="702485" y="87115"/>
                </a:lnTo>
                <a:lnTo>
                  <a:pt x="733512" y="118955"/>
                </a:lnTo>
                <a:lnTo>
                  <a:pt x="764853" y="155723"/>
                </a:lnTo>
                <a:lnTo>
                  <a:pt x="796330" y="196676"/>
                </a:lnTo>
                <a:lnTo>
                  <a:pt x="827766" y="241073"/>
                </a:lnTo>
                <a:lnTo>
                  <a:pt x="858984" y="288171"/>
                </a:lnTo>
                <a:lnTo>
                  <a:pt x="889804" y="337231"/>
                </a:lnTo>
                <a:lnTo>
                  <a:pt x="920050" y="387510"/>
                </a:lnTo>
                <a:lnTo>
                  <a:pt x="949544" y="438266"/>
                </a:lnTo>
                <a:lnTo>
                  <a:pt x="978108" y="488759"/>
                </a:lnTo>
                <a:lnTo>
                  <a:pt x="1005565" y="538247"/>
                </a:lnTo>
                <a:lnTo>
                  <a:pt x="1031736" y="585987"/>
                </a:lnTo>
                <a:lnTo>
                  <a:pt x="1056445" y="631239"/>
                </a:lnTo>
                <a:lnTo>
                  <a:pt x="1079512" y="673262"/>
                </a:lnTo>
                <a:lnTo>
                  <a:pt x="1100762" y="711313"/>
                </a:lnTo>
                <a:lnTo>
                  <a:pt x="1120015" y="744651"/>
                </a:lnTo>
                <a:lnTo>
                  <a:pt x="1137094" y="772535"/>
                </a:lnTo>
                <a:lnTo>
                  <a:pt x="1151822" y="794223"/>
                </a:lnTo>
              </a:path>
              <a:path w="7986394" h="794385">
                <a:moveTo>
                  <a:pt x="1128697" y="772223"/>
                </a:moveTo>
                <a:lnTo>
                  <a:pt x="1169560" y="731227"/>
                </a:lnTo>
                <a:lnTo>
                  <a:pt x="1220816" y="673227"/>
                </a:lnTo>
                <a:lnTo>
                  <a:pt x="1249869" y="639080"/>
                </a:lnTo>
                <a:lnTo>
                  <a:pt x="1280954" y="602158"/>
                </a:lnTo>
                <a:lnTo>
                  <a:pt x="1313882" y="562953"/>
                </a:lnTo>
                <a:lnTo>
                  <a:pt x="1348463" y="521956"/>
                </a:lnTo>
                <a:lnTo>
                  <a:pt x="1384510" y="479660"/>
                </a:lnTo>
                <a:lnTo>
                  <a:pt x="1421833" y="436556"/>
                </a:lnTo>
                <a:lnTo>
                  <a:pt x="1460244" y="393138"/>
                </a:lnTo>
                <a:lnTo>
                  <a:pt x="1499553" y="349896"/>
                </a:lnTo>
                <a:lnTo>
                  <a:pt x="1539571" y="307322"/>
                </a:lnTo>
                <a:lnTo>
                  <a:pt x="1580111" y="265909"/>
                </a:lnTo>
                <a:lnTo>
                  <a:pt x="1620982" y="226149"/>
                </a:lnTo>
                <a:lnTo>
                  <a:pt x="1661996" y="188533"/>
                </a:lnTo>
                <a:lnTo>
                  <a:pt x="1702965" y="153554"/>
                </a:lnTo>
                <a:lnTo>
                  <a:pt x="1743698" y="121704"/>
                </a:lnTo>
                <a:lnTo>
                  <a:pt x="1784009" y="93473"/>
                </a:lnTo>
                <a:lnTo>
                  <a:pt x="1823706" y="69356"/>
                </a:lnTo>
                <a:lnTo>
                  <a:pt x="1862603" y="49843"/>
                </a:lnTo>
                <a:lnTo>
                  <a:pt x="1900509" y="35426"/>
                </a:lnTo>
                <a:lnTo>
                  <a:pt x="1972596" y="23849"/>
                </a:lnTo>
                <a:lnTo>
                  <a:pt x="2007843" y="27531"/>
                </a:lnTo>
                <a:lnTo>
                  <a:pt x="2081634" y="52740"/>
                </a:lnTo>
                <a:lnTo>
                  <a:pt x="2119835" y="73274"/>
                </a:lnTo>
                <a:lnTo>
                  <a:pt x="2158676" y="98431"/>
                </a:lnTo>
                <a:lnTo>
                  <a:pt x="2197986" y="127714"/>
                </a:lnTo>
                <a:lnTo>
                  <a:pt x="2237594" y="160629"/>
                </a:lnTo>
                <a:lnTo>
                  <a:pt x="2277328" y="196676"/>
                </a:lnTo>
                <a:lnTo>
                  <a:pt x="2317016" y="235360"/>
                </a:lnTo>
                <a:lnTo>
                  <a:pt x="2356487" y="276184"/>
                </a:lnTo>
                <a:lnTo>
                  <a:pt x="2395568" y="318651"/>
                </a:lnTo>
                <a:lnTo>
                  <a:pt x="2434088" y="362264"/>
                </a:lnTo>
                <a:lnTo>
                  <a:pt x="2471876" y="406527"/>
                </a:lnTo>
                <a:lnTo>
                  <a:pt x="2508760" y="450943"/>
                </a:lnTo>
                <a:lnTo>
                  <a:pt x="2544568" y="495015"/>
                </a:lnTo>
                <a:lnTo>
                  <a:pt x="2579128" y="538247"/>
                </a:lnTo>
                <a:lnTo>
                  <a:pt x="2612268" y="580140"/>
                </a:lnTo>
                <a:lnTo>
                  <a:pt x="2643818" y="620200"/>
                </a:lnTo>
                <a:lnTo>
                  <a:pt x="2673606" y="657929"/>
                </a:lnTo>
                <a:lnTo>
                  <a:pt x="2701459" y="692830"/>
                </a:lnTo>
                <a:lnTo>
                  <a:pt x="2727206" y="724407"/>
                </a:lnTo>
                <a:lnTo>
                  <a:pt x="2750675" y="752162"/>
                </a:lnTo>
                <a:lnTo>
                  <a:pt x="2771695" y="775600"/>
                </a:lnTo>
                <a:lnTo>
                  <a:pt x="2790094" y="794223"/>
                </a:lnTo>
              </a:path>
              <a:path w="7986394" h="794385">
                <a:moveTo>
                  <a:pt x="3966342" y="772223"/>
                </a:moveTo>
                <a:lnTo>
                  <a:pt x="3932654" y="723891"/>
                </a:lnTo>
                <a:lnTo>
                  <a:pt x="3912181" y="691304"/>
                </a:lnTo>
                <a:lnTo>
                  <a:pt x="3889554" y="654083"/>
                </a:lnTo>
                <a:lnTo>
                  <a:pt x="3864974" y="612962"/>
                </a:lnTo>
                <a:lnTo>
                  <a:pt x="3838640" y="568675"/>
                </a:lnTo>
                <a:lnTo>
                  <a:pt x="3810752" y="521956"/>
                </a:lnTo>
                <a:lnTo>
                  <a:pt x="3781509" y="473540"/>
                </a:lnTo>
                <a:lnTo>
                  <a:pt x="3751110" y="424162"/>
                </a:lnTo>
                <a:lnTo>
                  <a:pt x="3719756" y="374555"/>
                </a:lnTo>
                <a:lnTo>
                  <a:pt x="3687645" y="325455"/>
                </a:lnTo>
                <a:lnTo>
                  <a:pt x="3654979" y="277594"/>
                </a:lnTo>
                <a:lnTo>
                  <a:pt x="3621955" y="231709"/>
                </a:lnTo>
                <a:lnTo>
                  <a:pt x="3588774" y="188533"/>
                </a:lnTo>
                <a:lnTo>
                  <a:pt x="3555635" y="148801"/>
                </a:lnTo>
                <a:lnTo>
                  <a:pt x="3522738" y="113247"/>
                </a:lnTo>
                <a:lnTo>
                  <a:pt x="3490283" y="82605"/>
                </a:lnTo>
                <a:lnTo>
                  <a:pt x="3458468" y="57610"/>
                </a:lnTo>
                <a:lnTo>
                  <a:pt x="3397561" y="27498"/>
                </a:lnTo>
                <a:lnTo>
                  <a:pt x="3368868" y="23849"/>
                </a:lnTo>
                <a:lnTo>
                  <a:pt x="3340277" y="28568"/>
                </a:lnTo>
                <a:lnTo>
                  <a:pt x="3280139" y="60942"/>
                </a:lnTo>
                <a:lnTo>
                  <a:pt x="3248954" y="87115"/>
                </a:lnTo>
                <a:lnTo>
                  <a:pt x="3217268" y="118955"/>
                </a:lnTo>
                <a:lnTo>
                  <a:pt x="3185261" y="155723"/>
                </a:lnTo>
                <a:lnTo>
                  <a:pt x="3153114" y="196676"/>
                </a:lnTo>
                <a:lnTo>
                  <a:pt x="3121011" y="241073"/>
                </a:lnTo>
                <a:lnTo>
                  <a:pt x="3089131" y="288171"/>
                </a:lnTo>
                <a:lnTo>
                  <a:pt x="3057656" y="337231"/>
                </a:lnTo>
                <a:lnTo>
                  <a:pt x="3026768" y="387510"/>
                </a:lnTo>
                <a:lnTo>
                  <a:pt x="2996649" y="438266"/>
                </a:lnTo>
                <a:lnTo>
                  <a:pt x="2967478" y="488759"/>
                </a:lnTo>
                <a:lnTo>
                  <a:pt x="2939439" y="538247"/>
                </a:lnTo>
                <a:lnTo>
                  <a:pt x="2912712" y="585987"/>
                </a:lnTo>
                <a:lnTo>
                  <a:pt x="2887479" y="631239"/>
                </a:lnTo>
                <a:lnTo>
                  <a:pt x="2863921" y="673262"/>
                </a:lnTo>
                <a:lnTo>
                  <a:pt x="2842219" y="711313"/>
                </a:lnTo>
                <a:lnTo>
                  <a:pt x="2822556" y="744651"/>
                </a:lnTo>
                <a:lnTo>
                  <a:pt x="2805112" y="772535"/>
                </a:lnTo>
                <a:lnTo>
                  <a:pt x="2790069" y="794223"/>
                </a:lnTo>
              </a:path>
              <a:path w="7986394" h="794385">
                <a:moveTo>
                  <a:pt x="5136289" y="772223"/>
                </a:moveTo>
                <a:lnTo>
                  <a:pt x="5102601" y="723891"/>
                </a:lnTo>
                <a:lnTo>
                  <a:pt x="5082128" y="691304"/>
                </a:lnTo>
                <a:lnTo>
                  <a:pt x="5059502" y="654083"/>
                </a:lnTo>
                <a:lnTo>
                  <a:pt x="5034922" y="612962"/>
                </a:lnTo>
                <a:lnTo>
                  <a:pt x="5008588" y="568675"/>
                </a:lnTo>
                <a:lnTo>
                  <a:pt x="4980700" y="521956"/>
                </a:lnTo>
                <a:lnTo>
                  <a:pt x="4951456" y="473540"/>
                </a:lnTo>
                <a:lnTo>
                  <a:pt x="4921058" y="424162"/>
                </a:lnTo>
                <a:lnTo>
                  <a:pt x="4889703" y="374555"/>
                </a:lnTo>
                <a:lnTo>
                  <a:pt x="4857593" y="325455"/>
                </a:lnTo>
                <a:lnTo>
                  <a:pt x="4824926" y="277594"/>
                </a:lnTo>
                <a:lnTo>
                  <a:pt x="4791902" y="231709"/>
                </a:lnTo>
                <a:lnTo>
                  <a:pt x="4758721" y="188533"/>
                </a:lnTo>
                <a:lnTo>
                  <a:pt x="4725583" y="148801"/>
                </a:lnTo>
                <a:lnTo>
                  <a:pt x="4692686" y="113247"/>
                </a:lnTo>
                <a:lnTo>
                  <a:pt x="4660230" y="82605"/>
                </a:lnTo>
                <a:lnTo>
                  <a:pt x="4628416" y="57610"/>
                </a:lnTo>
                <a:lnTo>
                  <a:pt x="4567509" y="27498"/>
                </a:lnTo>
                <a:lnTo>
                  <a:pt x="4538815" y="23849"/>
                </a:lnTo>
                <a:lnTo>
                  <a:pt x="4510225" y="28568"/>
                </a:lnTo>
                <a:lnTo>
                  <a:pt x="4450087" y="60942"/>
                </a:lnTo>
                <a:lnTo>
                  <a:pt x="4418902" y="87115"/>
                </a:lnTo>
                <a:lnTo>
                  <a:pt x="4387215" y="118955"/>
                </a:lnTo>
                <a:lnTo>
                  <a:pt x="4355208" y="155723"/>
                </a:lnTo>
                <a:lnTo>
                  <a:pt x="4323062" y="196676"/>
                </a:lnTo>
                <a:lnTo>
                  <a:pt x="4290958" y="241073"/>
                </a:lnTo>
                <a:lnTo>
                  <a:pt x="4259079" y="288171"/>
                </a:lnTo>
                <a:lnTo>
                  <a:pt x="4227604" y="337231"/>
                </a:lnTo>
                <a:lnTo>
                  <a:pt x="4196716" y="387510"/>
                </a:lnTo>
                <a:lnTo>
                  <a:pt x="4166596" y="438266"/>
                </a:lnTo>
                <a:lnTo>
                  <a:pt x="4137426" y="488759"/>
                </a:lnTo>
                <a:lnTo>
                  <a:pt x="4109387" y="538247"/>
                </a:lnTo>
                <a:lnTo>
                  <a:pt x="4082660" y="585987"/>
                </a:lnTo>
                <a:lnTo>
                  <a:pt x="4057426" y="631239"/>
                </a:lnTo>
                <a:lnTo>
                  <a:pt x="4033868" y="673262"/>
                </a:lnTo>
                <a:lnTo>
                  <a:pt x="4012167" y="711313"/>
                </a:lnTo>
                <a:lnTo>
                  <a:pt x="3992503" y="744651"/>
                </a:lnTo>
                <a:lnTo>
                  <a:pt x="3975060" y="772535"/>
                </a:lnTo>
                <a:lnTo>
                  <a:pt x="3960017" y="794223"/>
                </a:lnTo>
              </a:path>
              <a:path w="7986394" h="794385">
                <a:moveTo>
                  <a:pt x="6306137" y="772223"/>
                </a:moveTo>
                <a:lnTo>
                  <a:pt x="6272449" y="723891"/>
                </a:lnTo>
                <a:lnTo>
                  <a:pt x="6251976" y="691304"/>
                </a:lnTo>
                <a:lnTo>
                  <a:pt x="6229350" y="654083"/>
                </a:lnTo>
                <a:lnTo>
                  <a:pt x="6204770" y="612962"/>
                </a:lnTo>
                <a:lnTo>
                  <a:pt x="6178436" y="568675"/>
                </a:lnTo>
                <a:lnTo>
                  <a:pt x="6150547" y="521956"/>
                </a:lnTo>
                <a:lnTo>
                  <a:pt x="6121304" y="473540"/>
                </a:lnTo>
                <a:lnTo>
                  <a:pt x="6090905" y="424162"/>
                </a:lnTo>
                <a:lnTo>
                  <a:pt x="6059551" y="374555"/>
                </a:lnTo>
                <a:lnTo>
                  <a:pt x="6027441" y="325455"/>
                </a:lnTo>
                <a:lnTo>
                  <a:pt x="5994774" y="277594"/>
                </a:lnTo>
                <a:lnTo>
                  <a:pt x="5961750" y="231709"/>
                </a:lnTo>
                <a:lnTo>
                  <a:pt x="5928569" y="188533"/>
                </a:lnTo>
                <a:lnTo>
                  <a:pt x="5895430" y="148801"/>
                </a:lnTo>
                <a:lnTo>
                  <a:pt x="5862533" y="113247"/>
                </a:lnTo>
                <a:lnTo>
                  <a:pt x="5830078" y="82605"/>
                </a:lnTo>
                <a:lnTo>
                  <a:pt x="5798264" y="57610"/>
                </a:lnTo>
                <a:lnTo>
                  <a:pt x="5737357" y="27498"/>
                </a:lnTo>
                <a:lnTo>
                  <a:pt x="5708663" y="23849"/>
                </a:lnTo>
                <a:lnTo>
                  <a:pt x="5680072" y="28568"/>
                </a:lnTo>
                <a:lnTo>
                  <a:pt x="5619934" y="60942"/>
                </a:lnTo>
                <a:lnTo>
                  <a:pt x="5588749" y="87115"/>
                </a:lnTo>
                <a:lnTo>
                  <a:pt x="5557063" y="118955"/>
                </a:lnTo>
                <a:lnTo>
                  <a:pt x="5525056" y="155723"/>
                </a:lnTo>
                <a:lnTo>
                  <a:pt x="5492910" y="196676"/>
                </a:lnTo>
                <a:lnTo>
                  <a:pt x="5460806" y="241073"/>
                </a:lnTo>
                <a:lnTo>
                  <a:pt x="5428926" y="288171"/>
                </a:lnTo>
                <a:lnTo>
                  <a:pt x="5397452" y="337231"/>
                </a:lnTo>
                <a:lnTo>
                  <a:pt x="5366564" y="387510"/>
                </a:lnTo>
                <a:lnTo>
                  <a:pt x="5336444" y="438266"/>
                </a:lnTo>
                <a:lnTo>
                  <a:pt x="5307274" y="488759"/>
                </a:lnTo>
                <a:lnTo>
                  <a:pt x="5279234" y="538247"/>
                </a:lnTo>
                <a:lnTo>
                  <a:pt x="5252507" y="585987"/>
                </a:lnTo>
                <a:lnTo>
                  <a:pt x="5227274" y="631239"/>
                </a:lnTo>
                <a:lnTo>
                  <a:pt x="5203716" y="673262"/>
                </a:lnTo>
                <a:lnTo>
                  <a:pt x="5182014" y="711313"/>
                </a:lnTo>
                <a:lnTo>
                  <a:pt x="5162351" y="744651"/>
                </a:lnTo>
                <a:lnTo>
                  <a:pt x="5144907" y="772535"/>
                </a:lnTo>
                <a:lnTo>
                  <a:pt x="5129864" y="794223"/>
                </a:lnTo>
              </a:path>
              <a:path w="7986394" h="794385">
                <a:moveTo>
                  <a:pt x="7090685" y="772223"/>
                </a:moveTo>
                <a:lnTo>
                  <a:pt x="7063838" y="713589"/>
                </a:lnTo>
                <a:lnTo>
                  <a:pt x="7047197" y="673227"/>
                </a:lnTo>
                <a:lnTo>
                  <a:pt x="7028692" y="627057"/>
                </a:lnTo>
                <a:lnTo>
                  <a:pt x="7008534" y="576244"/>
                </a:lnTo>
                <a:lnTo>
                  <a:pt x="6986935" y="521956"/>
                </a:lnTo>
                <a:lnTo>
                  <a:pt x="6964107" y="465357"/>
                </a:lnTo>
                <a:lnTo>
                  <a:pt x="6940261" y="407615"/>
                </a:lnTo>
                <a:lnTo>
                  <a:pt x="6915607" y="349896"/>
                </a:lnTo>
                <a:lnTo>
                  <a:pt x="6890358" y="293365"/>
                </a:lnTo>
                <a:lnTo>
                  <a:pt x="6864725" y="239189"/>
                </a:lnTo>
                <a:lnTo>
                  <a:pt x="6838919" y="188533"/>
                </a:lnTo>
                <a:lnTo>
                  <a:pt x="6813151" y="142565"/>
                </a:lnTo>
                <a:lnTo>
                  <a:pt x="6787633" y="102451"/>
                </a:lnTo>
                <a:lnTo>
                  <a:pt x="6762577" y="69356"/>
                </a:lnTo>
                <a:lnTo>
                  <a:pt x="6714691" y="28889"/>
                </a:lnTo>
                <a:lnTo>
                  <a:pt x="6692286" y="23849"/>
                </a:lnTo>
                <a:lnTo>
                  <a:pt x="6671172" y="29537"/>
                </a:lnTo>
                <a:lnTo>
                  <a:pt x="6626598" y="68550"/>
                </a:lnTo>
                <a:lnTo>
                  <a:pt x="6603464" y="99873"/>
                </a:lnTo>
                <a:lnTo>
                  <a:pt x="6579984" y="137740"/>
                </a:lnTo>
                <a:lnTo>
                  <a:pt x="6556320" y="181148"/>
                </a:lnTo>
                <a:lnTo>
                  <a:pt x="6532636" y="229097"/>
                </a:lnTo>
                <a:lnTo>
                  <a:pt x="6509096" y="280585"/>
                </a:lnTo>
                <a:lnTo>
                  <a:pt x="6485862" y="334612"/>
                </a:lnTo>
                <a:lnTo>
                  <a:pt x="6463099" y="390176"/>
                </a:lnTo>
                <a:lnTo>
                  <a:pt x="6440969" y="446276"/>
                </a:lnTo>
                <a:lnTo>
                  <a:pt x="6419635" y="501910"/>
                </a:lnTo>
                <a:lnTo>
                  <a:pt x="6399262" y="556078"/>
                </a:lnTo>
                <a:lnTo>
                  <a:pt x="6380013" y="607778"/>
                </a:lnTo>
                <a:lnTo>
                  <a:pt x="6362050" y="656009"/>
                </a:lnTo>
                <a:lnTo>
                  <a:pt x="6345538" y="699771"/>
                </a:lnTo>
                <a:lnTo>
                  <a:pt x="6330640" y="738061"/>
                </a:lnTo>
                <a:lnTo>
                  <a:pt x="6317518" y="769879"/>
                </a:lnTo>
                <a:lnTo>
                  <a:pt x="6306337" y="794223"/>
                </a:lnTo>
              </a:path>
              <a:path w="7986394" h="794385">
                <a:moveTo>
                  <a:pt x="7985983" y="748373"/>
                </a:moveTo>
                <a:lnTo>
                  <a:pt x="7957468" y="693602"/>
                </a:lnTo>
                <a:lnTo>
                  <a:pt x="7939915" y="656165"/>
                </a:lnTo>
                <a:lnTo>
                  <a:pt x="7920436" y="613349"/>
                </a:lnTo>
                <a:lnTo>
                  <a:pt x="7899235" y="566147"/>
                </a:lnTo>
                <a:lnTo>
                  <a:pt x="7876515" y="515549"/>
                </a:lnTo>
                <a:lnTo>
                  <a:pt x="7852479" y="462548"/>
                </a:lnTo>
                <a:lnTo>
                  <a:pt x="7827330" y="408135"/>
                </a:lnTo>
                <a:lnTo>
                  <a:pt x="7801272" y="353301"/>
                </a:lnTo>
                <a:lnTo>
                  <a:pt x="7774507" y="299038"/>
                </a:lnTo>
                <a:lnTo>
                  <a:pt x="7747240" y="246339"/>
                </a:lnTo>
                <a:lnTo>
                  <a:pt x="7719673" y="196194"/>
                </a:lnTo>
                <a:lnTo>
                  <a:pt x="7692009" y="149595"/>
                </a:lnTo>
                <a:lnTo>
                  <a:pt x="7664452" y="107533"/>
                </a:lnTo>
                <a:lnTo>
                  <a:pt x="7637206" y="71001"/>
                </a:lnTo>
                <a:lnTo>
                  <a:pt x="7610472" y="40990"/>
                </a:lnTo>
                <a:lnTo>
                  <a:pt x="7559358" y="4498"/>
                </a:lnTo>
                <a:lnTo>
                  <a:pt x="7535384" y="0"/>
                </a:lnTo>
                <a:lnTo>
                  <a:pt x="7511505" y="5687"/>
                </a:lnTo>
                <a:lnTo>
                  <a:pt x="7461092" y="44700"/>
                </a:lnTo>
                <a:lnTo>
                  <a:pt x="7434928" y="76023"/>
                </a:lnTo>
                <a:lnTo>
                  <a:pt x="7408372" y="113890"/>
                </a:lnTo>
                <a:lnTo>
                  <a:pt x="7381609" y="157298"/>
                </a:lnTo>
                <a:lnTo>
                  <a:pt x="7354823" y="205247"/>
                </a:lnTo>
                <a:lnTo>
                  <a:pt x="7328199" y="256735"/>
                </a:lnTo>
                <a:lnTo>
                  <a:pt x="7301923" y="310762"/>
                </a:lnTo>
                <a:lnTo>
                  <a:pt x="7276178" y="366326"/>
                </a:lnTo>
                <a:lnTo>
                  <a:pt x="7251149" y="422426"/>
                </a:lnTo>
                <a:lnTo>
                  <a:pt x="7227022" y="478060"/>
                </a:lnTo>
                <a:lnTo>
                  <a:pt x="7203981" y="532228"/>
                </a:lnTo>
                <a:lnTo>
                  <a:pt x="7182211" y="583928"/>
                </a:lnTo>
                <a:lnTo>
                  <a:pt x="7161896" y="632159"/>
                </a:lnTo>
                <a:lnTo>
                  <a:pt x="7143221" y="675921"/>
                </a:lnTo>
                <a:lnTo>
                  <a:pt x="7126371" y="714211"/>
                </a:lnTo>
                <a:lnTo>
                  <a:pt x="7111531" y="746029"/>
                </a:lnTo>
                <a:lnTo>
                  <a:pt x="7098885" y="770373"/>
                </a:lnTo>
              </a:path>
            </a:pathLst>
          </a:custGeom>
          <a:ln w="9524">
            <a:solidFill>
              <a:srgbClr val="595959"/>
            </a:solidFill>
          </a:ln>
        </p:spPr>
        <p:txBody>
          <a:bodyPr wrap="square" lIns="0" tIns="0" rIns="0" bIns="0" rtlCol="0"/>
          <a:lstStyle/>
          <a:p>
            <a:endParaRPr sz="700"/>
          </a:p>
        </p:txBody>
      </p:sp>
      <p:sp>
        <p:nvSpPr>
          <p:cNvPr id="8" name="object 8"/>
          <p:cNvSpPr txBox="1"/>
          <p:nvPr/>
        </p:nvSpPr>
        <p:spPr>
          <a:xfrm>
            <a:off x="2399460" y="2303699"/>
            <a:ext cx="4340860" cy="529632"/>
          </a:xfrm>
          <a:prstGeom prst="rect">
            <a:avLst/>
          </a:prstGeom>
        </p:spPr>
        <p:txBody>
          <a:bodyPr vert="horz" wrap="square" lIns="0" tIns="6350" rIns="0" bIns="0" rtlCol="0">
            <a:spAutoFit/>
          </a:bodyPr>
          <a:lstStyle/>
          <a:p>
            <a:pPr marL="6350">
              <a:spcBef>
                <a:spcPts val="50"/>
              </a:spcBef>
            </a:pPr>
            <a:r>
              <a:rPr sz="1700" dirty="0"/>
              <a:t>The</a:t>
            </a:r>
            <a:r>
              <a:rPr sz="1700" spc="-15" dirty="0"/>
              <a:t> </a:t>
            </a:r>
            <a:r>
              <a:rPr sz="1700" dirty="0"/>
              <a:t>teacher</a:t>
            </a:r>
            <a:r>
              <a:rPr sz="1700" spc="-10" dirty="0"/>
              <a:t> </a:t>
            </a:r>
            <a:r>
              <a:rPr sz="1700" dirty="0"/>
              <a:t>taught</a:t>
            </a:r>
            <a:r>
              <a:rPr sz="1700" spc="-13" dirty="0"/>
              <a:t> </a:t>
            </a:r>
            <a:r>
              <a:rPr sz="1700" dirty="0"/>
              <a:t>the</a:t>
            </a:r>
            <a:r>
              <a:rPr sz="1700" spc="-10" dirty="0"/>
              <a:t> </a:t>
            </a:r>
            <a:r>
              <a:rPr sz="1700" dirty="0"/>
              <a:t>student</a:t>
            </a:r>
            <a:r>
              <a:rPr sz="1700" spc="-13" dirty="0"/>
              <a:t> </a:t>
            </a:r>
            <a:r>
              <a:rPr sz="1700" dirty="0"/>
              <a:t>with</a:t>
            </a:r>
            <a:r>
              <a:rPr sz="1700" spc="-10" dirty="0"/>
              <a:t> </a:t>
            </a:r>
            <a:r>
              <a:rPr sz="1700" dirty="0"/>
              <a:t>the</a:t>
            </a:r>
            <a:r>
              <a:rPr sz="1700" spc="-8" dirty="0"/>
              <a:t> </a:t>
            </a:r>
            <a:r>
              <a:rPr sz="1700" spc="-5" dirty="0"/>
              <a:t>book.</a:t>
            </a:r>
            <a:endParaRPr sz="1700"/>
          </a:p>
        </p:txBody>
      </p:sp>
      <p:grpSp>
        <p:nvGrpSpPr>
          <p:cNvPr id="9" name="object 9"/>
          <p:cNvGrpSpPr/>
          <p:nvPr/>
        </p:nvGrpSpPr>
        <p:grpSpPr>
          <a:xfrm>
            <a:off x="2483989" y="2225814"/>
            <a:ext cx="4069715" cy="78740"/>
            <a:chOff x="4967977" y="4451628"/>
            <a:chExt cx="8139430" cy="157480"/>
          </a:xfrm>
        </p:grpSpPr>
        <p:pic>
          <p:nvPicPr>
            <p:cNvPr id="10" name="object 10"/>
            <p:cNvPicPr/>
            <p:nvPr/>
          </p:nvPicPr>
          <p:blipFill>
            <a:blip r:embed="rId5" cstate="print"/>
            <a:stretch>
              <a:fillRect/>
            </a:stretch>
          </p:blipFill>
          <p:spPr>
            <a:xfrm>
              <a:off x="4967977" y="4451628"/>
              <a:ext cx="157124" cy="157124"/>
            </a:xfrm>
            <a:prstGeom prst="rect">
              <a:avLst/>
            </a:prstGeom>
          </p:spPr>
        </p:pic>
        <p:pic>
          <p:nvPicPr>
            <p:cNvPr id="11" name="object 11"/>
            <p:cNvPicPr/>
            <p:nvPr/>
          </p:nvPicPr>
          <p:blipFill>
            <a:blip r:embed="rId5" cstate="print"/>
            <a:stretch>
              <a:fillRect/>
            </a:stretch>
          </p:blipFill>
          <p:spPr>
            <a:xfrm>
              <a:off x="6110975" y="4451628"/>
              <a:ext cx="157124" cy="157124"/>
            </a:xfrm>
            <a:prstGeom prst="rect">
              <a:avLst/>
            </a:prstGeom>
          </p:spPr>
        </p:pic>
        <p:pic>
          <p:nvPicPr>
            <p:cNvPr id="12" name="object 12"/>
            <p:cNvPicPr/>
            <p:nvPr/>
          </p:nvPicPr>
          <p:blipFill>
            <a:blip r:embed="rId5" cstate="print"/>
            <a:stretch>
              <a:fillRect/>
            </a:stretch>
          </p:blipFill>
          <p:spPr>
            <a:xfrm>
              <a:off x="7754021" y="4451628"/>
              <a:ext cx="157124" cy="157124"/>
            </a:xfrm>
            <a:prstGeom prst="rect">
              <a:avLst/>
            </a:prstGeom>
          </p:spPr>
        </p:pic>
        <p:pic>
          <p:nvPicPr>
            <p:cNvPr id="13" name="object 13"/>
            <p:cNvPicPr/>
            <p:nvPr/>
          </p:nvPicPr>
          <p:blipFill>
            <a:blip r:embed="rId5" cstate="print"/>
            <a:stretch>
              <a:fillRect/>
            </a:stretch>
          </p:blipFill>
          <p:spPr>
            <a:xfrm>
              <a:off x="8930369" y="4451628"/>
              <a:ext cx="157124" cy="157124"/>
            </a:xfrm>
            <a:prstGeom prst="rect">
              <a:avLst/>
            </a:prstGeom>
          </p:spPr>
        </p:pic>
        <p:pic>
          <p:nvPicPr>
            <p:cNvPr id="14" name="object 14"/>
            <p:cNvPicPr/>
            <p:nvPr/>
          </p:nvPicPr>
          <p:blipFill>
            <a:blip r:embed="rId5" cstate="print"/>
            <a:stretch>
              <a:fillRect/>
            </a:stretch>
          </p:blipFill>
          <p:spPr>
            <a:xfrm>
              <a:off x="10106717" y="4451628"/>
              <a:ext cx="157124" cy="157124"/>
            </a:xfrm>
            <a:prstGeom prst="rect">
              <a:avLst/>
            </a:prstGeom>
          </p:spPr>
        </p:pic>
        <p:pic>
          <p:nvPicPr>
            <p:cNvPr id="15" name="object 15"/>
            <p:cNvPicPr/>
            <p:nvPr/>
          </p:nvPicPr>
          <p:blipFill>
            <a:blip r:embed="rId5" cstate="print"/>
            <a:stretch>
              <a:fillRect/>
            </a:stretch>
          </p:blipFill>
          <p:spPr>
            <a:xfrm>
              <a:off x="11283064" y="4451628"/>
              <a:ext cx="157124" cy="157124"/>
            </a:xfrm>
            <a:prstGeom prst="rect">
              <a:avLst/>
            </a:prstGeom>
          </p:spPr>
        </p:pic>
        <p:pic>
          <p:nvPicPr>
            <p:cNvPr id="16" name="object 16"/>
            <p:cNvPicPr/>
            <p:nvPr/>
          </p:nvPicPr>
          <p:blipFill>
            <a:blip r:embed="rId5" cstate="print"/>
            <a:stretch>
              <a:fillRect/>
            </a:stretch>
          </p:blipFill>
          <p:spPr>
            <a:xfrm>
              <a:off x="12054563" y="4451628"/>
              <a:ext cx="157124" cy="157124"/>
            </a:xfrm>
            <a:prstGeom prst="rect">
              <a:avLst/>
            </a:prstGeom>
          </p:spPr>
        </p:pic>
        <p:pic>
          <p:nvPicPr>
            <p:cNvPr id="17" name="object 17"/>
            <p:cNvPicPr/>
            <p:nvPr/>
          </p:nvPicPr>
          <p:blipFill>
            <a:blip r:embed="rId5" cstate="print"/>
            <a:stretch>
              <a:fillRect/>
            </a:stretch>
          </p:blipFill>
          <p:spPr>
            <a:xfrm>
              <a:off x="12949911" y="4451628"/>
              <a:ext cx="157124" cy="157124"/>
            </a:xfrm>
            <a:prstGeom prst="rect">
              <a:avLst/>
            </a:prstGeom>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sp>
        <p:nvSpPr>
          <p:cNvPr id="6" name="object 6"/>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spc="-5" dirty="0"/>
              <a:t>Transformers</a:t>
            </a:r>
          </a:p>
        </p:txBody>
      </p:sp>
      <p:pic>
        <p:nvPicPr>
          <p:cNvPr id="7" name="object 7"/>
          <p:cNvPicPr/>
          <p:nvPr/>
        </p:nvPicPr>
        <p:blipFill>
          <a:blip r:embed="rId5" cstate="print"/>
          <a:stretch>
            <a:fillRect/>
          </a:stretch>
        </p:blipFill>
        <p:spPr>
          <a:xfrm>
            <a:off x="2483989" y="2621113"/>
            <a:ext cx="4069529" cy="441049"/>
          </a:xfrm>
          <a:prstGeom prst="rect">
            <a:avLst/>
          </a:prstGeom>
        </p:spPr>
      </p:pic>
      <p:pic>
        <p:nvPicPr>
          <p:cNvPr id="8" name="object 8"/>
          <p:cNvPicPr/>
          <p:nvPr/>
        </p:nvPicPr>
        <p:blipFill>
          <a:blip r:embed="rId6" cstate="print"/>
          <a:stretch>
            <a:fillRect/>
          </a:stretch>
        </p:blipFill>
        <p:spPr>
          <a:xfrm>
            <a:off x="2483989" y="1878552"/>
            <a:ext cx="4069529" cy="425824"/>
          </a:xfrm>
          <a:prstGeom prst="rect">
            <a:avLst/>
          </a:prstGeom>
        </p:spPr>
      </p:pic>
      <p:sp>
        <p:nvSpPr>
          <p:cNvPr id="9" name="object 9"/>
          <p:cNvSpPr txBox="1"/>
          <p:nvPr/>
        </p:nvSpPr>
        <p:spPr>
          <a:xfrm>
            <a:off x="2399460" y="2303699"/>
            <a:ext cx="4340860" cy="529632"/>
          </a:xfrm>
          <a:prstGeom prst="rect">
            <a:avLst/>
          </a:prstGeom>
        </p:spPr>
        <p:txBody>
          <a:bodyPr vert="horz" wrap="square" lIns="0" tIns="6350" rIns="0" bIns="0" rtlCol="0">
            <a:spAutoFit/>
          </a:bodyPr>
          <a:lstStyle/>
          <a:p>
            <a:pPr marL="6350">
              <a:spcBef>
                <a:spcPts val="50"/>
              </a:spcBef>
            </a:pPr>
            <a:r>
              <a:rPr sz="1700" dirty="0"/>
              <a:t>The</a:t>
            </a:r>
            <a:r>
              <a:rPr sz="1700" spc="-15" dirty="0"/>
              <a:t> </a:t>
            </a:r>
            <a:r>
              <a:rPr sz="1700" dirty="0"/>
              <a:t>teacher</a:t>
            </a:r>
            <a:r>
              <a:rPr sz="1700" spc="-10" dirty="0"/>
              <a:t> </a:t>
            </a:r>
            <a:r>
              <a:rPr sz="1700" dirty="0"/>
              <a:t>taught</a:t>
            </a:r>
            <a:r>
              <a:rPr sz="1700" spc="-13" dirty="0"/>
              <a:t> </a:t>
            </a:r>
            <a:r>
              <a:rPr sz="1700" dirty="0"/>
              <a:t>the</a:t>
            </a:r>
            <a:r>
              <a:rPr sz="1700" spc="-10" dirty="0"/>
              <a:t> </a:t>
            </a:r>
            <a:r>
              <a:rPr sz="1700" dirty="0"/>
              <a:t>student</a:t>
            </a:r>
            <a:r>
              <a:rPr sz="1700" spc="-13" dirty="0"/>
              <a:t> </a:t>
            </a:r>
            <a:r>
              <a:rPr sz="1700" dirty="0"/>
              <a:t>with</a:t>
            </a:r>
            <a:r>
              <a:rPr sz="1700" spc="-10" dirty="0"/>
              <a:t> </a:t>
            </a:r>
            <a:r>
              <a:rPr sz="1700" dirty="0"/>
              <a:t>the</a:t>
            </a:r>
            <a:r>
              <a:rPr sz="1700" spc="-8" dirty="0"/>
              <a:t> </a:t>
            </a:r>
            <a:r>
              <a:rPr sz="1700" spc="-5" dirty="0"/>
              <a:t>book.</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sp>
        <p:nvSpPr>
          <p:cNvPr id="6" name="object 6"/>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spc="-5" dirty="0"/>
              <a:t>Transformers</a:t>
            </a:r>
          </a:p>
        </p:txBody>
      </p:sp>
      <p:pic>
        <p:nvPicPr>
          <p:cNvPr id="7" name="object 7"/>
          <p:cNvPicPr/>
          <p:nvPr/>
        </p:nvPicPr>
        <p:blipFill>
          <a:blip r:embed="rId5" cstate="print"/>
          <a:stretch>
            <a:fillRect/>
          </a:stretch>
        </p:blipFill>
        <p:spPr>
          <a:xfrm>
            <a:off x="2483989" y="2621113"/>
            <a:ext cx="4069529" cy="441049"/>
          </a:xfrm>
          <a:prstGeom prst="rect">
            <a:avLst/>
          </a:prstGeom>
        </p:spPr>
      </p:pic>
      <p:pic>
        <p:nvPicPr>
          <p:cNvPr id="8" name="object 8"/>
          <p:cNvPicPr/>
          <p:nvPr/>
        </p:nvPicPr>
        <p:blipFill>
          <a:blip r:embed="rId6" cstate="print"/>
          <a:stretch>
            <a:fillRect/>
          </a:stretch>
        </p:blipFill>
        <p:spPr>
          <a:xfrm>
            <a:off x="2483989" y="1878552"/>
            <a:ext cx="4069529" cy="425824"/>
          </a:xfrm>
          <a:prstGeom prst="rect">
            <a:avLst/>
          </a:prstGeom>
        </p:spPr>
      </p:pic>
      <p:sp>
        <p:nvSpPr>
          <p:cNvPr id="9" name="object 9"/>
          <p:cNvSpPr txBox="1"/>
          <p:nvPr/>
        </p:nvSpPr>
        <p:spPr>
          <a:xfrm>
            <a:off x="2399460" y="2303699"/>
            <a:ext cx="4340860" cy="529632"/>
          </a:xfrm>
          <a:prstGeom prst="rect">
            <a:avLst/>
          </a:prstGeom>
        </p:spPr>
        <p:txBody>
          <a:bodyPr vert="horz" wrap="square" lIns="0" tIns="6350" rIns="0" bIns="0" rtlCol="0">
            <a:spAutoFit/>
          </a:bodyPr>
          <a:lstStyle/>
          <a:p>
            <a:pPr marL="6350">
              <a:spcBef>
                <a:spcPts val="50"/>
              </a:spcBef>
            </a:pPr>
            <a:r>
              <a:rPr sz="1700" dirty="0"/>
              <a:t>The</a:t>
            </a:r>
            <a:r>
              <a:rPr sz="1700" spc="-15" dirty="0"/>
              <a:t> </a:t>
            </a:r>
            <a:r>
              <a:rPr sz="1700" dirty="0"/>
              <a:t>teacher</a:t>
            </a:r>
            <a:r>
              <a:rPr sz="1700" spc="-10" dirty="0"/>
              <a:t> </a:t>
            </a:r>
            <a:r>
              <a:rPr sz="1700" dirty="0"/>
              <a:t>taught</a:t>
            </a:r>
            <a:r>
              <a:rPr sz="1700" spc="-13" dirty="0"/>
              <a:t> </a:t>
            </a:r>
            <a:r>
              <a:rPr sz="1700" dirty="0"/>
              <a:t>the</a:t>
            </a:r>
            <a:r>
              <a:rPr sz="1700" spc="-10" dirty="0"/>
              <a:t> </a:t>
            </a:r>
            <a:r>
              <a:rPr sz="1700" dirty="0"/>
              <a:t>student</a:t>
            </a:r>
            <a:r>
              <a:rPr sz="1700" spc="-13" dirty="0"/>
              <a:t> </a:t>
            </a:r>
            <a:r>
              <a:rPr sz="1700" dirty="0"/>
              <a:t>with</a:t>
            </a:r>
            <a:r>
              <a:rPr sz="1700" spc="-10" dirty="0"/>
              <a:t> </a:t>
            </a:r>
            <a:r>
              <a:rPr sz="1700" dirty="0"/>
              <a:t>the</a:t>
            </a:r>
            <a:r>
              <a:rPr sz="1700" spc="-8" dirty="0"/>
              <a:t> </a:t>
            </a:r>
            <a:r>
              <a:rPr sz="1700" spc="-5" dirty="0"/>
              <a:t>book.</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632" y="1998468"/>
            <a:ext cx="4712970" cy="1127232"/>
          </a:xfrm>
          <a:prstGeom prst="rect">
            <a:avLst/>
          </a:prstGeom>
        </p:spPr>
        <p:txBody>
          <a:bodyPr spcFirstLastPara="1" vert="horz" wrap="square" lIns="0" tIns="6350" rIns="0" bIns="0" rtlCol="0" anchor="t" anchorCtr="0">
            <a:spAutoFit/>
          </a:bodyPr>
          <a:lstStyle/>
          <a:p>
            <a:pPr marL="6350" marR="2540" indent="759460">
              <a:spcBef>
                <a:spcPts val="50"/>
              </a:spcBef>
            </a:pPr>
            <a:r>
              <a:rPr sz="3600" dirty="0"/>
              <a:t>Generative</a:t>
            </a:r>
            <a:r>
              <a:rPr sz="3600" spc="-213" dirty="0"/>
              <a:t> </a:t>
            </a:r>
            <a:r>
              <a:rPr sz="3600" spc="50" dirty="0"/>
              <a:t>AI</a:t>
            </a:r>
            <a:r>
              <a:rPr sz="3600" spc="-210" dirty="0"/>
              <a:t> </a:t>
            </a:r>
            <a:r>
              <a:rPr sz="3600" spc="-25" dirty="0"/>
              <a:t>&amp; </a:t>
            </a:r>
            <a:r>
              <a:rPr sz="3600" dirty="0"/>
              <a:t>Large</a:t>
            </a:r>
            <a:r>
              <a:rPr sz="3600" spc="-170" dirty="0"/>
              <a:t> </a:t>
            </a:r>
            <a:r>
              <a:rPr sz="3600" spc="-23" dirty="0"/>
              <a:t>Language</a:t>
            </a:r>
            <a:r>
              <a:rPr sz="3600" spc="-170" dirty="0"/>
              <a:t> </a:t>
            </a:r>
            <a:r>
              <a:rPr sz="3600" spc="-5" dirty="0"/>
              <a:t>Models</a:t>
            </a:r>
            <a:endParaRPr sz="3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sp>
        <p:nvSpPr>
          <p:cNvPr id="6" name="object 6"/>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dirty="0"/>
              <a:t>Self-</a:t>
            </a:r>
            <a:r>
              <a:rPr spc="-5" dirty="0"/>
              <a:t>attention</a:t>
            </a:r>
          </a:p>
        </p:txBody>
      </p:sp>
      <p:sp>
        <p:nvSpPr>
          <p:cNvPr id="7" name="object 7"/>
          <p:cNvSpPr txBox="1"/>
          <p:nvPr/>
        </p:nvSpPr>
        <p:spPr>
          <a:xfrm>
            <a:off x="5353404" y="1166650"/>
            <a:ext cx="869950" cy="2776401"/>
          </a:xfrm>
          <a:prstGeom prst="rect">
            <a:avLst/>
          </a:prstGeom>
        </p:spPr>
        <p:txBody>
          <a:bodyPr vert="horz" wrap="square" lIns="0" tIns="6350" rIns="0" bIns="0" rtlCol="0">
            <a:spAutoFit/>
          </a:bodyPr>
          <a:lstStyle/>
          <a:p>
            <a:pPr marL="6350" marR="2540">
              <a:spcBef>
                <a:spcPts val="50"/>
              </a:spcBef>
            </a:pPr>
            <a:r>
              <a:rPr sz="2000" spc="-13" dirty="0">
                <a:latin typeface="Lato"/>
                <a:cs typeface="Lato"/>
              </a:rPr>
              <a:t>The </a:t>
            </a:r>
            <a:r>
              <a:rPr sz="2000" spc="-5" dirty="0">
                <a:latin typeface="Lato"/>
                <a:cs typeface="Lato"/>
              </a:rPr>
              <a:t>teacher taught </a:t>
            </a:r>
            <a:r>
              <a:rPr sz="2000" spc="-13" dirty="0">
                <a:latin typeface="Lato"/>
                <a:cs typeface="Lato"/>
              </a:rPr>
              <a:t>the </a:t>
            </a:r>
            <a:r>
              <a:rPr sz="2000" spc="-5" dirty="0">
                <a:latin typeface="Lato"/>
                <a:cs typeface="Lato"/>
              </a:rPr>
              <a:t>student </a:t>
            </a:r>
            <a:r>
              <a:rPr sz="2000" spc="-10" dirty="0">
                <a:latin typeface="Lato"/>
                <a:cs typeface="Lato"/>
              </a:rPr>
              <a:t>with</a:t>
            </a:r>
            <a:endParaRPr sz="2000">
              <a:latin typeface="Lato"/>
              <a:cs typeface="Lato"/>
            </a:endParaRPr>
          </a:p>
          <a:p>
            <a:pPr marL="6350" marR="302578"/>
            <a:r>
              <a:rPr sz="2000" spc="-25" dirty="0">
                <a:latin typeface="Lato"/>
                <a:cs typeface="Lato"/>
              </a:rPr>
              <a:t>a </a:t>
            </a:r>
            <a:r>
              <a:rPr sz="2000" spc="-13" dirty="0">
                <a:latin typeface="Lato"/>
                <a:cs typeface="Lato"/>
              </a:rPr>
              <a:t>book</a:t>
            </a:r>
            <a:endParaRPr sz="2000">
              <a:latin typeface="Lato"/>
              <a:cs typeface="Lato"/>
            </a:endParaRPr>
          </a:p>
          <a:p>
            <a:pPr marL="6350"/>
            <a:r>
              <a:rPr sz="2000" spc="-25" dirty="0">
                <a:latin typeface="Lato"/>
                <a:cs typeface="Lato"/>
              </a:rPr>
              <a:t>.</a:t>
            </a:r>
            <a:endParaRPr sz="2000">
              <a:latin typeface="Lato"/>
              <a:cs typeface="Lato"/>
            </a:endParaRPr>
          </a:p>
        </p:txBody>
      </p:sp>
      <p:sp>
        <p:nvSpPr>
          <p:cNvPr id="8" name="object 8"/>
          <p:cNvSpPr txBox="1"/>
          <p:nvPr/>
        </p:nvSpPr>
        <p:spPr>
          <a:xfrm>
            <a:off x="2920729" y="1166650"/>
            <a:ext cx="869950" cy="2776401"/>
          </a:xfrm>
          <a:prstGeom prst="rect">
            <a:avLst/>
          </a:prstGeom>
        </p:spPr>
        <p:txBody>
          <a:bodyPr vert="horz" wrap="square" lIns="0" tIns="6350" rIns="0" bIns="0" rtlCol="0">
            <a:spAutoFit/>
          </a:bodyPr>
          <a:lstStyle/>
          <a:p>
            <a:pPr marL="11430" marR="2540" indent="427672" algn="r">
              <a:spcBef>
                <a:spcPts val="50"/>
              </a:spcBef>
            </a:pPr>
            <a:r>
              <a:rPr sz="2000" spc="-15" dirty="0">
                <a:latin typeface="Lato"/>
                <a:cs typeface="Lato"/>
              </a:rPr>
              <a:t>The </a:t>
            </a:r>
            <a:r>
              <a:rPr sz="2000" spc="-5" dirty="0">
                <a:latin typeface="Lato"/>
                <a:cs typeface="Lato"/>
              </a:rPr>
              <a:t>teacher taught</a:t>
            </a:r>
            <a:endParaRPr sz="2000">
              <a:latin typeface="Lato"/>
              <a:cs typeface="Lato"/>
            </a:endParaRPr>
          </a:p>
          <a:p>
            <a:pPr marL="6350" marR="2540" indent="487997" algn="r"/>
            <a:r>
              <a:rPr sz="2000" spc="-13" dirty="0">
                <a:latin typeface="Lato"/>
                <a:cs typeface="Lato"/>
              </a:rPr>
              <a:t>the </a:t>
            </a:r>
            <a:r>
              <a:rPr sz="2000" spc="-5" dirty="0">
                <a:latin typeface="Lato"/>
                <a:cs typeface="Lato"/>
              </a:rPr>
              <a:t>student</a:t>
            </a:r>
            <a:endParaRPr sz="2000">
              <a:latin typeface="Lato"/>
              <a:cs typeface="Lato"/>
            </a:endParaRPr>
          </a:p>
          <a:p>
            <a:pPr marR="2540" algn="r"/>
            <a:r>
              <a:rPr sz="2000" spc="-10" dirty="0">
                <a:latin typeface="Lato"/>
                <a:cs typeface="Lato"/>
              </a:rPr>
              <a:t>with</a:t>
            </a:r>
            <a:endParaRPr sz="2000">
              <a:latin typeface="Lato"/>
              <a:cs typeface="Lato"/>
            </a:endParaRPr>
          </a:p>
          <a:p>
            <a:pPr marL="305753" marR="2540" indent="428625" algn="r"/>
            <a:r>
              <a:rPr sz="2000" spc="-25" dirty="0">
                <a:latin typeface="Lato"/>
                <a:cs typeface="Lato"/>
              </a:rPr>
              <a:t>a </a:t>
            </a:r>
            <a:r>
              <a:rPr sz="2000" spc="-10" dirty="0">
                <a:latin typeface="Lato"/>
                <a:cs typeface="Lato"/>
              </a:rPr>
              <a:t>book</a:t>
            </a:r>
            <a:endParaRPr sz="2000">
              <a:latin typeface="Lato"/>
              <a:cs typeface="Lato"/>
            </a:endParaRPr>
          </a:p>
          <a:p>
            <a:pPr marR="2540" algn="r"/>
            <a:r>
              <a:rPr sz="2000" spc="-25" dirty="0">
                <a:latin typeface="Lato"/>
                <a:cs typeface="Lato"/>
              </a:rPr>
              <a:t>.</a:t>
            </a:r>
            <a:endParaRPr sz="2000">
              <a:latin typeface="Lato"/>
              <a:cs typeface="Lato"/>
            </a:endParaRPr>
          </a:p>
        </p:txBody>
      </p:sp>
      <p:grpSp>
        <p:nvGrpSpPr>
          <p:cNvPr id="9" name="object 9"/>
          <p:cNvGrpSpPr/>
          <p:nvPr/>
        </p:nvGrpSpPr>
        <p:grpSpPr>
          <a:xfrm>
            <a:off x="3844711" y="1344685"/>
            <a:ext cx="1530668" cy="2500313"/>
            <a:chOff x="7689422" y="2689369"/>
            <a:chExt cx="3061335" cy="5000625"/>
          </a:xfrm>
        </p:grpSpPr>
        <p:sp>
          <p:nvSpPr>
            <p:cNvPr id="10" name="object 10"/>
            <p:cNvSpPr/>
            <p:nvPr/>
          </p:nvSpPr>
          <p:spPr>
            <a:xfrm>
              <a:off x="7694184" y="2710669"/>
              <a:ext cx="2912745" cy="17145"/>
            </a:xfrm>
            <a:custGeom>
              <a:avLst/>
              <a:gdLst/>
              <a:ahLst/>
              <a:cxnLst/>
              <a:rect l="l" t="t" r="r" b="b"/>
              <a:pathLst>
                <a:path w="2912745" h="17144">
                  <a:moveTo>
                    <a:pt x="0" y="16799"/>
                  </a:moveTo>
                  <a:lnTo>
                    <a:pt x="2912694" y="0"/>
                  </a:lnTo>
                </a:path>
              </a:pathLst>
            </a:custGeom>
            <a:ln w="9524">
              <a:solidFill>
                <a:srgbClr val="595959"/>
              </a:solidFill>
            </a:ln>
          </p:spPr>
          <p:txBody>
            <a:bodyPr wrap="square" lIns="0" tIns="0" rIns="0" bIns="0" rtlCol="0"/>
            <a:lstStyle/>
            <a:p>
              <a:endParaRPr sz="700"/>
            </a:p>
          </p:txBody>
        </p:sp>
        <p:sp>
          <p:nvSpPr>
            <p:cNvPr id="11" name="object 11"/>
            <p:cNvSpPr/>
            <p:nvPr/>
          </p:nvSpPr>
          <p:spPr>
            <a:xfrm>
              <a:off x="7727859" y="2727469"/>
              <a:ext cx="2892425" cy="4885055"/>
            </a:xfrm>
            <a:custGeom>
              <a:avLst/>
              <a:gdLst/>
              <a:ahLst/>
              <a:cxnLst/>
              <a:rect l="l" t="t" r="r" b="b"/>
              <a:pathLst>
                <a:path w="2892425" h="4885055">
                  <a:moveTo>
                    <a:pt x="0" y="0"/>
                  </a:moveTo>
                  <a:lnTo>
                    <a:pt x="2891994" y="4884890"/>
                  </a:lnTo>
                </a:path>
              </a:pathLst>
            </a:custGeom>
            <a:ln w="38099">
              <a:solidFill>
                <a:srgbClr val="595959"/>
              </a:solidFill>
            </a:ln>
          </p:spPr>
          <p:txBody>
            <a:bodyPr wrap="square" lIns="0" tIns="0" rIns="0" bIns="0" rtlCol="0"/>
            <a:lstStyle/>
            <a:p>
              <a:endParaRPr sz="700"/>
            </a:p>
          </p:txBody>
        </p:sp>
        <p:sp>
          <p:nvSpPr>
            <p:cNvPr id="12" name="object 12"/>
            <p:cNvSpPr/>
            <p:nvPr/>
          </p:nvSpPr>
          <p:spPr>
            <a:xfrm>
              <a:off x="7727859" y="2727469"/>
              <a:ext cx="2912745" cy="606425"/>
            </a:xfrm>
            <a:custGeom>
              <a:avLst/>
              <a:gdLst/>
              <a:ahLst/>
              <a:cxnLst/>
              <a:rect l="l" t="t" r="r" b="b"/>
              <a:pathLst>
                <a:path w="2912745" h="606425">
                  <a:moveTo>
                    <a:pt x="0" y="0"/>
                  </a:moveTo>
                  <a:lnTo>
                    <a:pt x="2912694" y="605998"/>
                  </a:lnTo>
                </a:path>
              </a:pathLst>
            </a:custGeom>
            <a:ln w="76199">
              <a:solidFill>
                <a:srgbClr val="595959"/>
              </a:solidFill>
            </a:ln>
          </p:spPr>
          <p:txBody>
            <a:bodyPr wrap="square" lIns="0" tIns="0" rIns="0" bIns="0" rtlCol="0"/>
            <a:lstStyle/>
            <a:p>
              <a:endParaRPr sz="700"/>
            </a:p>
          </p:txBody>
        </p:sp>
        <p:sp>
          <p:nvSpPr>
            <p:cNvPr id="13" name="object 13"/>
            <p:cNvSpPr/>
            <p:nvPr/>
          </p:nvSpPr>
          <p:spPr>
            <a:xfrm>
              <a:off x="7727859" y="2710644"/>
              <a:ext cx="2946400" cy="1229360"/>
            </a:xfrm>
            <a:custGeom>
              <a:avLst/>
              <a:gdLst/>
              <a:ahLst/>
              <a:cxnLst/>
              <a:rect l="l" t="t" r="r" b="b"/>
              <a:pathLst>
                <a:path w="2946400" h="1229360">
                  <a:moveTo>
                    <a:pt x="0" y="0"/>
                  </a:moveTo>
                  <a:lnTo>
                    <a:pt x="2946294" y="1229097"/>
                  </a:lnTo>
                </a:path>
              </a:pathLst>
            </a:custGeom>
            <a:ln w="9524">
              <a:solidFill>
                <a:srgbClr val="595959"/>
              </a:solidFill>
            </a:ln>
          </p:spPr>
          <p:txBody>
            <a:bodyPr wrap="square" lIns="0" tIns="0" rIns="0" bIns="0" rtlCol="0"/>
            <a:lstStyle/>
            <a:p>
              <a:endParaRPr sz="700"/>
            </a:p>
          </p:txBody>
        </p:sp>
        <p:sp>
          <p:nvSpPr>
            <p:cNvPr id="14" name="object 14"/>
            <p:cNvSpPr/>
            <p:nvPr/>
          </p:nvSpPr>
          <p:spPr>
            <a:xfrm>
              <a:off x="7761534" y="2710644"/>
              <a:ext cx="2896235" cy="1835150"/>
            </a:xfrm>
            <a:custGeom>
              <a:avLst/>
              <a:gdLst/>
              <a:ahLst/>
              <a:cxnLst/>
              <a:rect l="l" t="t" r="r" b="b"/>
              <a:pathLst>
                <a:path w="2896234" h="1835150">
                  <a:moveTo>
                    <a:pt x="0" y="0"/>
                  </a:moveTo>
                  <a:lnTo>
                    <a:pt x="2895894" y="1835096"/>
                  </a:lnTo>
                </a:path>
              </a:pathLst>
            </a:custGeom>
            <a:ln w="38099">
              <a:solidFill>
                <a:srgbClr val="595959"/>
              </a:solidFill>
            </a:ln>
          </p:spPr>
          <p:txBody>
            <a:bodyPr wrap="square" lIns="0" tIns="0" rIns="0" bIns="0" rtlCol="0"/>
            <a:lstStyle/>
            <a:p>
              <a:endParaRPr sz="700"/>
            </a:p>
          </p:txBody>
        </p:sp>
        <p:sp>
          <p:nvSpPr>
            <p:cNvPr id="15" name="object 15"/>
            <p:cNvSpPr/>
            <p:nvPr/>
          </p:nvSpPr>
          <p:spPr>
            <a:xfrm>
              <a:off x="7744709" y="2727469"/>
              <a:ext cx="2912745" cy="4293870"/>
            </a:xfrm>
            <a:custGeom>
              <a:avLst/>
              <a:gdLst/>
              <a:ahLst/>
              <a:cxnLst/>
              <a:rect l="l" t="t" r="r" b="b"/>
              <a:pathLst>
                <a:path w="2912745" h="4293870">
                  <a:moveTo>
                    <a:pt x="16849" y="124"/>
                  </a:moveTo>
                  <a:lnTo>
                    <a:pt x="2889044" y="2416020"/>
                  </a:lnTo>
                </a:path>
                <a:path w="2912745" h="4293870">
                  <a:moveTo>
                    <a:pt x="0" y="0"/>
                  </a:moveTo>
                  <a:lnTo>
                    <a:pt x="2912694" y="3080993"/>
                  </a:lnTo>
                </a:path>
                <a:path w="2912745" h="4293870">
                  <a:moveTo>
                    <a:pt x="0" y="0"/>
                  </a:moveTo>
                  <a:lnTo>
                    <a:pt x="2895894" y="3670192"/>
                  </a:lnTo>
                </a:path>
                <a:path w="2912745" h="4293870">
                  <a:moveTo>
                    <a:pt x="16824" y="0"/>
                  </a:moveTo>
                  <a:lnTo>
                    <a:pt x="2895919" y="4293291"/>
                  </a:lnTo>
                </a:path>
              </a:pathLst>
            </a:custGeom>
            <a:ln w="9524">
              <a:solidFill>
                <a:srgbClr val="595959"/>
              </a:solidFill>
            </a:ln>
          </p:spPr>
          <p:txBody>
            <a:bodyPr wrap="square" lIns="0" tIns="0" rIns="0" bIns="0" rtlCol="0"/>
            <a:lstStyle/>
            <a:p>
              <a:endParaRPr sz="700"/>
            </a:p>
          </p:txBody>
        </p:sp>
        <p:sp>
          <p:nvSpPr>
            <p:cNvPr id="16" name="object 16"/>
            <p:cNvSpPr/>
            <p:nvPr/>
          </p:nvSpPr>
          <p:spPr>
            <a:xfrm>
              <a:off x="7749534" y="2710594"/>
              <a:ext cx="2857500" cy="1216025"/>
            </a:xfrm>
            <a:custGeom>
              <a:avLst/>
              <a:gdLst/>
              <a:ahLst/>
              <a:cxnLst/>
              <a:rect l="l" t="t" r="r" b="b"/>
              <a:pathLst>
                <a:path w="2857500" h="1216025">
                  <a:moveTo>
                    <a:pt x="0" y="1215597"/>
                  </a:moveTo>
                  <a:lnTo>
                    <a:pt x="2857494" y="0"/>
                  </a:lnTo>
                </a:path>
              </a:pathLst>
            </a:custGeom>
            <a:ln w="19049">
              <a:solidFill>
                <a:srgbClr val="595959"/>
              </a:solidFill>
            </a:ln>
          </p:spPr>
          <p:txBody>
            <a:bodyPr wrap="square" lIns="0" tIns="0" rIns="0" bIns="0" rtlCol="0"/>
            <a:lstStyle/>
            <a:p>
              <a:endParaRPr sz="700"/>
            </a:p>
          </p:txBody>
        </p:sp>
        <p:sp>
          <p:nvSpPr>
            <p:cNvPr id="17" name="object 17"/>
            <p:cNvSpPr/>
            <p:nvPr/>
          </p:nvSpPr>
          <p:spPr>
            <a:xfrm>
              <a:off x="7800959" y="3926192"/>
              <a:ext cx="2819400" cy="3686175"/>
            </a:xfrm>
            <a:custGeom>
              <a:avLst/>
              <a:gdLst/>
              <a:ahLst/>
              <a:cxnLst/>
              <a:rect l="l" t="t" r="r" b="b"/>
              <a:pathLst>
                <a:path w="2819400" h="3686175">
                  <a:moveTo>
                    <a:pt x="0" y="0"/>
                  </a:moveTo>
                  <a:lnTo>
                    <a:pt x="2818794" y="3686092"/>
                  </a:lnTo>
                </a:path>
              </a:pathLst>
            </a:custGeom>
            <a:ln w="38099">
              <a:solidFill>
                <a:srgbClr val="595959"/>
              </a:solidFill>
            </a:ln>
          </p:spPr>
          <p:txBody>
            <a:bodyPr wrap="square" lIns="0" tIns="0" rIns="0" bIns="0" rtlCol="0"/>
            <a:lstStyle/>
            <a:p>
              <a:endParaRPr sz="700"/>
            </a:p>
          </p:txBody>
        </p:sp>
        <p:sp>
          <p:nvSpPr>
            <p:cNvPr id="18" name="object 18"/>
            <p:cNvSpPr/>
            <p:nvPr/>
          </p:nvSpPr>
          <p:spPr>
            <a:xfrm>
              <a:off x="7766659" y="3333693"/>
              <a:ext cx="2907665" cy="606425"/>
            </a:xfrm>
            <a:custGeom>
              <a:avLst/>
              <a:gdLst/>
              <a:ahLst/>
              <a:cxnLst/>
              <a:rect l="l" t="t" r="r" b="b"/>
              <a:pathLst>
                <a:path w="2907665" h="606425">
                  <a:moveTo>
                    <a:pt x="17149" y="592498"/>
                  </a:moveTo>
                  <a:lnTo>
                    <a:pt x="2874044" y="0"/>
                  </a:lnTo>
                </a:path>
                <a:path w="2907665" h="606425">
                  <a:moveTo>
                    <a:pt x="0" y="592498"/>
                  </a:moveTo>
                  <a:lnTo>
                    <a:pt x="2907594" y="605998"/>
                  </a:lnTo>
                </a:path>
              </a:pathLst>
            </a:custGeom>
            <a:ln w="76199">
              <a:solidFill>
                <a:srgbClr val="595959"/>
              </a:solidFill>
            </a:ln>
          </p:spPr>
          <p:txBody>
            <a:bodyPr wrap="square" lIns="0" tIns="0" rIns="0" bIns="0" rtlCol="0"/>
            <a:lstStyle/>
            <a:p>
              <a:endParaRPr sz="700"/>
            </a:p>
          </p:txBody>
        </p:sp>
        <p:sp>
          <p:nvSpPr>
            <p:cNvPr id="19" name="object 19"/>
            <p:cNvSpPr/>
            <p:nvPr/>
          </p:nvSpPr>
          <p:spPr>
            <a:xfrm>
              <a:off x="7766659" y="3926192"/>
              <a:ext cx="2891155" cy="619760"/>
            </a:xfrm>
            <a:custGeom>
              <a:avLst/>
              <a:gdLst/>
              <a:ahLst/>
              <a:cxnLst/>
              <a:rect l="l" t="t" r="r" b="b"/>
              <a:pathLst>
                <a:path w="2891154" h="619760">
                  <a:moveTo>
                    <a:pt x="0" y="0"/>
                  </a:moveTo>
                  <a:lnTo>
                    <a:pt x="2890794" y="619498"/>
                  </a:lnTo>
                </a:path>
              </a:pathLst>
            </a:custGeom>
            <a:ln w="38099">
              <a:solidFill>
                <a:srgbClr val="595959"/>
              </a:solidFill>
            </a:ln>
          </p:spPr>
          <p:txBody>
            <a:bodyPr wrap="square" lIns="0" tIns="0" rIns="0" bIns="0" rtlCol="0"/>
            <a:lstStyle/>
            <a:p>
              <a:endParaRPr sz="700"/>
            </a:p>
          </p:txBody>
        </p:sp>
        <p:sp>
          <p:nvSpPr>
            <p:cNvPr id="20" name="object 20"/>
            <p:cNvSpPr/>
            <p:nvPr/>
          </p:nvSpPr>
          <p:spPr>
            <a:xfrm>
              <a:off x="7800859" y="3926117"/>
              <a:ext cx="2833370" cy="1217930"/>
            </a:xfrm>
            <a:custGeom>
              <a:avLst/>
              <a:gdLst/>
              <a:ahLst/>
              <a:cxnLst/>
              <a:rect l="l" t="t" r="r" b="b"/>
              <a:pathLst>
                <a:path w="2833370" h="1217929">
                  <a:moveTo>
                    <a:pt x="0" y="0"/>
                  </a:moveTo>
                  <a:lnTo>
                    <a:pt x="2832894" y="1217397"/>
                  </a:lnTo>
                </a:path>
              </a:pathLst>
            </a:custGeom>
            <a:ln w="76199">
              <a:solidFill>
                <a:srgbClr val="595959"/>
              </a:solidFill>
            </a:ln>
          </p:spPr>
          <p:txBody>
            <a:bodyPr wrap="square" lIns="0" tIns="0" rIns="0" bIns="0" rtlCol="0"/>
            <a:lstStyle/>
            <a:p>
              <a:endParaRPr sz="700"/>
            </a:p>
          </p:txBody>
        </p:sp>
        <p:sp>
          <p:nvSpPr>
            <p:cNvPr id="21" name="object 21"/>
            <p:cNvSpPr/>
            <p:nvPr/>
          </p:nvSpPr>
          <p:spPr>
            <a:xfrm>
              <a:off x="7783809" y="3909042"/>
              <a:ext cx="2874010" cy="2489200"/>
            </a:xfrm>
            <a:custGeom>
              <a:avLst/>
              <a:gdLst/>
              <a:ahLst/>
              <a:cxnLst/>
              <a:rect l="l" t="t" r="r" b="b"/>
              <a:pathLst>
                <a:path w="2874009" h="2489200">
                  <a:moveTo>
                    <a:pt x="0" y="0"/>
                  </a:moveTo>
                  <a:lnTo>
                    <a:pt x="2873694" y="1899596"/>
                  </a:lnTo>
                </a:path>
                <a:path w="2874009" h="2489200">
                  <a:moveTo>
                    <a:pt x="0" y="17149"/>
                  </a:moveTo>
                  <a:lnTo>
                    <a:pt x="2856894" y="2488844"/>
                  </a:lnTo>
                </a:path>
              </a:pathLst>
            </a:custGeom>
            <a:ln w="9524">
              <a:solidFill>
                <a:srgbClr val="595959"/>
              </a:solidFill>
            </a:ln>
          </p:spPr>
          <p:txBody>
            <a:bodyPr wrap="square" lIns="0" tIns="0" rIns="0" bIns="0" rtlCol="0"/>
            <a:lstStyle/>
            <a:p>
              <a:endParaRPr sz="700"/>
            </a:p>
          </p:txBody>
        </p:sp>
        <p:sp>
          <p:nvSpPr>
            <p:cNvPr id="22" name="object 22"/>
            <p:cNvSpPr/>
            <p:nvPr/>
          </p:nvSpPr>
          <p:spPr>
            <a:xfrm>
              <a:off x="7783809" y="3926192"/>
              <a:ext cx="2857500" cy="3094990"/>
            </a:xfrm>
            <a:custGeom>
              <a:avLst/>
              <a:gdLst/>
              <a:ahLst/>
              <a:cxnLst/>
              <a:rect l="l" t="t" r="r" b="b"/>
              <a:pathLst>
                <a:path w="2857500" h="3094990">
                  <a:moveTo>
                    <a:pt x="0" y="0"/>
                  </a:moveTo>
                  <a:lnTo>
                    <a:pt x="2856894" y="3094793"/>
                  </a:lnTo>
                </a:path>
              </a:pathLst>
            </a:custGeom>
            <a:ln w="38099">
              <a:solidFill>
                <a:srgbClr val="595959"/>
              </a:solidFill>
            </a:ln>
          </p:spPr>
          <p:txBody>
            <a:bodyPr wrap="square" lIns="0" tIns="0" rIns="0" bIns="0" rtlCol="0"/>
            <a:lstStyle/>
            <a:p>
              <a:endParaRPr sz="700"/>
            </a:p>
          </p:txBody>
        </p:sp>
        <p:sp>
          <p:nvSpPr>
            <p:cNvPr id="23" name="object 23"/>
            <p:cNvSpPr/>
            <p:nvPr/>
          </p:nvSpPr>
          <p:spPr>
            <a:xfrm>
              <a:off x="7783809" y="2710719"/>
              <a:ext cx="2823845" cy="1833245"/>
            </a:xfrm>
            <a:custGeom>
              <a:avLst/>
              <a:gdLst/>
              <a:ahLst/>
              <a:cxnLst/>
              <a:rect l="l" t="t" r="r" b="b"/>
              <a:pathLst>
                <a:path w="2823845" h="1833245">
                  <a:moveTo>
                    <a:pt x="0" y="1832696"/>
                  </a:moveTo>
                  <a:lnTo>
                    <a:pt x="2823294" y="0"/>
                  </a:lnTo>
                </a:path>
              </a:pathLst>
            </a:custGeom>
            <a:ln w="19049">
              <a:solidFill>
                <a:srgbClr val="595959"/>
              </a:solidFill>
            </a:ln>
          </p:spPr>
          <p:txBody>
            <a:bodyPr wrap="square" lIns="0" tIns="0" rIns="0" bIns="0" rtlCol="0"/>
            <a:lstStyle/>
            <a:p>
              <a:endParaRPr sz="700"/>
            </a:p>
          </p:txBody>
        </p:sp>
        <p:sp>
          <p:nvSpPr>
            <p:cNvPr id="24" name="object 24"/>
            <p:cNvSpPr/>
            <p:nvPr/>
          </p:nvSpPr>
          <p:spPr>
            <a:xfrm>
              <a:off x="7800959" y="4543415"/>
              <a:ext cx="2819400" cy="3069590"/>
            </a:xfrm>
            <a:custGeom>
              <a:avLst/>
              <a:gdLst/>
              <a:ahLst/>
              <a:cxnLst/>
              <a:rect l="l" t="t" r="r" b="b"/>
              <a:pathLst>
                <a:path w="2819400" h="3069590">
                  <a:moveTo>
                    <a:pt x="0" y="0"/>
                  </a:moveTo>
                  <a:lnTo>
                    <a:pt x="2818794" y="3068993"/>
                  </a:lnTo>
                </a:path>
              </a:pathLst>
            </a:custGeom>
            <a:ln w="38099">
              <a:solidFill>
                <a:srgbClr val="595959"/>
              </a:solidFill>
            </a:ln>
          </p:spPr>
          <p:txBody>
            <a:bodyPr wrap="square" lIns="0" tIns="0" rIns="0" bIns="0" rtlCol="0"/>
            <a:lstStyle/>
            <a:p>
              <a:endParaRPr sz="700"/>
            </a:p>
          </p:txBody>
        </p:sp>
        <p:sp>
          <p:nvSpPr>
            <p:cNvPr id="25" name="object 25"/>
            <p:cNvSpPr/>
            <p:nvPr/>
          </p:nvSpPr>
          <p:spPr>
            <a:xfrm>
              <a:off x="7800959" y="3333768"/>
              <a:ext cx="2840355" cy="1192530"/>
            </a:xfrm>
            <a:custGeom>
              <a:avLst/>
              <a:gdLst/>
              <a:ahLst/>
              <a:cxnLst/>
              <a:rect l="l" t="t" r="r" b="b"/>
              <a:pathLst>
                <a:path w="2840354" h="1192529">
                  <a:moveTo>
                    <a:pt x="0" y="1192497"/>
                  </a:moveTo>
                  <a:lnTo>
                    <a:pt x="2839794" y="0"/>
                  </a:lnTo>
                </a:path>
              </a:pathLst>
            </a:custGeom>
            <a:ln w="19049">
              <a:solidFill>
                <a:srgbClr val="595959"/>
              </a:solidFill>
            </a:ln>
          </p:spPr>
          <p:txBody>
            <a:bodyPr wrap="square" lIns="0" tIns="0" rIns="0" bIns="0" rtlCol="0"/>
            <a:lstStyle/>
            <a:p>
              <a:endParaRPr sz="700"/>
            </a:p>
          </p:txBody>
        </p:sp>
        <p:sp>
          <p:nvSpPr>
            <p:cNvPr id="26" name="object 26"/>
            <p:cNvSpPr/>
            <p:nvPr/>
          </p:nvSpPr>
          <p:spPr>
            <a:xfrm>
              <a:off x="7783809" y="3939817"/>
              <a:ext cx="2890520" cy="603885"/>
            </a:xfrm>
            <a:custGeom>
              <a:avLst/>
              <a:gdLst/>
              <a:ahLst/>
              <a:cxnLst/>
              <a:rect l="l" t="t" r="r" b="b"/>
              <a:pathLst>
                <a:path w="2890520" h="603885">
                  <a:moveTo>
                    <a:pt x="0" y="603598"/>
                  </a:moveTo>
                  <a:lnTo>
                    <a:pt x="2890494" y="0"/>
                  </a:lnTo>
                </a:path>
              </a:pathLst>
            </a:custGeom>
            <a:ln w="76199">
              <a:solidFill>
                <a:srgbClr val="595959"/>
              </a:solidFill>
            </a:ln>
          </p:spPr>
          <p:txBody>
            <a:bodyPr wrap="square" lIns="0" tIns="0" rIns="0" bIns="0" rtlCol="0"/>
            <a:lstStyle/>
            <a:p>
              <a:endParaRPr sz="700"/>
            </a:p>
          </p:txBody>
        </p:sp>
        <p:sp>
          <p:nvSpPr>
            <p:cNvPr id="27" name="object 27"/>
            <p:cNvSpPr/>
            <p:nvPr/>
          </p:nvSpPr>
          <p:spPr>
            <a:xfrm>
              <a:off x="7783809" y="4543415"/>
              <a:ext cx="2874010" cy="2540"/>
            </a:xfrm>
            <a:custGeom>
              <a:avLst/>
              <a:gdLst/>
              <a:ahLst/>
              <a:cxnLst/>
              <a:rect l="l" t="t" r="r" b="b"/>
              <a:pathLst>
                <a:path w="2874009" h="2539">
                  <a:moveTo>
                    <a:pt x="0" y="0"/>
                  </a:moveTo>
                  <a:lnTo>
                    <a:pt x="2873694" y="2399"/>
                  </a:lnTo>
                </a:path>
              </a:pathLst>
            </a:custGeom>
            <a:ln w="38099">
              <a:solidFill>
                <a:srgbClr val="595959"/>
              </a:solidFill>
            </a:ln>
          </p:spPr>
          <p:txBody>
            <a:bodyPr wrap="square" lIns="0" tIns="0" rIns="0" bIns="0" rtlCol="0"/>
            <a:lstStyle/>
            <a:p>
              <a:endParaRPr sz="700"/>
            </a:p>
          </p:txBody>
        </p:sp>
        <p:sp>
          <p:nvSpPr>
            <p:cNvPr id="28" name="object 28"/>
            <p:cNvSpPr/>
            <p:nvPr/>
          </p:nvSpPr>
          <p:spPr>
            <a:xfrm>
              <a:off x="7835259" y="4543390"/>
              <a:ext cx="2798445" cy="600075"/>
            </a:xfrm>
            <a:custGeom>
              <a:avLst/>
              <a:gdLst/>
              <a:ahLst/>
              <a:cxnLst/>
              <a:rect l="l" t="t" r="r" b="b"/>
              <a:pathLst>
                <a:path w="2798445" h="600075">
                  <a:moveTo>
                    <a:pt x="0" y="0"/>
                  </a:moveTo>
                  <a:lnTo>
                    <a:pt x="2798394" y="599998"/>
                  </a:lnTo>
                </a:path>
              </a:pathLst>
            </a:custGeom>
            <a:ln w="114299">
              <a:solidFill>
                <a:srgbClr val="595959"/>
              </a:solidFill>
            </a:ln>
          </p:spPr>
          <p:txBody>
            <a:bodyPr wrap="square" lIns="0" tIns="0" rIns="0" bIns="0" rtlCol="0"/>
            <a:lstStyle/>
            <a:p>
              <a:endParaRPr sz="700"/>
            </a:p>
          </p:txBody>
        </p:sp>
        <p:sp>
          <p:nvSpPr>
            <p:cNvPr id="29" name="object 29"/>
            <p:cNvSpPr/>
            <p:nvPr/>
          </p:nvSpPr>
          <p:spPr>
            <a:xfrm>
              <a:off x="7800959" y="4543415"/>
              <a:ext cx="2856865" cy="1854835"/>
            </a:xfrm>
            <a:custGeom>
              <a:avLst/>
              <a:gdLst/>
              <a:ahLst/>
              <a:cxnLst/>
              <a:rect l="l" t="t" r="r" b="b"/>
              <a:pathLst>
                <a:path w="2856865" h="1854835">
                  <a:moveTo>
                    <a:pt x="17149" y="0"/>
                  </a:moveTo>
                  <a:lnTo>
                    <a:pt x="2856644" y="1265097"/>
                  </a:lnTo>
                </a:path>
                <a:path w="2856865" h="1854835">
                  <a:moveTo>
                    <a:pt x="0" y="0"/>
                  </a:moveTo>
                  <a:lnTo>
                    <a:pt x="2839794" y="1854596"/>
                  </a:lnTo>
                </a:path>
              </a:pathLst>
            </a:custGeom>
            <a:ln w="9524">
              <a:solidFill>
                <a:srgbClr val="595959"/>
              </a:solidFill>
            </a:ln>
          </p:spPr>
          <p:txBody>
            <a:bodyPr wrap="square" lIns="0" tIns="0" rIns="0" bIns="0" rtlCol="0"/>
            <a:lstStyle/>
            <a:p>
              <a:endParaRPr sz="700"/>
            </a:p>
          </p:txBody>
        </p:sp>
        <p:sp>
          <p:nvSpPr>
            <p:cNvPr id="30" name="object 30"/>
            <p:cNvSpPr/>
            <p:nvPr/>
          </p:nvSpPr>
          <p:spPr>
            <a:xfrm>
              <a:off x="7800959" y="4543415"/>
              <a:ext cx="2840355" cy="2477770"/>
            </a:xfrm>
            <a:custGeom>
              <a:avLst/>
              <a:gdLst/>
              <a:ahLst/>
              <a:cxnLst/>
              <a:rect l="l" t="t" r="r" b="b"/>
              <a:pathLst>
                <a:path w="2840354" h="2477770">
                  <a:moveTo>
                    <a:pt x="0" y="0"/>
                  </a:moveTo>
                  <a:lnTo>
                    <a:pt x="2839794" y="2477695"/>
                  </a:lnTo>
                </a:path>
              </a:pathLst>
            </a:custGeom>
            <a:ln w="38099">
              <a:solidFill>
                <a:srgbClr val="595959"/>
              </a:solidFill>
            </a:ln>
          </p:spPr>
          <p:txBody>
            <a:bodyPr wrap="square" lIns="0" tIns="0" rIns="0" bIns="0" rtlCol="0"/>
            <a:lstStyle/>
            <a:p>
              <a:endParaRPr sz="700"/>
            </a:p>
          </p:txBody>
        </p:sp>
        <p:sp>
          <p:nvSpPr>
            <p:cNvPr id="31" name="object 31"/>
            <p:cNvSpPr/>
            <p:nvPr/>
          </p:nvSpPr>
          <p:spPr>
            <a:xfrm>
              <a:off x="7796209" y="2710769"/>
              <a:ext cx="2811145" cy="3042285"/>
            </a:xfrm>
            <a:custGeom>
              <a:avLst/>
              <a:gdLst/>
              <a:ahLst/>
              <a:cxnLst/>
              <a:rect l="l" t="t" r="r" b="b"/>
              <a:pathLst>
                <a:path w="2811145" h="3042285">
                  <a:moveTo>
                    <a:pt x="0" y="3041993"/>
                  </a:moveTo>
                  <a:lnTo>
                    <a:pt x="2810994" y="0"/>
                  </a:lnTo>
                </a:path>
              </a:pathLst>
            </a:custGeom>
            <a:ln w="19049">
              <a:solidFill>
                <a:srgbClr val="595959"/>
              </a:solidFill>
            </a:ln>
          </p:spPr>
          <p:txBody>
            <a:bodyPr wrap="square" lIns="0" tIns="0" rIns="0" bIns="0" rtlCol="0"/>
            <a:lstStyle/>
            <a:p>
              <a:endParaRPr sz="700"/>
            </a:p>
          </p:txBody>
        </p:sp>
        <p:sp>
          <p:nvSpPr>
            <p:cNvPr id="32" name="object 32"/>
            <p:cNvSpPr/>
            <p:nvPr/>
          </p:nvSpPr>
          <p:spPr>
            <a:xfrm>
              <a:off x="7813009" y="5744363"/>
              <a:ext cx="2804160" cy="1873250"/>
            </a:xfrm>
            <a:custGeom>
              <a:avLst/>
              <a:gdLst/>
              <a:ahLst/>
              <a:cxnLst/>
              <a:rect l="l" t="t" r="r" b="b"/>
              <a:pathLst>
                <a:path w="2804159" h="1873250">
                  <a:moveTo>
                    <a:pt x="0" y="0"/>
                  </a:moveTo>
                  <a:lnTo>
                    <a:pt x="2804094" y="1873196"/>
                  </a:lnTo>
                </a:path>
              </a:pathLst>
            </a:custGeom>
            <a:ln w="38099">
              <a:solidFill>
                <a:srgbClr val="595959"/>
              </a:solidFill>
            </a:ln>
          </p:spPr>
          <p:txBody>
            <a:bodyPr wrap="square" lIns="0" tIns="0" rIns="0" bIns="0" rtlCol="0"/>
            <a:lstStyle/>
            <a:p>
              <a:endParaRPr sz="700"/>
            </a:p>
          </p:txBody>
        </p:sp>
        <p:sp>
          <p:nvSpPr>
            <p:cNvPr id="33" name="object 33"/>
            <p:cNvSpPr/>
            <p:nvPr/>
          </p:nvSpPr>
          <p:spPr>
            <a:xfrm>
              <a:off x="7796209" y="3333868"/>
              <a:ext cx="2844800" cy="2414905"/>
            </a:xfrm>
            <a:custGeom>
              <a:avLst/>
              <a:gdLst/>
              <a:ahLst/>
              <a:cxnLst/>
              <a:rect l="l" t="t" r="r" b="b"/>
              <a:pathLst>
                <a:path w="2844800" h="2414904">
                  <a:moveTo>
                    <a:pt x="0" y="2414695"/>
                  </a:moveTo>
                  <a:lnTo>
                    <a:pt x="2844594" y="0"/>
                  </a:lnTo>
                </a:path>
              </a:pathLst>
            </a:custGeom>
            <a:ln w="19049">
              <a:solidFill>
                <a:srgbClr val="595959"/>
              </a:solidFill>
            </a:ln>
          </p:spPr>
          <p:txBody>
            <a:bodyPr wrap="square" lIns="0" tIns="0" rIns="0" bIns="0" rtlCol="0"/>
            <a:lstStyle/>
            <a:p>
              <a:endParaRPr sz="700"/>
            </a:p>
          </p:txBody>
        </p:sp>
        <p:sp>
          <p:nvSpPr>
            <p:cNvPr id="34" name="object 34"/>
            <p:cNvSpPr/>
            <p:nvPr/>
          </p:nvSpPr>
          <p:spPr>
            <a:xfrm>
              <a:off x="7808809" y="3939867"/>
              <a:ext cx="2865755" cy="1809114"/>
            </a:xfrm>
            <a:custGeom>
              <a:avLst/>
              <a:gdLst/>
              <a:ahLst/>
              <a:cxnLst/>
              <a:rect l="l" t="t" r="r" b="b"/>
              <a:pathLst>
                <a:path w="2865754" h="1809114">
                  <a:moveTo>
                    <a:pt x="0" y="1808696"/>
                  </a:moveTo>
                  <a:lnTo>
                    <a:pt x="2865594" y="0"/>
                  </a:lnTo>
                </a:path>
              </a:pathLst>
            </a:custGeom>
            <a:ln w="76199">
              <a:solidFill>
                <a:srgbClr val="595959"/>
              </a:solidFill>
            </a:ln>
          </p:spPr>
          <p:txBody>
            <a:bodyPr wrap="square" lIns="0" tIns="0" rIns="0" bIns="0" rtlCol="0"/>
            <a:lstStyle/>
            <a:p>
              <a:endParaRPr sz="700"/>
            </a:p>
          </p:txBody>
        </p:sp>
        <p:sp>
          <p:nvSpPr>
            <p:cNvPr id="35" name="object 35"/>
            <p:cNvSpPr/>
            <p:nvPr/>
          </p:nvSpPr>
          <p:spPr>
            <a:xfrm>
              <a:off x="7804609" y="4545865"/>
              <a:ext cx="2853055" cy="1198880"/>
            </a:xfrm>
            <a:custGeom>
              <a:avLst/>
              <a:gdLst/>
              <a:ahLst/>
              <a:cxnLst/>
              <a:rect l="l" t="t" r="r" b="b"/>
              <a:pathLst>
                <a:path w="2853054" h="1198879">
                  <a:moveTo>
                    <a:pt x="0" y="1198497"/>
                  </a:moveTo>
                  <a:lnTo>
                    <a:pt x="2852994" y="0"/>
                  </a:lnTo>
                </a:path>
              </a:pathLst>
            </a:custGeom>
            <a:ln w="38099">
              <a:solidFill>
                <a:srgbClr val="595959"/>
              </a:solidFill>
            </a:ln>
          </p:spPr>
          <p:txBody>
            <a:bodyPr wrap="square" lIns="0" tIns="0" rIns="0" bIns="0" rtlCol="0"/>
            <a:lstStyle/>
            <a:p>
              <a:endParaRPr sz="700"/>
            </a:p>
          </p:txBody>
        </p:sp>
        <p:sp>
          <p:nvSpPr>
            <p:cNvPr id="36" name="object 36"/>
            <p:cNvSpPr/>
            <p:nvPr/>
          </p:nvSpPr>
          <p:spPr>
            <a:xfrm>
              <a:off x="7804659" y="5143414"/>
              <a:ext cx="2829560" cy="596900"/>
            </a:xfrm>
            <a:custGeom>
              <a:avLst/>
              <a:gdLst/>
              <a:ahLst/>
              <a:cxnLst/>
              <a:rect l="l" t="t" r="r" b="b"/>
              <a:pathLst>
                <a:path w="2829559" h="596900">
                  <a:moveTo>
                    <a:pt x="0" y="596698"/>
                  </a:moveTo>
                  <a:lnTo>
                    <a:pt x="2828994" y="0"/>
                  </a:lnTo>
                </a:path>
              </a:pathLst>
            </a:custGeom>
            <a:ln w="114299">
              <a:solidFill>
                <a:srgbClr val="595959"/>
              </a:solidFill>
            </a:ln>
          </p:spPr>
          <p:txBody>
            <a:bodyPr wrap="square" lIns="0" tIns="0" rIns="0" bIns="0" rtlCol="0"/>
            <a:lstStyle/>
            <a:p>
              <a:endParaRPr sz="700"/>
            </a:p>
          </p:txBody>
        </p:sp>
        <p:sp>
          <p:nvSpPr>
            <p:cNvPr id="37" name="object 37"/>
            <p:cNvSpPr/>
            <p:nvPr/>
          </p:nvSpPr>
          <p:spPr>
            <a:xfrm>
              <a:off x="7804609" y="5744363"/>
              <a:ext cx="2853055" cy="654050"/>
            </a:xfrm>
            <a:custGeom>
              <a:avLst/>
              <a:gdLst/>
              <a:ahLst/>
              <a:cxnLst/>
              <a:rect l="l" t="t" r="r" b="b"/>
              <a:pathLst>
                <a:path w="2853054" h="654050">
                  <a:moveTo>
                    <a:pt x="0" y="4199"/>
                  </a:moveTo>
                  <a:lnTo>
                    <a:pt x="2852994" y="64199"/>
                  </a:lnTo>
                </a:path>
                <a:path w="2853054" h="654050">
                  <a:moveTo>
                    <a:pt x="4199" y="0"/>
                  </a:moveTo>
                  <a:lnTo>
                    <a:pt x="2836194" y="653698"/>
                  </a:lnTo>
                </a:path>
              </a:pathLst>
            </a:custGeom>
            <a:ln w="9524">
              <a:solidFill>
                <a:srgbClr val="595959"/>
              </a:solidFill>
            </a:ln>
          </p:spPr>
          <p:txBody>
            <a:bodyPr wrap="square" lIns="0" tIns="0" rIns="0" bIns="0" rtlCol="0"/>
            <a:lstStyle/>
            <a:p>
              <a:endParaRPr sz="700"/>
            </a:p>
          </p:txBody>
        </p:sp>
        <p:sp>
          <p:nvSpPr>
            <p:cNvPr id="38" name="object 38"/>
            <p:cNvSpPr/>
            <p:nvPr/>
          </p:nvSpPr>
          <p:spPr>
            <a:xfrm>
              <a:off x="7817209" y="5744363"/>
              <a:ext cx="2823845" cy="1276985"/>
            </a:xfrm>
            <a:custGeom>
              <a:avLst/>
              <a:gdLst/>
              <a:ahLst/>
              <a:cxnLst/>
              <a:rect l="l" t="t" r="r" b="b"/>
              <a:pathLst>
                <a:path w="2823845" h="1276984">
                  <a:moveTo>
                    <a:pt x="0" y="0"/>
                  </a:moveTo>
                  <a:lnTo>
                    <a:pt x="2823594" y="1276797"/>
                  </a:lnTo>
                </a:path>
              </a:pathLst>
            </a:custGeom>
            <a:ln w="38099">
              <a:solidFill>
                <a:srgbClr val="595959"/>
              </a:solidFill>
            </a:ln>
          </p:spPr>
          <p:txBody>
            <a:bodyPr wrap="square" lIns="0" tIns="0" rIns="0" bIns="0" rtlCol="0"/>
            <a:lstStyle/>
            <a:p>
              <a:endParaRPr sz="700"/>
            </a:p>
          </p:txBody>
        </p:sp>
        <p:sp>
          <p:nvSpPr>
            <p:cNvPr id="39" name="object 39"/>
            <p:cNvSpPr/>
            <p:nvPr/>
          </p:nvSpPr>
          <p:spPr>
            <a:xfrm>
              <a:off x="7796209" y="2710769"/>
              <a:ext cx="2811145" cy="3667760"/>
            </a:xfrm>
            <a:custGeom>
              <a:avLst/>
              <a:gdLst/>
              <a:ahLst/>
              <a:cxnLst/>
              <a:rect l="l" t="t" r="r" b="b"/>
              <a:pathLst>
                <a:path w="2811145" h="3667760">
                  <a:moveTo>
                    <a:pt x="0" y="3667192"/>
                  </a:moveTo>
                  <a:lnTo>
                    <a:pt x="2810994" y="0"/>
                  </a:lnTo>
                </a:path>
              </a:pathLst>
            </a:custGeom>
            <a:ln w="19049">
              <a:solidFill>
                <a:srgbClr val="595959"/>
              </a:solidFill>
            </a:ln>
          </p:spPr>
          <p:txBody>
            <a:bodyPr wrap="square" lIns="0" tIns="0" rIns="0" bIns="0" rtlCol="0"/>
            <a:lstStyle/>
            <a:p>
              <a:endParaRPr sz="700"/>
            </a:p>
          </p:txBody>
        </p:sp>
        <p:sp>
          <p:nvSpPr>
            <p:cNvPr id="40" name="object 40"/>
            <p:cNvSpPr/>
            <p:nvPr/>
          </p:nvSpPr>
          <p:spPr>
            <a:xfrm>
              <a:off x="7817209" y="6382161"/>
              <a:ext cx="2802890" cy="1238250"/>
            </a:xfrm>
            <a:custGeom>
              <a:avLst/>
              <a:gdLst/>
              <a:ahLst/>
              <a:cxnLst/>
              <a:rect l="l" t="t" r="r" b="b"/>
              <a:pathLst>
                <a:path w="2802890" h="1238250">
                  <a:moveTo>
                    <a:pt x="0" y="0"/>
                  </a:moveTo>
                  <a:lnTo>
                    <a:pt x="2802594" y="1237797"/>
                  </a:lnTo>
                </a:path>
              </a:pathLst>
            </a:custGeom>
            <a:ln w="38099">
              <a:solidFill>
                <a:srgbClr val="595959"/>
              </a:solidFill>
            </a:ln>
          </p:spPr>
          <p:txBody>
            <a:bodyPr wrap="square" lIns="0" tIns="0" rIns="0" bIns="0" rtlCol="0"/>
            <a:lstStyle/>
            <a:p>
              <a:endParaRPr sz="700"/>
            </a:p>
          </p:txBody>
        </p:sp>
        <p:sp>
          <p:nvSpPr>
            <p:cNvPr id="41" name="object 41"/>
            <p:cNvSpPr/>
            <p:nvPr/>
          </p:nvSpPr>
          <p:spPr>
            <a:xfrm>
              <a:off x="7800409" y="3333868"/>
              <a:ext cx="2840990" cy="3044190"/>
            </a:xfrm>
            <a:custGeom>
              <a:avLst/>
              <a:gdLst/>
              <a:ahLst/>
              <a:cxnLst/>
              <a:rect l="l" t="t" r="r" b="b"/>
              <a:pathLst>
                <a:path w="2840990" h="3044190">
                  <a:moveTo>
                    <a:pt x="0" y="3044093"/>
                  </a:moveTo>
                  <a:lnTo>
                    <a:pt x="2840394" y="0"/>
                  </a:lnTo>
                </a:path>
              </a:pathLst>
            </a:custGeom>
            <a:ln w="19049">
              <a:solidFill>
                <a:srgbClr val="595959"/>
              </a:solidFill>
            </a:ln>
          </p:spPr>
          <p:txBody>
            <a:bodyPr wrap="square" lIns="0" tIns="0" rIns="0" bIns="0" rtlCol="0"/>
            <a:lstStyle/>
            <a:p>
              <a:endParaRPr sz="700"/>
            </a:p>
          </p:txBody>
        </p:sp>
        <p:sp>
          <p:nvSpPr>
            <p:cNvPr id="42" name="object 42"/>
            <p:cNvSpPr/>
            <p:nvPr/>
          </p:nvSpPr>
          <p:spPr>
            <a:xfrm>
              <a:off x="7800409" y="3939867"/>
              <a:ext cx="2874010" cy="2442845"/>
            </a:xfrm>
            <a:custGeom>
              <a:avLst/>
              <a:gdLst/>
              <a:ahLst/>
              <a:cxnLst/>
              <a:rect l="l" t="t" r="r" b="b"/>
              <a:pathLst>
                <a:path w="2874009" h="2442845">
                  <a:moveTo>
                    <a:pt x="0" y="2442295"/>
                  </a:moveTo>
                  <a:lnTo>
                    <a:pt x="2873994" y="0"/>
                  </a:lnTo>
                </a:path>
              </a:pathLst>
            </a:custGeom>
            <a:ln w="76199">
              <a:solidFill>
                <a:srgbClr val="595959"/>
              </a:solidFill>
            </a:ln>
          </p:spPr>
          <p:txBody>
            <a:bodyPr wrap="square" lIns="0" tIns="0" rIns="0" bIns="0" rtlCol="0"/>
            <a:lstStyle/>
            <a:p>
              <a:endParaRPr sz="700"/>
            </a:p>
          </p:txBody>
        </p:sp>
        <p:sp>
          <p:nvSpPr>
            <p:cNvPr id="43" name="object 43"/>
            <p:cNvSpPr/>
            <p:nvPr/>
          </p:nvSpPr>
          <p:spPr>
            <a:xfrm>
              <a:off x="7800409" y="4545865"/>
              <a:ext cx="2857500" cy="1832610"/>
            </a:xfrm>
            <a:custGeom>
              <a:avLst/>
              <a:gdLst/>
              <a:ahLst/>
              <a:cxnLst/>
              <a:rect l="l" t="t" r="r" b="b"/>
              <a:pathLst>
                <a:path w="2857500" h="1832610">
                  <a:moveTo>
                    <a:pt x="0" y="1832096"/>
                  </a:moveTo>
                  <a:lnTo>
                    <a:pt x="2857194" y="0"/>
                  </a:lnTo>
                </a:path>
              </a:pathLst>
            </a:custGeom>
            <a:ln w="38099">
              <a:solidFill>
                <a:srgbClr val="595959"/>
              </a:solidFill>
            </a:ln>
          </p:spPr>
          <p:txBody>
            <a:bodyPr wrap="square" lIns="0" tIns="0" rIns="0" bIns="0" rtlCol="0"/>
            <a:lstStyle/>
            <a:p>
              <a:endParaRPr sz="700"/>
            </a:p>
          </p:txBody>
        </p:sp>
        <p:sp>
          <p:nvSpPr>
            <p:cNvPr id="44" name="object 44"/>
            <p:cNvSpPr/>
            <p:nvPr/>
          </p:nvSpPr>
          <p:spPr>
            <a:xfrm>
              <a:off x="7800509" y="5143539"/>
              <a:ext cx="2833370" cy="1238885"/>
            </a:xfrm>
            <a:custGeom>
              <a:avLst/>
              <a:gdLst/>
              <a:ahLst/>
              <a:cxnLst/>
              <a:rect l="l" t="t" r="r" b="b"/>
              <a:pathLst>
                <a:path w="2833370" h="1238885">
                  <a:moveTo>
                    <a:pt x="0" y="1238697"/>
                  </a:moveTo>
                  <a:lnTo>
                    <a:pt x="2833194" y="0"/>
                  </a:lnTo>
                </a:path>
              </a:pathLst>
            </a:custGeom>
            <a:ln w="114299">
              <a:solidFill>
                <a:srgbClr val="595959"/>
              </a:solidFill>
            </a:ln>
          </p:spPr>
          <p:txBody>
            <a:bodyPr wrap="square" lIns="0" tIns="0" rIns="0" bIns="0" rtlCol="0"/>
            <a:lstStyle/>
            <a:p>
              <a:endParaRPr sz="700"/>
            </a:p>
          </p:txBody>
        </p:sp>
        <p:sp>
          <p:nvSpPr>
            <p:cNvPr id="45" name="object 45"/>
            <p:cNvSpPr/>
            <p:nvPr/>
          </p:nvSpPr>
          <p:spPr>
            <a:xfrm>
              <a:off x="7800409" y="5808563"/>
              <a:ext cx="2857500" cy="589915"/>
            </a:xfrm>
            <a:custGeom>
              <a:avLst/>
              <a:gdLst/>
              <a:ahLst/>
              <a:cxnLst/>
              <a:rect l="l" t="t" r="r" b="b"/>
              <a:pathLst>
                <a:path w="2857500" h="589914">
                  <a:moveTo>
                    <a:pt x="0" y="573598"/>
                  </a:moveTo>
                  <a:lnTo>
                    <a:pt x="2857194" y="0"/>
                  </a:lnTo>
                </a:path>
                <a:path w="2857500" h="589914">
                  <a:moveTo>
                    <a:pt x="0" y="573598"/>
                  </a:moveTo>
                  <a:lnTo>
                    <a:pt x="2840394" y="589498"/>
                  </a:lnTo>
                </a:path>
              </a:pathLst>
            </a:custGeom>
            <a:ln w="9524">
              <a:solidFill>
                <a:srgbClr val="595959"/>
              </a:solidFill>
            </a:ln>
          </p:spPr>
          <p:txBody>
            <a:bodyPr wrap="square" lIns="0" tIns="0" rIns="0" bIns="0" rtlCol="0"/>
            <a:lstStyle/>
            <a:p>
              <a:endParaRPr sz="700"/>
            </a:p>
          </p:txBody>
        </p:sp>
        <p:sp>
          <p:nvSpPr>
            <p:cNvPr id="46" name="object 46"/>
            <p:cNvSpPr/>
            <p:nvPr/>
          </p:nvSpPr>
          <p:spPr>
            <a:xfrm>
              <a:off x="7813009" y="6386362"/>
              <a:ext cx="2828290" cy="635000"/>
            </a:xfrm>
            <a:custGeom>
              <a:avLst/>
              <a:gdLst/>
              <a:ahLst/>
              <a:cxnLst/>
              <a:rect l="l" t="t" r="r" b="b"/>
              <a:pathLst>
                <a:path w="2828290" h="635000">
                  <a:moveTo>
                    <a:pt x="0" y="0"/>
                  </a:moveTo>
                  <a:lnTo>
                    <a:pt x="2827794" y="634798"/>
                  </a:lnTo>
                </a:path>
              </a:pathLst>
            </a:custGeom>
            <a:ln w="38099">
              <a:solidFill>
                <a:srgbClr val="595959"/>
              </a:solidFill>
            </a:ln>
          </p:spPr>
          <p:txBody>
            <a:bodyPr wrap="square" lIns="0" tIns="0" rIns="0" bIns="0" rtlCol="0"/>
            <a:lstStyle/>
            <a:p>
              <a:endParaRPr sz="700"/>
            </a:p>
          </p:txBody>
        </p:sp>
        <p:sp>
          <p:nvSpPr>
            <p:cNvPr id="47" name="object 47"/>
            <p:cNvSpPr/>
            <p:nvPr/>
          </p:nvSpPr>
          <p:spPr>
            <a:xfrm>
              <a:off x="7796209" y="2710794"/>
              <a:ext cx="2811145" cy="4909185"/>
            </a:xfrm>
            <a:custGeom>
              <a:avLst/>
              <a:gdLst/>
              <a:ahLst/>
              <a:cxnLst/>
              <a:rect l="l" t="t" r="r" b="b"/>
              <a:pathLst>
                <a:path w="2811145" h="4909184">
                  <a:moveTo>
                    <a:pt x="0" y="4909190"/>
                  </a:moveTo>
                  <a:lnTo>
                    <a:pt x="2810994" y="0"/>
                  </a:lnTo>
                </a:path>
              </a:pathLst>
            </a:custGeom>
            <a:ln w="19049">
              <a:solidFill>
                <a:srgbClr val="595959"/>
              </a:solidFill>
            </a:ln>
          </p:spPr>
          <p:txBody>
            <a:bodyPr wrap="square" lIns="0" tIns="0" rIns="0" bIns="0" rtlCol="0"/>
            <a:lstStyle/>
            <a:p>
              <a:endParaRPr sz="700"/>
            </a:p>
          </p:txBody>
        </p:sp>
        <p:sp>
          <p:nvSpPr>
            <p:cNvPr id="48" name="object 48"/>
            <p:cNvSpPr/>
            <p:nvPr/>
          </p:nvSpPr>
          <p:spPr>
            <a:xfrm>
              <a:off x="7847409" y="7619984"/>
              <a:ext cx="2763520" cy="1270"/>
            </a:xfrm>
            <a:custGeom>
              <a:avLst/>
              <a:gdLst/>
              <a:ahLst/>
              <a:cxnLst/>
              <a:rect l="l" t="t" r="r" b="b"/>
              <a:pathLst>
                <a:path w="2763520" h="1270">
                  <a:moveTo>
                    <a:pt x="0" y="899"/>
                  </a:moveTo>
                  <a:lnTo>
                    <a:pt x="2763294" y="0"/>
                  </a:lnTo>
                </a:path>
              </a:pathLst>
            </a:custGeom>
            <a:ln w="38099">
              <a:solidFill>
                <a:srgbClr val="595959"/>
              </a:solidFill>
            </a:ln>
          </p:spPr>
          <p:txBody>
            <a:bodyPr wrap="square" lIns="0" tIns="0" rIns="0" bIns="0" rtlCol="0"/>
            <a:lstStyle/>
            <a:p>
              <a:endParaRPr sz="700"/>
            </a:p>
          </p:txBody>
        </p:sp>
        <p:sp>
          <p:nvSpPr>
            <p:cNvPr id="49" name="object 49"/>
            <p:cNvSpPr/>
            <p:nvPr/>
          </p:nvSpPr>
          <p:spPr>
            <a:xfrm>
              <a:off x="7796209" y="3333893"/>
              <a:ext cx="2844800" cy="4282440"/>
            </a:xfrm>
            <a:custGeom>
              <a:avLst/>
              <a:gdLst/>
              <a:ahLst/>
              <a:cxnLst/>
              <a:rect l="l" t="t" r="r" b="b"/>
              <a:pathLst>
                <a:path w="2844800" h="4282440">
                  <a:moveTo>
                    <a:pt x="0" y="4281891"/>
                  </a:moveTo>
                  <a:lnTo>
                    <a:pt x="2844594" y="0"/>
                  </a:lnTo>
                </a:path>
              </a:pathLst>
            </a:custGeom>
            <a:ln w="19049">
              <a:solidFill>
                <a:srgbClr val="595959"/>
              </a:solidFill>
            </a:ln>
          </p:spPr>
          <p:txBody>
            <a:bodyPr wrap="square" lIns="0" tIns="0" rIns="0" bIns="0" rtlCol="0"/>
            <a:lstStyle/>
            <a:p>
              <a:endParaRPr sz="700"/>
            </a:p>
          </p:txBody>
        </p:sp>
        <p:sp>
          <p:nvSpPr>
            <p:cNvPr id="50" name="object 50"/>
            <p:cNvSpPr/>
            <p:nvPr/>
          </p:nvSpPr>
          <p:spPr>
            <a:xfrm>
              <a:off x="7796209" y="3939892"/>
              <a:ext cx="2878455" cy="3684904"/>
            </a:xfrm>
            <a:custGeom>
              <a:avLst/>
              <a:gdLst/>
              <a:ahLst/>
              <a:cxnLst/>
              <a:rect l="l" t="t" r="r" b="b"/>
              <a:pathLst>
                <a:path w="2878454" h="3684904">
                  <a:moveTo>
                    <a:pt x="0" y="3684292"/>
                  </a:moveTo>
                  <a:lnTo>
                    <a:pt x="2878194" y="0"/>
                  </a:lnTo>
                </a:path>
              </a:pathLst>
            </a:custGeom>
            <a:ln w="76199">
              <a:solidFill>
                <a:srgbClr val="595959"/>
              </a:solidFill>
            </a:ln>
          </p:spPr>
          <p:txBody>
            <a:bodyPr wrap="square" lIns="0" tIns="0" rIns="0" bIns="0" rtlCol="0"/>
            <a:lstStyle/>
            <a:p>
              <a:endParaRPr sz="700"/>
            </a:p>
          </p:txBody>
        </p:sp>
        <p:sp>
          <p:nvSpPr>
            <p:cNvPr id="51" name="object 51"/>
            <p:cNvSpPr/>
            <p:nvPr/>
          </p:nvSpPr>
          <p:spPr>
            <a:xfrm>
              <a:off x="7796209" y="4545890"/>
              <a:ext cx="2861945" cy="3086735"/>
            </a:xfrm>
            <a:custGeom>
              <a:avLst/>
              <a:gdLst/>
              <a:ahLst/>
              <a:cxnLst/>
              <a:rect l="l" t="t" r="r" b="b"/>
              <a:pathLst>
                <a:path w="2861945" h="3086734">
                  <a:moveTo>
                    <a:pt x="0" y="3086693"/>
                  </a:moveTo>
                  <a:lnTo>
                    <a:pt x="2861394" y="0"/>
                  </a:lnTo>
                </a:path>
              </a:pathLst>
            </a:custGeom>
            <a:ln w="38099">
              <a:solidFill>
                <a:srgbClr val="595959"/>
              </a:solidFill>
            </a:ln>
          </p:spPr>
          <p:txBody>
            <a:bodyPr wrap="square" lIns="0" tIns="0" rIns="0" bIns="0" rtlCol="0"/>
            <a:lstStyle/>
            <a:p>
              <a:endParaRPr sz="700"/>
            </a:p>
          </p:txBody>
        </p:sp>
        <p:sp>
          <p:nvSpPr>
            <p:cNvPr id="52" name="object 52"/>
            <p:cNvSpPr/>
            <p:nvPr/>
          </p:nvSpPr>
          <p:spPr>
            <a:xfrm>
              <a:off x="7800509" y="5143539"/>
              <a:ext cx="2833370" cy="2489200"/>
            </a:xfrm>
            <a:custGeom>
              <a:avLst/>
              <a:gdLst/>
              <a:ahLst/>
              <a:cxnLst/>
              <a:rect l="l" t="t" r="r" b="b"/>
              <a:pathLst>
                <a:path w="2833370" h="2489200">
                  <a:moveTo>
                    <a:pt x="0" y="2489094"/>
                  </a:moveTo>
                  <a:lnTo>
                    <a:pt x="2833194" y="0"/>
                  </a:lnTo>
                </a:path>
              </a:pathLst>
            </a:custGeom>
            <a:ln w="114299">
              <a:solidFill>
                <a:srgbClr val="595959"/>
              </a:solidFill>
            </a:ln>
          </p:spPr>
          <p:txBody>
            <a:bodyPr wrap="square" lIns="0" tIns="0" rIns="0" bIns="0" rtlCol="0"/>
            <a:lstStyle/>
            <a:p>
              <a:endParaRPr sz="700"/>
            </a:p>
          </p:txBody>
        </p:sp>
        <p:sp>
          <p:nvSpPr>
            <p:cNvPr id="53" name="object 53"/>
            <p:cNvSpPr/>
            <p:nvPr/>
          </p:nvSpPr>
          <p:spPr>
            <a:xfrm>
              <a:off x="7800409" y="5808563"/>
              <a:ext cx="2857500" cy="1828800"/>
            </a:xfrm>
            <a:custGeom>
              <a:avLst/>
              <a:gdLst/>
              <a:ahLst/>
              <a:cxnLst/>
              <a:rect l="l" t="t" r="r" b="b"/>
              <a:pathLst>
                <a:path w="2857500" h="1828800">
                  <a:moveTo>
                    <a:pt x="0" y="1828196"/>
                  </a:moveTo>
                  <a:lnTo>
                    <a:pt x="2857194" y="0"/>
                  </a:lnTo>
                </a:path>
                <a:path w="2857500" h="1828800">
                  <a:moveTo>
                    <a:pt x="0" y="1828196"/>
                  </a:moveTo>
                  <a:lnTo>
                    <a:pt x="2840394" y="589498"/>
                  </a:lnTo>
                </a:path>
              </a:pathLst>
            </a:custGeom>
            <a:ln w="9524">
              <a:solidFill>
                <a:srgbClr val="595959"/>
              </a:solidFill>
            </a:ln>
          </p:spPr>
          <p:txBody>
            <a:bodyPr wrap="square" lIns="0" tIns="0" rIns="0" bIns="0" rtlCol="0"/>
            <a:lstStyle/>
            <a:p>
              <a:endParaRPr sz="700"/>
            </a:p>
          </p:txBody>
        </p:sp>
        <p:sp>
          <p:nvSpPr>
            <p:cNvPr id="54" name="object 54"/>
            <p:cNvSpPr/>
            <p:nvPr/>
          </p:nvSpPr>
          <p:spPr>
            <a:xfrm>
              <a:off x="7800409" y="7021160"/>
              <a:ext cx="2840990" cy="624205"/>
            </a:xfrm>
            <a:custGeom>
              <a:avLst/>
              <a:gdLst/>
              <a:ahLst/>
              <a:cxnLst/>
              <a:rect l="l" t="t" r="r" b="b"/>
              <a:pathLst>
                <a:path w="2840990" h="624204">
                  <a:moveTo>
                    <a:pt x="0" y="623998"/>
                  </a:moveTo>
                  <a:lnTo>
                    <a:pt x="2840394" y="0"/>
                  </a:lnTo>
                </a:path>
              </a:pathLst>
            </a:custGeom>
            <a:ln w="38099">
              <a:solidFill>
                <a:srgbClr val="595959"/>
              </a:solidFill>
            </a:ln>
          </p:spPr>
          <p:txBody>
            <a:bodyPr wrap="square" lIns="0" tIns="0" rIns="0" bIns="0" rtlCol="0"/>
            <a:lstStyle/>
            <a:p>
              <a:endParaRPr sz="700"/>
            </a:p>
          </p:txBody>
        </p:sp>
        <p:sp>
          <p:nvSpPr>
            <p:cNvPr id="55" name="object 55"/>
            <p:cNvSpPr/>
            <p:nvPr/>
          </p:nvSpPr>
          <p:spPr>
            <a:xfrm>
              <a:off x="7796209" y="2710794"/>
              <a:ext cx="2811145" cy="4267200"/>
            </a:xfrm>
            <a:custGeom>
              <a:avLst/>
              <a:gdLst/>
              <a:ahLst/>
              <a:cxnLst/>
              <a:rect l="l" t="t" r="r" b="b"/>
              <a:pathLst>
                <a:path w="2811145" h="4267200">
                  <a:moveTo>
                    <a:pt x="0" y="4267191"/>
                  </a:moveTo>
                  <a:lnTo>
                    <a:pt x="2810994" y="0"/>
                  </a:lnTo>
                </a:path>
              </a:pathLst>
            </a:custGeom>
            <a:ln w="19049">
              <a:solidFill>
                <a:srgbClr val="595959"/>
              </a:solidFill>
            </a:ln>
          </p:spPr>
          <p:txBody>
            <a:bodyPr wrap="square" lIns="0" tIns="0" rIns="0" bIns="0" rtlCol="0"/>
            <a:lstStyle/>
            <a:p>
              <a:endParaRPr sz="700"/>
            </a:p>
          </p:txBody>
        </p:sp>
        <p:sp>
          <p:nvSpPr>
            <p:cNvPr id="56" name="object 56"/>
            <p:cNvSpPr/>
            <p:nvPr/>
          </p:nvSpPr>
          <p:spPr>
            <a:xfrm>
              <a:off x="7813009" y="6977986"/>
              <a:ext cx="2812415" cy="642620"/>
            </a:xfrm>
            <a:custGeom>
              <a:avLst/>
              <a:gdLst/>
              <a:ahLst/>
              <a:cxnLst/>
              <a:rect l="l" t="t" r="r" b="b"/>
              <a:pathLst>
                <a:path w="2812415" h="642620">
                  <a:moveTo>
                    <a:pt x="0" y="0"/>
                  </a:moveTo>
                  <a:lnTo>
                    <a:pt x="2811894" y="641998"/>
                  </a:lnTo>
                </a:path>
              </a:pathLst>
            </a:custGeom>
            <a:ln w="38099">
              <a:solidFill>
                <a:srgbClr val="595959"/>
              </a:solidFill>
            </a:ln>
          </p:spPr>
          <p:txBody>
            <a:bodyPr wrap="square" lIns="0" tIns="0" rIns="0" bIns="0" rtlCol="0"/>
            <a:lstStyle/>
            <a:p>
              <a:endParaRPr sz="700"/>
            </a:p>
          </p:txBody>
        </p:sp>
        <p:sp>
          <p:nvSpPr>
            <p:cNvPr id="57" name="object 57"/>
            <p:cNvSpPr/>
            <p:nvPr/>
          </p:nvSpPr>
          <p:spPr>
            <a:xfrm>
              <a:off x="7796209" y="3333893"/>
              <a:ext cx="2844800" cy="3648710"/>
            </a:xfrm>
            <a:custGeom>
              <a:avLst/>
              <a:gdLst/>
              <a:ahLst/>
              <a:cxnLst/>
              <a:rect l="l" t="t" r="r" b="b"/>
              <a:pathLst>
                <a:path w="2844800" h="3648709">
                  <a:moveTo>
                    <a:pt x="0" y="3648292"/>
                  </a:moveTo>
                  <a:lnTo>
                    <a:pt x="2844594" y="0"/>
                  </a:lnTo>
                </a:path>
              </a:pathLst>
            </a:custGeom>
            <a:ln w="114299">
              <a:solidFill>
                <a:srgbClr val="595959"/>
              </a:solidFill>
            </a:ln>
          </p:spPr>
          <p:txBody>
            <a:bodyPr wrap="square" lIns="0" tIns="0" rIns="0" bIns="0" rtlCol="0"/>
            <a:lstStyle/>
            <a:p>
              <a:endParaRPr sz="700"/>
            </a:p>
          </p:txBody>
        </p:sp>
        <p:sp>
          <p:nvSpPr>
            <p:cNvPr id="58" name="object 58"/>
            <p:cNvSpPr/>
            <p:nvPr/>
          </p:nvSpPr>
          <p:spPr>
            <a:xfrm>
              <a:off x="7796209" y="3939892"/>
              <a:ext cx="2878455" cy="3046730"/>
            </a:xfrm>
            <a:custGeom>
              <a:avLst/>
              <a:gdLst/>
              <a:ahLst/>
              <a:cxnLst/>
              <a:rect l="l" t="t" r="r" b="b"/>
              <a:pathLst>
                <a:path w="2878454" h="3046729">
                  <a:moveTo>
                    <a:pt x="0" y="3046493"/>
                  </a:moveTo>
                  <a:lnTo>
                    <a:pt x="2878194" y="0"/>
                  </a:lnTo>
                </a:path>
              </a:pathLst>
            </a:custGeom>
            <a:ln w="76199">
              <a:solidFill>
                <a:srgbClr val="595959"/>
              </a:solidFill>
            </a:ln>
          </p:spPr>
          <p:txBody>
            <a:bodyPr wrap="square" lIns="0" tIns="0" rIns="0" bIns="0" rtlCol="0"/>
            <a:lstStyle/>
            <a:p>
              <a:endParaRPr sz="700"/>
            </a:p>
          </p:txBody>
        </p:sp>
        <p:sp>
          <p:nvSpPr>
            <p:cNvPr id="59" name="object 59"/>
            <p:cNvSpPr/>
            <p:nvPr/>
          </p:nvSpPr>
          <p:spPr>
            <a:xfrm>
              <a:off x="7800409" y="4545890"/>
              <a:ext cx="2857500" cy="2440940"/>
            </a:xfrm>
            <a:custGeom>
              <a:avLst/>
              <a:gdLst/>
              <a:ahLst/>
              <a:cxnLst/>
              <a:rect l="l" t="t" r="r" b="b"/>
              <a:pathLst>
                <a:path w="2857500" h="2440940">
                  <a:moveTo>
                    <a:pt x="0" y="2440495"/>
                  </a:moveTo>
                  <a:lnTo>
                    <a:pt x="2857194" y="0"/>
                  </a:lnTo>
                </a:path>
              </a:pathLst>
            </a:custGeom>
            <a:ln w="38099">
              <a:solidFill>
                <a:srgbClr val="595959"/>
              </a:solidFill>
            </a:ln>
          </p:spPr>
          <p:txBody>
            <a:bodyPr wrap="square" lIns="0" tIns="0" rIns="0" bIns="0" rtlCol="0"/>
            <a:lstStyle/>
            <a:p>
              <a:endParaRPr sz="700"/>
            </a:p>
          </p:txBody>
        </p:sp>
        <p:sp>
          <p:nvSpPr>
            <p:cNvPr id="60" name="object 60"/>
            <p:cNvSpPr/>
            <p:nvPr/>
          </p:nvSpPr>
          <p:spPr>
            <a:xfrm>
              <a:off x="7796259" y="5143439"/>
              <a:ext cx="2837815" cy="1843405"/>
            </a:xfrm>
            <a:custGeom>
              <a:avLst/>
              <a:gdLst/>
              <a:ahLst/>
              <a:cxnLst/>
              <a:rect l="l" t="t" r="r" b="b"/>
              <a:pathLst>
                <a:path w="2837815" h="1843404">
                  <a:moveTo>
                    <a:pt x="0" y="1842896"/>
                  </a:moveTo>
                  <a:lnTo>
                    <a:pt x="2837394" y="0"/>
                  </a:lnTo>
                </a:path>
              </a:pathLst>
            </a:custGeom>
            <a:ln w="114299">
              <a:solidFill>
                <a:srgbClr val="595959"/>
              </a:solidFill>
            </a:ln>
          </p:spPr>
          <p:txBody>
            <a:bodyPr wrap="square" lIns="0" tIns="0" rIns="0" bIns="0" rtlCol="0"/>
            <a:lstStyle/>
            <a:p>
              <a:endParaRPr sz="700"/>
            </a:p>
          </p:txBody>
        </p:sp>
        <p:sp>
          <p:nvSpPr>
            <p:cNvPr id="61" name="object 61"/>
            <p:cNvSpPr/>
            <p:nvPr/>
          </p:nvSpPr>
          <p:spPr>
            <a:xfrm>
              <a:off x="7800409" y="5808588"/>
              <a:ext cx="2857500" cy="1182370"/>
            </a:xfrm>
            <a:custGeom>
              <a:avLst/>
              <a:gdLst/>
              <a:ahLst/>
              <a:cxnLst/>
              <a:rect l="l" t="t" r="r" b="b"/>
              <a:pathLst>
                <a:path w="2857500" h="1182370">
                  <a:moveTo>
                    <a:pt x="0" y="1181997"/>
                  </a:moveTo>
                  <a:lnTo>
                    <a:pt x="2857194" y="0"/>
                  </a:lnTo>
                </a:path>
              </a:pathLst>
            </a:custGeom>
            <a:ln w="9524">
              <a:solidFill>
                <a:srgbClr val="595959"/>
              </a:solidFill>
            </a:ln>
          </p:spPr>
          <p:txBody>
            <a:bodyPr wrap="square" lIns="0" tIns="0" rIns="0" bIns="0" rtlCol="0"/>
            <a:lstStyle/>
            <a:p>
              <a:endParaRPr sz="700"/>
            </a:p>
          </p:txBody>
        </p:sp>
        <p:sp>
          <p:nvSpPr>
            <p:cNvPr id="62" name="object 62"/>
            <p:cNvSpPr/>
            <p:nvPr/>
          </p:nvSpPr>
          <p:spPr>
            <a:xfrm>
              <a:off x="7800409" y="6398086"/>
              <a:ext cx="2840990" cy="593090"/>
            </a:xfrm>
            <a:custGeom>
              <a:avLst/>
              <a:gdLst/>
              <a:ahLst/>
              <a:cxnLst/>
              <a:rect l="l" t="t" r="r" b="b"/>
              <a:pathLst>
                <a:path w="2840990" h="593090">
                  <a:moveTo>
                    <a:pt x="0" y="592498"/>
                  </a:moveTo>
                  <a:lnTo>
                    <a:pt x="2840394" y="0"/>
                  </a:lnTo>
                </a:path>
              </a:pathLst>
            </a:custGeom>
            <a:ln w="38099">
              <a:solidFill>
                <a:srgbClr val="595959"/>
              </a:solidFill>
            </a:ln>
          </p:spPr>
          <p:txBody>
            <a:bodyPr wrap="square" lIns="0" tIns="0" rIns="0" bIns="0" rtlCol="0"/>
            <a:lstStyle/>
            <a:p>
              <a:endParaRPr sz="700"/>
            </a:p>
          </p:txBody>
        </p:sp>
        <p:sp>
          <p:nvSpPr>
            <p:cNvPr id="63" name="object 63"/>
            <p:cNvSpPr/>
            <p:nvPr/>
          </p:nvSpPr>
          <p:spPr>
            <a:xfrm>
              <a:off x="7796209" y="6977986"/>
              <a:ext cx="2844800" cy="43815"/>
            </a:xfrm>
            <a:custGeom>
              <a:avLst/>
              <a:gdLst/>
              <a:ahLst/>
              <a:cxnLst/>
              <a:rect l="l" t="t" r="r" b="b"/>
              <a:pathLst>
                <a:path w="2844800" h="43815">
                  <a:moveTo>
                    <a:pt x="0" y="0"/>
                  </a:moveTo>
                  <a:lnTo>
                    <a:pt x="2844594" y="43199"/>
                  </a:lnTo>
                </a:path>
              </a:pathLst>
            </a:custGeom>
            <a:ln w="76199">
              <a:solidFill>
                <a:srgbClr val="595959"/>
              </a:solidFill>
            </a:ln>
          </p:spPr>
          <p:txBody>
            <a:bodyPr wrap="square" lIns="0" tIns="0" rIns="0" bIns="0" rtlCol="0"/>
            <a:lstStyle/>
            <a:p>
              <a:endParaRPr sz="700"/>
            </a:p>
          </p:txBody>
        </p:sp>
        <p:sp>
          <p:nvSpPr>
            <p:cNvPr id="64" name="object 64"/>
            <p:cNvSpPr/>
            <p:nvPr/>
          </p:nvSpPr>
          <p:spPr>
            <a:xfrm>
              <a:off x="7715234" y="2710569"/>
              <a:ext cx="2902585" cy="4902200"/>
            </a:xfrm>
            <a:custGeom>
              <a:avLst/>
              <a:gdLst/>
              <a:ahLst/>
              <a:cxnLst/>
              <a:rect l="l" t="t" r="r" b="b"/>
              <a:pathLst>
                <a:path w="2902584" h="4902200">
                  <a:moveTo>
                    <a:pt x="0" y="632698"/>
                  </a:moveTo>
                  <a:lnTo>
                    <a:pt x="2891694" y="0"/>
                  </a:lnTo>
                </a:path>
                <a:path w="2902584" h="4902200">
                  <a:moveTo>
                    <a:pt x="34299" y="615548"/>
                  </a:moveTo>
                  <a:lnTo>
                    <a:pt x="2901994" y="4901940"/>
                  </a:lnTo>
                </a:path>
              </a:pathLst>
            </a:custGeom>
            <a:ln w="38099">
              <a:solidFill>
                <a:srgbClr val="595959"/>
              </a:solidFill>
            </a:ln>
          </p:spPr>
          <p:txBody>
            <a:bodyPr wrap="square" lIns="0" tIns="0" rIns="0" bIns="0" rtlCol="0"/>
            <a:lstStyle/>
            <a:p>
              <a:endParaRPr sz="700"/>
            </a:p>
          </p:txBody>
        </p:sp>
        <p:sp>
          <p:nvSpPr>
            <p:cNvPr id="65" name="object 65"/>
            <p:cNvSpPr/>
            <p:nvPr/>
          </p:nvSpPr>
          <p:spPr>
            <a:xfrm>
              <a:off x="7766659" y="3326118"/>
              <a:ext cx="2874010" cy="7620"/>
            </a:xfrm>
            <a:custGeom>
              <a:avLst/>
              <a:gdLst/>
              <a:ahLst/>
              <a:cxnLst/>
              <a:rect l="l" t="t" r="r" b="b"/>
              <a:pathLst>
                <a:path w="2874009" h="7620">
                  <a:moveTo>
                    <a:pt x="0" y="0"/>
                  </a:moveTo>
                  <a:lnTo>
                    <a:pt x="2873994" y="7499"/>
                  </a:lnTo>
                </a:path>
              </a:pathLst>
            </a:custGeom>
            <a:ln w="76199">
              <a:solidFill>
                <a:srgbClr val="595959"/>
              </a:solidFill>
            </a:ln>
          </p:spPr>
          <p:txBody>
            <a:bodyPr wrap="square" lIns="0" tIns="0" rIns="0" bIns="0" rtlCol="0"/>
            <a:lstStyle/>
            <a:p>
              <a:endParaRPr sz="700"/>
            </a:p>
          </p:txBody>
        </p:sp>
        <p:sp>
          <p:nvSpPr>
            <p:cNvPr id="66" name="object 66"/>
            <p:cNvSpPr/>
            <p:nvPr/>
          </p:nvSpPr>
          <p:spPr>
            <a:xfrm>
              <a:off x="7766659" y="3326118"/>
              <a:ext cx="2907665" cy="614045"/>
            </a:xfrm>
            <a:custGeom>
              <a:avLst/>
              <a:gdLst/>
              <a:ahLst/>
              <a:cxnLst/>
              <a:rect l="l" t="t" r="r" b="b"/>
              <a:pathLst>
                <a:path w="2907665" h="614045">
                  <a:moveTo>
                    <a:pt x="0" y="0"/>
                  </a:moveTo>
                  <a:lnTo>
                    <a:pt x="2907594" y="613498"/>
                  </a:lnTo>
                </a:path>
              </a:pathLst>
            </a:custGeom>
            <a:ln w="152399">
              <a:solidFill>
                <a:srgbClr val="595959"/>
              </a:solidFill>
            </a:ln>
          </p:spPr>
          <p:txBody>
            <a:bodyPr wrap="square" lIns="0" tIns="0" rIns="0" bIns="0" rtlCol="0"/>
            <a:lstStyle/>
            <a:p>
              <a:endParaRPr sz="700"/>
            </a:p>
          </p:txBody>
        </p:sp>
        <p:sp>
          <p:nvSpPr>
            <p:cNvPr id="67" name="object 67"/>
            <p:cNvSpPr/>
            <p:nvPr/>
          </p:nvSpPr>
          <p:spPr>
            <a:xfrm>
              <a:off x="7766659" y="3326118"/>
              <a:ext cx="2891155" cy="1219835"/>
            </a:xfrm>
            <a:custGeom>
              <a:avLst/>
              <a:gdLst/>
              <a:ahLst/>
              <a:cxnLst/>
              <a:rect l="l" t="t" r="r" b="b"/>
              <a:pathLst>
                <a:path w="2891154" h="1219835">
                  <a:moveTo>
                    <a:pt x="0" y="0"/>
                  </a:moveTo>
                  <a:lnTo>
                    <a:pt x="2890794" y="1219497"/>
                  </a:lnTo>
                </a:path>
              </a:pathLst>
            </a:custGeom>
            <a:ln w="38099">
              <a:solidFill>
                <a:srgbClr val="595959"/>
              </a:solidFill>
            </a:ln>
          </p:spPr>
          <p:txBody>
            <a:bodyPr wrap="square" lIns="0" tIns="0" rIns="0" bIns="0" rtlCol="0"/>
            <a:lstStyle/>
            <a:p>
              <a:endParaRPr sz="700"/>
            </a:p>
          </p:txBody>
        </p:sp>
        <p:sp>
          <p:nvSpPr>
            <p:cNvPr id="68" name="object 68"/>
            <p:cNvSpPr/>
            <p:nvPr/>
          </p:nvSpPr>
          <p:spPr>
            <a:xfrm>
              <a:off x="7749534" y="3308968"/>
              <a:ext cx="2908300" cy="3089275"/>
            </a:xfrm>
            <a:custGeom>
              <a:avLst/>
              <a:gdLst/>
              <a:ahLst/>
              <a:cxnLst/>
              <a:rect l="l" t="t" r="r" b="b"/>
              <a:pathLst>
                <a:path w="2908300" h="3089275">
                  <a:moveTo>
                    <a:pt x="51424" y="34299"/>
                  </a:moveTo>
                  <a:lnTo>
                    <a:pt x="2884319" y="1834596"/>
                  </a:lnTo>
                </a:path>
                <a:path w="2908300" h="3089275">
                  <a:moveTo>
                    <a:pt x="17124" y="0"/>
                  </a:moveTo>
                  <a:lnTo>
                    <a:pt x="2907919" y="2499594"/>
                  </a:lnTo>
                </a:path>
                <a:path w="2908300" h="3089275">
                  <a:moveTo>
                    <a:pt x="0" y="0"/>
                  </a:moveTo>
                  <a:lnTo>
                    <a:pt x="2891094" y="3088793"/>
                  </a:lnTo>
                </a:path>
              </a:pathLst>
            </a:custGeom>
            <a:ln w="9524">
              <a:solidFill>
                <a:srgbClr val="595959"/>
              </a:solidFill>
            </a:ln>
          </p:spPr>
          <p:txBody>
            <a:bodyPr wrap="square" lIns="0" tIns="0" rIns="0" bIns="0" rtlCol="0"/>
            <a:lstStyle/>
            <a:p>
              <a:endParaRPr sz="700"/>
            </a:p>
          </p:txBody>
        </p:sp>
        <p:sp>
          <p:nvSpPr>
            <p:cNvPr id="69" name="object 69"/>
            <p:cNvSpPr/>
            <p:nvPr/>
          </p:nvSpPr>
          <p:spPr>
            <a:xfrm>
              <a:off x="7766659" y="3326118"/>
              <a:ext cx="2874010" cy="3695065"/>
            </a:xfrm>
            <a:custGeom>
              <a:avLst/>
              <a:gdLst/>
              <a:ahLst/>
              <a:cxnLst/>
              <a:rect l="l" t="t" r="r" b="b"/>
              <a:pathLst>
                <a:path w="2874009" h="3695065">
                  <a:moveTo>
                    <a:pt x="0" y="0"/>
                  </a:moveTo>
                  <a:lnTo>
                    <a:pt x="2873994" y="3694792"/>
                  </a:lnTo>
                </a:path>
              </a:pathLst>
            </a:custGeom>
            <a:ln w="114299">
              <a:solidFill>
                <a:srgbClr val="595959"/>
              </a:solidFill>
            </a:ln>
          </p:spPr>
          <p:txBody>
            <a:bodyPr wrap="square" lIns="0" tIns="0" rIns="0" bIns="0" rtlCol="0"/>
            <a:lstStyle/>
            <a:p>
              <a:endParaRPr sz="700"/>
            </a:p>
          </p:txBody>
        </p:sp>
        <p:sp>
          <p:nvSpPr>
            <p:cNvPr id="70" name="object 70"/>
            <p:cNvSpPr/>
            <p:nvPr/>
          </p:nvSpPr>
          <p:spPr>
            <a:xfrm>
              <a:off x="7792009" y="2710744"/>
              <a:ext cx="2815590" cy="2425700"/>
            </a:xfrm>
            <a:custGeom>
              <a:avLst/>
              <a:gdLst/>
              <a:ahLst/>
              <a:cxnLst/>
              <a:rect l="l" t="t" r="r" b="b"/>
              <a:pathLst>
                <a:path w="2815590" h="2425700">
                  <a:moveTo>
                    <a:pt x="0" y="2425195"/>
                  </a:moveTo>
                  <a:lnTo>
                    <a:pt x="2815194" y="0"/>
                  </a:lnTo>
                </a:path>
              </a:pathLst>
            </a:custGeom>
            <a:ln w="19049">
              <a:solidFill>
                <a:srgbClr val="595959"/>
              </a:solidFill>
            </a:ln>
          </p:spPr>
          <p:txBody>
            <a:bodyPr wrap="square" lIns="0" tIns="0" rIns="0" bIns="0" rtlCol="0"/>
            <a:lstStyle/>
            <a:p>
              <a:endParaRPr sz="700"/>
            </a:p>
          </p:txBody>
        </p:sp>
        <p:sp>
          <p:nvSpPr>
            <p:cNvPr id="71" name="object 71"/>
            <p:cNvSpPr/>
            <p:nvPr/>
          </p:nvSpPr>
          <p:spPr>
            <a:xfrm>
              <a:off x="7804609" y="5140139"/>
              <a:ext cx="2818130" cy="2475230"/>
            </a:xfrm>
            <a:custGeom>
              <a:avLst/>
              <a:gdLst/>
              <a:ahLst/>
              <a:cxnLst/>
              <a:rect l="l" t="t" r="r" b="b"/>
              <a:pathLst>
                <a:path w="2818129" h="2475229">
                  <a:moveTo>
                    <a:pt x="0" y="0"/>
                  </a:moveTo>
                  <a:lnTo>
                    <a:pt x="2817594" y="2474695"/>
                  </a:lnTo>
                </a:path>
              </a:pathLst>
            </a:custGeom>
            <a:ln w="38099">
              <a:solidFill>
                <a:srgbClr val="595959"/>
              </a:solidFill>
            </a:ln>
          </p:spPr>
          <p:txBody>
            <a:bodyPr wrap="square" lIns="0" tIns="0" rIns="0" bIns="0" rtlCol="0"/>
            <a:lstStyle/>
            <a:p>
              <a:endParaRPr sz="700"/>
            </a:p>
          </p:txBody>
        </p:sp>
        <p:sp>
          <p:nvSpPr>
            <p:cNvPr id="72" name="object 72"/>
            <p:cNvSpPr/>
            <p:nvPr/>
          </p:nvSpPr>
          <p:spPr>
            <a:xfrm>
              <a:off x="7792009" y="3333843"/>
              <a:ext cx="2849245" cy="1802130"/>
            </a:xfrm>
            <a:custGeom>
              <a:avLst/>
              <a:gdLst/>
              <a:ahLst/>
              <a:cxnLst/>
              <a:rect l="l" t="t" r="r" b="b"/>
              <a:pathLst>
                <a:path w="2849245" h="1802129">
                  <a:moveTo>
                    <a:pt x="0" y="1802096"/>
                  </a:moveTo>
                  <a:lnTo>
                    <a:pt x="2848794" y="0"/>
                  </a:lnTo>
                </a:path>
              </a:pathLst>
            </a:custGeom>
            <a:ln w="76199">
              <a:solidFill>
                <a:srgbClr val="595959"/>
              </a:solidFill>
            </a:ln>
          </p:spPr>
          <p:txBody>
            <a:bodyPr wrap="square" lIns="0" tIns="0" rIns="0" bIns="0" rtlCol="0"/>
            <a:lstStyle/>
            <a:p>
              <a:endParaRPr sz="700"/>
            </a:p>
          </p:txBody>
        </p:sp>
        <p:sp>
          <p:nvSpPr>
            <p:cNvPr id="73" name="object 73"/>
            <p:cNvSpPr/>
            <p:nvPr/>
          </p:nvSpPr>
          <p:spPr>
            <a:xfrm>
              <a:off x="7796209" y="3939842"/>
              <a:ext cx="2878455" cy="1196340"/>
            </a:xfrm>
            <a:custGeom>
              <a:avLst/>
              <a:gdLst/>
              <a:ahLst/>
              <a:cxnLst/>
              <a:rect l="l" t="t" r="r" b="b"/>
              <a:pathLst>
                <a:path w="2878454" h="1196339">
                  <a:moveTo>
                    <a:pt x="0" y="1196097"/>
                  </a:moveTo>
                  <a:lnTo>
                    <a:pt x="2878194" y="0"/>
                  </a:lnTo>
                </a:path>
              </a:pathLst>
            </a:custGeom>
            <a:ln w="114299">
              <a:solidFill>
                <a:srgbClr val="595959"/>
              </a:solidFill>
            </a:ln>
          </p:spPr>
          <p:txBody>
            <a:bodyPr wrap="square" lIns="0" tIns="0" rIns="0" bIns="0" rtlCol="0"/>
            <a:lstStyle/>
            <a:p>
              <a:endParaRPr sz="700"/>
            </a:p>
          </p:txBody>
        </p:sp>
        <p:sp>
          <p:nvSpPr>
            <p:cNvPr id="74" name="object 74"/>
            <p:cNvSpPr/>
            <p:nvPr/>
          </p:nvSpPr>
          <p:spPr>
            <a:xfrm>
              <a:off x="7800409" y="4545840"/>
              <a:ext cx="2857500" cy="586105"/>
            </a:xfrm>
            <a:custGeom>
              <a:avLst/>
              <a:gdLst/>
              <a:ahLst/>
              <a:cxnLst/>
              <a:rect l="l" t="t" r="r" b="b"/>
              <a:pathLst>
                <a:path w="2857500" h="586104">
                  <a:moveTo>
                    <a:pt x="0" y="585898"/>
                  </a:moveTo>
                  <a:lnTo>
                    <a:pt x="2857194" y="0"/>
                  </a:lnTo>
                </a:path>
              </a:pathLst>
            </a:custGeom>
            <a:ln w="38099">
              <a:solidFill>
                <a:srgbClr val="595959"/>
              </a:solidFill>
            </a:ln>
          </p:spPr>
          <p:txBody>
            <a:bodyPr wrap="square" lIns="0" tIns="0" rIns="0" bIns="0" rtlCol="0"/>
            <a:lstStyle/>
            <a:p>
              <a:endParaRPr sz="700"/>
            </a:p>
          </p:txBody>
        </p:sp>
        <p:sp>
          <p:nvSpPr>
            <p:cNvPr id="75" name="object 75"/>
            <p:cNvSpPr/>
            <p:nvPr/>
          </p:nvSpPr>
          <p:spPr>
            <a:xfrm>
              <a:off x="7792109" y="5136039"/>
              <a:ext cx="2841625" cy="7620"/>
            </a:xfrm>
            <a:custGeom>
              <a:avLst/>
              <a:gdLst/>
              <a:ahLst/>
              <a:cxnLst/>
              <a:rect l="l" t="t" r="r" b="b"/>
              <a:pathLst>
                <a:path w="2841625" h="7620">
                  <a:moveTo>
                    <a:pt x="0" y="0"/>
                  </a:moveTo>
                  <a:lnTo>
                    <a:pt x="2841594" y="7499"/>
                  </a:lnTo>
                </a:path>
              </a:pathLst>
            </a:custGeom>
            <a:ln w="114299">
              <a:solidFill>
                <a:srgbClr val="595959"/>
              </a:solidFill>
            </a:ln>
          </p:spPr>
          <p:txBody>
            <a:bodyPr wrap="square" lIns="0" tIns="0" rIns="0" bIns="0" rtlCol="0"/>
            <a:lstStyle/>
            <a:p>
              <a:endParaRPr sz="700"/>
            </a:p>
          </p:txBody>
        </p:sp>
        <p:sp>
          <p:nvSpPr>
            <p:cNvPr id="76" name="object 76"/>
            <p:cNvSpPr/>
            <p:nvPr/>
          </p:nvSpPr>
          <p:spPr>
            <a:xfrm>
              <a:off x="7808809" y="5144339"/>
              <a:ext cx="2849245" cy="1254125"/>
            </a:xfrm>
            <a:custGeom>
              <a:avLst/>
              <a:gdLst/>
              <a:ahLst/>
              <a:cxnLst/>
              <a:rect l="l" t="t" r="r" b="b"/>
              <a:pathLst>
                <a:path w="2849245" h="1254125">
                  <a:moveTo>
                    <a:pt x="0" y="0"/>
                  </a:moveTo>
                  <a:lnTo>
                    <a:pt x="2848794" y="664198"/>
                  </a:lnTo>
                </a:path>
                <a:path w="2849245" h="1254125">
                  <a:moveTo>
                    <a:pt x="0" y="0"/>
                  </a:moveTo>
                  <a:lnTo>
                    <a:pt x="2831994" y="1253697"/>
                  </a:lnTo>
                </a:path>
              </a:pathLst>
            </a:custGeom>
            <a:ln w="9524">
              <a:solidFill>
                <a:srgbClr val="595959"/>
              </a:solidFill>
            </a:ln>
          </p:spPr>
          <p:txBody>
            <a:bodyPr wrap="square" lIns="0" tIns="0" rIns="0" bIns="0" rtlCol="0"/>
            <a:lstStyle/>
            <a:p>
              <a:endParaRPr sz="700"/>
            </a:p>
          </p:txBody>
        </p:sp>
        <p:sp>
          <p:nvSpPr>
            <p:cNvPr id="77" name="object 77"/>
            <p:cNvSpPr/>
            <p:nvPr/>
          </p:nvSpPr>
          <p:spPr>
            <a:xfrm>
              <a:off x="7808809" y="5140139"/>
              <a:ext cx="2832100" cy="1881505"/>
            </a:xfrm>
            <a:custGeom>
              <a:avLst/>
              <a:gdLst/>
              <a:ahLst/>
              <a:cxnLst/>
              <a:rect l="l" t="t" r="r" b="b"/>
              <a:pathLst>
                <a:path w="2832100" h="1881504">
                  <a:moveTo>
                    <a:pt x="0" y="0"/>
                  </a:moveTo>
                  <a:lnTo>
                    <a:pt x="2831994" y="1880996"/>
                  </a:lnTo>
                </a:path>
              </a:pathLst>
            </a:custGeom>
            <a:ln w="152399">
              <a:solidFill>
                <a:srgbClr val="595959"/>
              </a:solidFill>
            </a:ln>
          </p:spPr>
          <p:txBody>
            <a:bodyPr wrap="square" lIns="0" tIns="0" rIns="0" bIns="0" rtlCol="0"/>
            <a:lstStyle/>
            <a:p>
              <a:endParaRPr sz="700"/>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sp>
        <p:nvSpPr>
          <p:cNvPr id="6" name="object 6"/>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dirty="0"/>
              <a:t>Self-</a:t>
            </a:r>
            <a:r>
              <a:rPr spc="-5" dirty="0"/>
              <a:t>attention</a:t>
            </a:r>
          </a:p>
        </p:txBody>
      </p:sp>
      <p:sp>
        <p:nvSpPr>
          <p:cNvPr id="7" name="object 7"/>
          <p:cNvSpPr txBox="1"/>
          <p:nvPr/>
        </p:nvSpPr>
        <p:spPr>
          <a:xfrm>
            <a:off x="5353404" y="1166650"/>
            <a:ext cx="869950" cy="2776401"/>
          </a:xfrm>
          <a:prstGeom prst="rect">
            <a:avLst/>
          </a:prstGeom>
        </p:spPr>
        <p:txBody>
          <a:bodyPr vert="horz" wrap="square" lIns="0" tIns="6350" rIns="0" bIns="0" rtlCol="0">
            <a:spAutoFit/>
          </a:bodyPr>
          <a:lstStyle/>
          <a:p>
            <a:pPr marL="6350" marR="2540">
              <a:spcBef>
                <a:spcPts val="50"/>
              </a:spcBef>
            </a:pPr>
            <a:r>
              <a:rPr sz="2000" spc="-13" dirty="0">
                <a:latin typeface="Lato"/>
                <a:cs typeface="Lato"/>
              </a:rPr>
              <a:t>The </a:t>
            </a:r>
            <a:r>
              <a:rPr sz="2000" spc="-5" dirty="0">
                <a:latin typeface="Lato"/>
                <a:cs typeface="Lato"/>
              </a:rPr>
              <a:t>teacher taught </a:t>
            </a:r>
            <a:r>
              <a:rPr sz="2000" spc="-13" dirty="0">
                <a:latin typeface="Lato"/>
                <a:cs typeface="Lato"/>
              </a:rPr>
              <a:t>the </a:t>
            </a:r>
            <a:r>
              <a:rPr sz="2000" spc="-5" dirty="0">
                <a:latin typeface="Lato"/>
                <a:cs typeface="Lato"/>
              </a:rPr>
              <a:t>student </a:t>
            </a:r>
            <a:r>
              <a:rPr sz="2000" spc="-10" dirty="0">
                <a:latin typeface="Lato"/>
                <a:cs typeface="Lato"/>
              </a:rPr>
              <a:t>with</a:t>
            </a:r>
            <a:endParaRPr sz="2000">
              <a:latin typeface="Lato"/>
              <a:cs typeface="Lato"/>
            </a:endParaRPr>
          </a:p>
          <a:p>
            <a:pPr marL="6350" marR="302578"/>
            <a:r>
              <a:rPr sz="2000" spc="-25" dirty="0">
                <a:latin typeface="Lato"/>
                <a:cs typeface="Lato"/>
              </a:rPr>
              <a:t>a </a:t>
            </a:r>
            <a:r>
              <a:rPr sz="2000" spc="-13" dirty="0">
                <a:latin typeface="Lato"/>
                <a:cs typeface="Lato"/>
              </a:rPr>
              <a:t>book</a:t>
            </a:r>
            <a:endParaRPr sz="2000">
              <a:latin typeface="Lato"/>
              <a:cs typeface="Lato"/>
            </a:endParaRPr>
          </a:p>
          <a:p>
            <a:pPr marL="6350"/>
            <a:r>
              <a:rPr sz="2000" spc="-25" dirty="0">
                <a:latin typeface="Lato"/>
                <a:cs typeface="Lato"/>
              </a:rPr>
              <a:t>.</a:t>
            </a:r>
            <a:endParaRPr sz="2000">
              <a:latin typeface="Lato"/>
              <a:cs typeface="Lato"/>
            </a:endParaRPr>
          </a:p>
        </p:txBody>
      </p:sp>
      <p:sp>
        <p:nvSpPr>
          <p:cNvPr id="8" name="object 8"/>
          <p:cNvSpPr txBox="1"/>
          <p:nvPr/>
        </p:nvSpPr>
        <p:spPr>
          <a:xfrm>
            <a:off x="2920729" y="1166650"/>
            <a:ext cx="869950" cy="2776401"/>
          </a:xfrm>
          <a:prstGeom prst="rect">
            <a:avLst/>
          </a:prstGeom>
        </p:spPr>
        <p:txBody>
          <a:bodyPr vert="horz" wrap="square" lIns="0" tIns="6350" rIns="0" bIns="0" rtlCol="0">
            <a:spAutoFit/>
          </a:bodyPr>
          <a:lstStyle/>
          <a:p>
            <a:pPr marL="11430" marR="2540" indent="427672" algn="r">
              <a:spcBef>
                <a:spcPts val="50"/>
              </a:spcBef>
            </a:pPr>
            <a:r>
              <a:rPr sz="2000" spc="-15" dirty="0">
                <a:latin typeface="Lato"/>
                <a:cs typeface="Lato"/>
              </a:rPr>
              <a:t>The </a:t>
            </a:r>
            <a:r>
              <a:rPr sz="2000" spc="-5" dirty="0">
                <a:latin typeface="Lato"/>
                <a:cs typeface="Lato"/>
              </a:rPr>
              <a:t>teacher taught</a:t>
            </a:r>
            <a:endParaRPr sz="2000">
              <a:latin typeface="Lato"/>
              <a:cs typeface="Lato"/>
            </a:endParaRPr>
          </a:p>
          <a:p>
            <a:pPr marL="6350" marR="2540" indent="487997" algn="r"/>
            <a:r>
              <a:rPr sz="2000" spc="-13" dirty="0">
                <a:latin typeface="Lato"/>
                <a:cs typeface="Lato"/>
              </a:rPr>
              <a:t>the </a:t>
            </a:r>
            <a:r>
              <a:rPr sz="2000" spc="-5" dirty="0">
                <a:latin typeface="Lato"/>
                <a:cs typeface="Lato"/>
              </a:rPr>
              <a:t>student</a:t>
            </a:r>
            <a:endParaRPr sz="2000">
              <a:latin typeface="Lato"/>
              <a:cs typeface="Lato"/>
            </a:endParaRPr>
          </a:p>
          <a:p>
            <a:pPr marR="2540" algn="r"/>
            <a:r>
              <a:rPr sz="2000" spc="-10" dirty="0">
                <a:latin typeface="Lato"/>
                <a:cs typeface="Lato"/>
              </a:rPr>
              <a:t>with</a:t>
            </a:r>
            <a:endParaRPr sz="2000">
              <a:latin typeface="Lato"/>
              <a:cs typeface="Lato"/>
            </a:endParaRPr>
          </a:p>
          <a:p>
            <a:pPr marL="305753" marR="2540" indent="428625" algn="r"/>
            <a:r>
              <a:rPr sz="2000" spc="-25" dirty="0">
                <a:latin typeface="Lato"/>
                <a:cs typeface="Lato"/>
              </a:rPr>
              <a:t>a </a:t>
            </a:r>
            <a:r>
              <a:rPr sz="2000" spc="-10" dirty="0">
                <a:latin typeface="Lato"/>
                <a:cs typeface="Lato"/>
              </a:rPr>
              <a:t>book</a:t>
            </a:r>
            <a:endParaRPr sz="2000">
              <a:latin typeface="Lato"/>
              <a:cs typeface="Lato"/>
            </a:endParaRPr>
          </a:p>
          <a:p>
            <a:pPr marR="2540" algn="r"/>
            <a:r>
              <a:rPr sz="2000" spc="-25" dirty="0">
                <a:latin typeface="Lato"/>
                <a:cs typeface="Lato"/>
              </a:rPr>
              <a:t>.</a:t>
            </a:r>
            <a:endParaRPr sz="2000">
              <a:latin typeface="Lato"/>
              <a:cs typeface="Lato"/>
            </a:endParaRPr>
          </a:p>
        </p:txBody>
      </p:sp>
      <p:grpSp>
        <p:nvGrpSpPr>
          <p:cNvPr id="9" name="object 9"/>
          <p:cNvGrpSpPr/>
          <p:nvPr/>
        </p:nvGrpSpPr>
        <p:grpSpPr>
          <a:xfrm>
            <a:off x="3844711" y="1344685"/>
            <a:ext cx="1530668" cy="2500313"/>
            <a:chOff x="7689422" y="2689369"/>
            <a:chExt cx="3061335" cy="5000625"/>
          </a:xfrm>
        </p:grpSpPr>
        <p:sp>
          <p:nvSpPr>
            <p:cNvPr id="10" name="object 10"/>
            <p:cNvSpPr/>
            <p:nvPr/>
          </p:nvSpPr>
          <p:spPr>
            <a:xfrm>
              <a:off x="7694184" y="2710669"/>
              <a:ext cx="2912745" cy="17145"/>
            </a:xfrm>
            <a:custGeom>
              <a:avLst/>
              <a:gdLst/>
              <a:ahLst/>
              <a:cxnLst/>
              <a:rect l="l" t="t" r="r" b="b"/>
              <a:pathLst>
                <a:path w="2912745" h="17144">
                  <a:moveTo>
                    <a:pt x="0" y="16799"/>
                  </a:moveTo>
                  <a:lnTo>
                    <a:pt x="2912694" y="0"/>
                  </a:lnTo>
                </a:path>
              </a:pathLst>
            </a:custGeom>
            <a:ln w="9524">
              <a:solidFill>
                <a:srgbClr val="595959"/>
              </a:solidFill>
            </a:ln>
          </p:spPr>
          <p:txBody>
            <a:bodyPr wrap="square" lIns="0" tIns="0" rIns="0" bIns="0" rtlCol="0"/>
            <a:lstStyle/>
            <a:p>
              <a:endParaRPr sz="700"/>
            </a:p>
          </p:txBody>
        </p:sp>
        <p:sp>
          <p:nvSpPr>
            <p:cNvPr id="11" name="object 11"/>
            <p:cNvSpPr/>
            <p:nvPr/>
          </p:nvSpPr>
          <p:spPr>
            <a:xfrm>
              <a:off x="7727859" y="2727469"/>
              <a:ext cx="2892425" cy="4885055"/>
            </a:xfrm>
            <a:custGeom>
              <a:avLst/>
              <a:gdLst/>
              <a:ahLst/>
              <a:cxnLst/>
              <a:rect l="l" t="t" r="r" b="b"/>
              <a:pathLst>
                <a:path w="2892425" h="4885055">
                  <a:moveTo>
                    <a:pt x="0" y="0"/>
                  </a:moveTo>
                  <a:lnTo>
                    <a:pt x="2891994" y="4884890"/>
                  </a:lnTo>
                </a:path>
              </a:pathLst>
            </a:custGeom>
            <a:ln w="38099">
              <a:solidFill>
                <a:srgbClr val="595959"/>
              </a:solidFill>
            </a:ln>
          </p:spPr>
          <p:txBody>
            <a:bodyPr wrap="square" lIns="0" tIns="0" rIns="0" bIns="0" rtlCol="0"/>
            <a:lstStyle/>
            <a:p>
              <a:endParaRPr sz="700"/>
            </a:p>
          </p:txBody>
        </p:sp>
        <p:sp>
          <p:nvSpPr>
            <p:cNvPr id="12" name="object 12"/>
            <p:cNvSpPr/>
            <p:nvPr/>
          </p:nvSpPr>
          <p:spPr>
            <a:xfrm>
              <a:off x="7727859" y="2727469"/>
              <a:ext cx="2912745" cy="606425"/>
            </a:xfrm>
            <a:custGeom>
              <a:avLst/>
              <a:gdLst/>
              <a:ahLst/>
              <a:cxnLst/>
              <a:rect l="l" t="t" r="r" b="b"/>
              <a:pathLst>
                <a:path w="2912745" h="606425">
                  <a:moveTo>
                    <a:pt x="0" y="0"/>
                  </a:moveTo>
                  <a:lnTo>
                    <a:pt x="2912694" y="605998"/>
                  </a:lnTo>
                </a:path>
              </a:pathLst>
            </a:custGeom>
            <a:ln w="76199">
              <a:solidFill>
                <a:srgbClr val="595959"/>
              </a:solidFill>
            </a:ln>
          </p:spPr>
          <p:txBody>
            <a:bodyPr wrap="square" lIns="0" tIns="0" rIns="0" bIns="0" rtlCol="0"/>
            <a:lstStyle/>
            <a:p>
              <a:endParaRPr sz="700"/>
            </a:p>
          </p:txBody>
        </p:sp>
        <p:sp>
          <p:nvSpPr>
            <p:cNvPr id="13" name="object 13"/>
            <p:cNvSpPr/>
            <p:nvPr/>
          </p:nvSpPr>
          <p:spPr>
            <a:xfrm>
              <a:off x="7727859" y="2710644"/>
              <a:ext cx="2946400" cy="1229360"/>
            </a:xfrm>
            <a:custGeom>
              <a:avLst/>
              <a:gdLst/>
              <a:ahLst/>
              <a:cxnLst/>
              <a:rect l="l" t="t" r="r" b="b"/>
              <a:pathLst>
                <a:path w="2946400" h="1229360">
                  <a:moveTo>
                    <a:pt x="0" y="0"/>
                  </a:moveTo>
                  <a:lnTo>
                    <a:pt x="2946294" y="1229097"/>
                  </a:lnTo>
                </a:path>
              </a:pathLst>
            </a:custGeom>
            <a:ln w="9524">
              <a:solidFill>
                <a:srgbClr val="595959"/>
              </a:solidFill>
            </a:ln>
          </p:spPr>
          <p:txBody>
            <a:bodyPr wrap="square" lIns="0" tIns="0" rIns="0" bIns="0" rtlCol="0"/>
            <a:lstStyle/>
            <a:p>
              <a:endParaRPr sz="700"/>
            </a:p>
          </p:txBody>
        </p:sp>
        <p:sp>
          <p:nvSpPr>
            <p:cNvPr id="14" name="object 14"/>
            <p:cNvSpPr/>
            <p:nvPr/>
          </p:nvSpPr>
          <p:spPr>
            <a:xfrm>
              <a:off x="7761534" y="2710644"/>
              <a:ext cx="2896235" cy="1835150"/>
            </a:xfrm>
            <a:custGeom>
              <a:avLst/>
              <a:gdLst/>
              <a:ahLst/>
              <a:cxnLst/>
              <a:rect l="l" t="t" r="r" b="b"/>
              <a:pathLst>
                <a:path w="2896234" h="1835150">
                  <a:moveTo>
                    <a:pt x="0" y="0"/>
                  </a:moveTo>
                  <a:lnTo>
                    <a:pt x="2895894" y="1835096"/>
                  </a:lnTo>
                </a:path>
              </a:pathLst>
            </a:custGeom>
            <a:ln w="38099">
              <a:solidFill>
                <a:srgbClr val="595959"/>
              </a:solidFill>
            </a:ln>
          </p:spPr>
          <p:txBody>
            <a:bodyPr wrap="square" lIns="0" tIns="0" rIns="0" bIns="0" rtlCol="0"/>
            <a:lstStyle/>
            <a:p>
              <a:endParaRPr sz="700"/>
            </a:p>
          </p:txBody>
        </p:sp>
        <p:sp>
          <p:nvSpPr>
            <p:cNvPr id="15" name="object 15"/>
            <p:cNvSpPr/>
            <p:nvPr/>
          </p:nvSpPr>
          <p:spPr>
            <a:xfrm>
              <a:off x="7744709" y="2727469"/>
              <a:ext cx="2912745" cy="4293870"/>
            </a:xfrm>
            <a:custGeom>
              <a:avLst/>
              <a:gdLst/>
              <a:ahLst/>
              <a:cxnLst/>
              <a:rect l="l" t="t" r="r" b="b"/>
              <a:pathLst>
                <a:path w="2912745" h="4293870">
                  <a:moveTo>
                    <a:pt x="16849" y="124"/>
                  </a:moveTo>
                  <a:lnTo>
                    <a:pt x="2889044" y="2416020"/>
                  </a:lnTo>
                </a:path>
                <a:path w="2912745" h="4293870">
                  <a:moveTo>
                    <a:pt x="0" y="0"/>
                  </a:moveTo>
                  <a:lnTo>
                    <a:pt x="2912694" y="3080993"/>
                  </a:lnTo>
                </a:path>
                <a:path w="2912745" h="4293870">
                  <a:moveTo>
                    <a:pt x="0" y="0"/>
                  </a:moveTo>
                  <a:lnTo>
                    <a:pt x="2895894" y="3670192"/>
                  </a:lnTo>
                </a:path>
                <a:path w="2912745" h="4293870">
                  <a:moveTo>
                    <a:pt x="16824" y="0"/>
                  </a:moveTo>
                  <a:lnTo>
                    <a:pt x="2895919" y="4293291"/>
                  </a:lnTo>
                </a:path>
              </a:pathLst>
            </a:custGeom>
            <a:ln w="9524">
              <a:solidFill>
                <a:srgbClr val="595959"/>
              </a:solidFill>
            </a:ln>
          </p:spPr>
          <p:txBody>
            <a:bodyPr wrap="square" lIns="0" tIns="0" rIns="0" bIns="0" rtlCol="0"/>
            <a:lstStyle/>
            <a:p>
              <a:endParaRPr sz="700"/>
            </a:p>
          </p:txBody>
        </p:sp>
        <p:sp>
          <p:nvSpPr>
            <p:cNvPr id="16" name="object 16"/>
            <p:cNvSpPr/>
            <p:nvPr/>
          </p:nvSpPr>
          <p:spPr>
            <a:xfrm>
              <a:off x="7749534" y="2710594"/>
              <a:ext cx="2857500" cy="1216025"/>
            </a:xfrm>
            <a:custGeom>
              <a:avLst/>
              <a:gdLst/>
              <a:ahLst/>
              <a:cxnLst/>
              <a:rect l="l" t="t" r="r" b="b"/>
              <a:pathLst>
                <a:path w="2857500" h="1216025">
                  <a:moveTo>
                    <a:pt x="0" y="1215597"/>
                  </a:moveTo>
                  <a:lnTo>
                    <a:pt x="2857494" y="0"/>
                  </a:lnTo>
                </a:path>
              </a:pathLst>
            </a:custGeom>
            <a:ln w="19049">
              <a:solidFill>
                <a:srgbClr val="595959"/>
              </a:solidFill>
            </a:ln>
          </p:spPr>
          <p:txBody>
            <a:bodyPr wrap="square" lIns="0" tIns="0" rIns="0" bIns="0" rtlCol="0"/>
            <a:lstStyle/>
            <a:p>
              <a:endParaRPr sz="700"/>
            </a:p>
          </p:txBody>
        </p:sp>
        <p:sp>
          <p:nvSpPr>
            <p:cNvPr id="17" name="object 17"/>
            <p:cNvSpPr/>
            <p:nvPr/>
          </p:nvSpPr>
          <p:spPr>
            <a:xfrm>
              <a:off x="7800959" y="3926192"/>
              <a:ext cx="2819400" cy="3686175"/>
            </a:xfrm>
            <a:custGeom>
              <a:avLst/>
              <a:gdLst/>
              <a:ahLst/>
              <a:cxnLst/>
              <a:rect l="l" t="t" r="r" b="b"/>
              <a:pathLst>
                <a:path w="2819400" h="3686175">
                  <a:moveTo>
                    <a:pt x="0" y="0"/>
                  </a:moveTo>
                  <a:lnTo>
                    <a:pt x="2818794" y="3686092"/>
                  </a:lnTo>
                </a:path>
              </a:pathLst>
            </a:custGeom>
            <a:ln w="38099">
              <a:solidFill>
                <a:srgbClr val="595959"/>
              </a:solidFill>
            </a:ln>
          </p:spPr>
          <p:txBody>
            <a:bodyPr wrap="square" lIns="0" tIns="0" rIns="0" bIns="0" rtlCol="0"/>
            <a:lstStyle/>
            <a:p>
              <a:endParaRPr sz="700"/>
            </a:p>
          </p:txBody>
        </p:sp>
        <p:sp>
          <p:nvSpPr>
            <p:cNvPr id="18" name="object 18"/>
            <p:cNvSpPr/>
            <p:nvPr/>
          </p:nvSpPr>
          <p:spPr>
            <a:xfrm>
              <a:off x="7766659" y="3333693"/>
              <a:ext cx="2907665" cy="606425"/>
            </a:xfrm>
            <a:custGeom>
              <a:avLst/>
              <a:gdLst/>
              <a:ahLst/>
              <a:cxnLst/>
              <a:rect l="l" t="t" r="r" b="b"/>
              <a:pathLst>
                <a:path w="2907665" h="606425">
                  <a:moveTo>
                    <a:pt x="17149" y="592498"/>
                  </a:moveTo>
                  <a:lnTo>
                    <a:pt x="2874044" y="0"/>
                  </a:lnTo>
                </a:path>
                <a:path w="2907665" h="606425">
                  <a:moveTo>
                    <a:pt x="0" y="592498"/>
                  </a:moveTo>
                  <a:lnTo>
                    <a:pt x="2907594" y="605998"/>
                  </a:lnTo>
                </a:path>
              </a:pathLst>
            </a:custGeom>
            <a:ln w="76199">
              <a:solidFill>
                <a:srgbClr val="595959"/>
              </a:solidFill>
            </a:ln>
          </p:spPr>
          <p:txBody>
            <a:bodyPr wrap="square" lIns="0" tIns="0" rIns="0" bIns="0" rtlCol="0"/>
            <a:lstStyle/>
            <a:p>
              <a:endParaRPr sz="700"/>
            </a:p>
          </p:txBody>
        </p:sp>
        <p:sp>
          <p:nvSpPr>
            <p:cNvPr id="19" name="object 19"/>
            <p:cNvSpPr/>
            <p:nvPr/>
          </p:nvSpPr>
          <p:spPr>
            <a:xfrm>
              <a:off x="7766659" y="3926192"/>
              <a:ext cx="2891155" cy="619760"/>
            </a:xfrm>
            <a:custGeom>
              <a:avLst/>
              <a:gdLst/>
              <a:ahLst/>
              <a:cxnLst/>
              <a:rect l="l" t="t" r="r" b="b"/>
              <a:pathLst>
                <a:path w="2891154" h="619760">
                  <a:moveTo>
                    <a:pt x="0" y="0"/>
                  </a:moveTo>
                  <a:lnTo>
                    <a:pt x="2890794" y="619498"/>
                  </a:lnTo>
                </a:path>
              </a:pathLst>
            </a:custGeom>
            <a:ln w="38099">
              <a:solidFill>
                <a:srgbClr val="595959"/>
              </a:solidFill>
            </a:ln>
          </p:spPr>
          <p:txBody>
            <a:bodyPr wrap="square" lIns="0" tIns="0" rIns="0" bIns="0" rtlCol="0"/>
            <a:lstStyle/>
            <a:p>
              <a:endParaRPr sz="700"/>
            </a:p>
          </p:txBody>
        </p:sp>
        <p:sp>
          <p:nvSpPr>
            <p:cNvPr id="20" name="object 20"/>
            <p:cNvSpPr/>
            <p:nvPr/>
          </p:nvSpPr>
          <p:spPr>
            <a:xfrm>
              <a:off x="7800859" y="3926117"/>
              <a:ext cx="2833370" cy="1217930"/>
            </a:xfrm>
            <a:custGeom>
              <a:avLst/>
              <a:gdLst/>
              <a:ahLst/>
              <a:cxnLst/>
              <a:rect l="l" t="t" r="r" b="b"/>
              <a:pathLst>
                <a:path w="2833370" h="1217929">
                  <a:moveTo>
                    <a:pt x="0" y="0"/>
                  </a:moveTo>
                  <a:lnTo>
                    <a:pt x="2832894" y="1217397"/>
                  </a:lnTo>
                </a:path>
              </a:pathLst>
            </a:custGeom>
            <a:ln w="76199">
              <a:solidFill>
                <a:srgbClr val="595959"/>
              </a:solidFill>
            </a:ln>
          </p:spPr>
          <p:txBody>
            <a:bodyPr wrap="square" lIns="0" tIns="0" rIns="0" bIns="0" rtlCol="0"/>
            <a:lstStyle/>
            <a:p>
              <a:endParaRPr sz="700"/>
            </a:p>
          </p:txBody>
        </p:sp>
        <p:sp>
          <p:nvSpPr>
            <p:cNvPr id="21" name="object 21"/>
            <p:cNvSpPr/>
            <p:nvPr/>
          </p:nvSpPr>
          <p:spPr>
            <a:xfrm>
              <a:off x="7783809" y="3909042"/>
              <a:ext cx="2874010" cy="2489200"/>
            </a:xfrm>
            <a:custGeom>
              <a:avLst/>
              <a:gdLst/>
              <a:ahLst/>
              <a:cxnLst/>
              <a:rect l="l" t="t" r="r" b="b"/>
              <a:pathLst>
                <a:path w="2874009" h="2489200">
                  <a:moveTo>
                    <a:pt x="0" y="0"/>
                  </a:moveTo>
                  <a:lnTo>
                    <a:pt x="2873694" y="1899596"/>
                  </a:lnTo>
                </a:path>
                <a:path w="2874009" h="2489200">
                  <a:moveTo>
                    <a:pt x="0" y="17149"/>
                  </a:moveTo>
                  <a:lnTo>
                    <a:pt x="2856894" y="2488844"/>
                  </a:lnTo>
                </a:path>
              </a:pathLst>
            </a:custGeom>
            <a:ln w="9524">
              <a:solidFill>
                <a:srgbClr val="595959"/>
              </a:solidFill>
            </a:ln>
          </p:spPr>
          <p:txBody>
            <a:bodyPr wrap="square" lIns="0" tIns="0" rIns="0" bIns="0" rtlCol="0"/>
            <a:lstStyle/>
            <a:p>
              <a:endParaRPr sz="700"/>
            </a:p>
          </p:txBody>
        </p:sp>
        <p:sp>
          <p:nvSpPr>
            <p:cNvPr id="22" name="object 22"/>
            <p:cNvSpPr/>
            <p:nvPr/>
          </p:nvSpPr>
          <p:spPr>
            <a:xfrm>
              <a:off x="7783809" y="3926192"/>
              <a:ext cx="2857500" cy="3094990"/>
            </a:xfrm>
            <a:custGeom>
              <a:avLst/>
              <a:gdLst/>
              <a:ahLst/>
              <a:cxnLst/>
              <a:rect l="l" t="t" r="r" b="b"/>
              <a:pathLst>
                <a:path w="2857500" h="3094990">
                  <a:moveTo>
                    <a:pt x="0" y="0"/>
                  </a:moveTo>
                  <a:lnTo>
                    <a:pt x="2856894" y="3094793"/>
                  </a:lnTo>
                </a:path>
              </a:pathLst>
            </a:custGeom>
            <a:ln w="38099">
              <a:solidFill>
                <a:srgbClr val="595959"/>
              </a:solidFill>
            </a:ln>
          </p:spPr>
          <p:txBody>
            <a:bodyPr wrap="square" lIns="0" tIns="0" rIns="0" bIns="0" rtlCol="0"/>
            <a:lstStyle/>
            <a:p>
              <a:endParaRPr sz="700"/>
            </a:p>
          </p:txBody>
        </p:sp>
        <p:sp>
          <p:nvSpPr>
            <p:cNvPr id="23" name="object 23"/>
            <p:cNvSpPr/>
            <p:nvPr/>
          </p:nvSpPr>
          <p:spPr>
            <a:xfrm>
              <a:off x="7783809" y="2710719"/>
              <a:ext cx="2823845" cy="1833245"/>
            </a:xfrm>
            <a:custGeom>
              <a:avLst/>
              <a:gdLst/>
              <a:ahLst/>
              <a:cxnLst/>
              <a:rect l="l" t="t" r="r" b="b"/>
              <a:pathLst>
                <a:path w="2823845" h="1833245">
                  <a:moveTo>
                    <a:pt x="0" y="1832696"/>
                  </a:moveTo>
                  <a:lnTo>
                    <a:pt x="2823294" y="0"/>
                  </a:lnTo>
                </a:path>
              </a:pathLst>
            </a:custGeom>
            <a:ln w="19049">
              <a:solidFill>
                <a:srgbClr val="595959"/>
              </a:solidFill>
            </a:ln>
          </p:spPr>
          <p:txBody>
            <a:bodyPr wrap="square" lIns="0" tIns="0" rIns="0" bIns="0" rtlCol="0"/>
            <a:lstStyle/>
            <a:p>
              <a:endParaRPr sz="700"/>
            </a:p>
          </p:txBody>
        </p:sp>
        <p:sp>
          <p:nvSpPr>
            <p:cNvPr id="24" name="object 24"/>
            <p:cNvSpPr/>
            <p:nvPr/>
          </p:nvSpPr>
          <p:spPr>
            <a:xfrm>
              <a:off x="7800959" y="4543415"/>
              <a:ext cx="2819400" cy="3069590"/>
            </a:xfrm>
            <a:custGeom>
              <a:avLst/>
              <a:gdLst/>
              <a:ahLst/>
              <a:cxnLst/>
              <a:rect l="l" t="t" r="r" b="b"/>
              <a:pathLst>
                <a:path w="2819400" h="3069590">
                  <a:moveTo>
                    <a:pt x="0" y="0"/>
                  </a:moveTo>
                  <a:lnTo>
                    <a:pt x="2818794" y="3068993"/>
                  </a:lnTo>
                </a:path>
              </a:pathLst>
            </a:custGeom>
            <a:ln w="38099">
              <a:solidFill>
                <a:srgbClr val="595959"/>
              </a:solidFill>
            </a:ln>
          </p:spPr>
          <p:txBody>
            <a:bodyPr wrap="square" lIns="0" tIns="0" rIns="0" bIns="0" rtlCol="0"/>
            <a:lstStyle/>
            <a:p>
              <a:endParaRPr sz="700"/>
            </a:p>
          </p:txBody>
        </p:sp>
        <p:sp>
          <p:nvSpPr>
            <p:cNvPr id="25" name="object 25"/>
            <p:cNvSpPr/>
            <p:nvPr/>
          </p:nvSpPr>
          <p:spPr>
            <a:xfrm>
              <a:off x="7800959" y="3333768"/>
              <a:ext cx="2840355" cy="1192530"/>
            </a:xfrm>
            <a:custGeom>
              <a:avLst/>
              <a:gdLst/>
              <a:ahLst/>
              <a:cxnLst/>
              <a:rect l="l" t="t" r="r" b="b"/>
              <a:pathLst>
                <a:path w="2840354" h="1192529">
                  <a:moveTo>
                    <a:pt x="0" y="1192497"/>
                  </a:moveTo>
                  <a:lnTo>
                    <a:pt x="2839794" y="0"/>
                  </a:lnTo>
                </a:path>
              </a:pathLst>
            </a:custGeom>
            <a:ln w="19049">
              <a:solidFill>
                <a:srgbClr val="595959"/>
              </a:solidFill>
            </a:ln>
          </p:spPr>
          <p:txBody>
            <a:bodyPr wrap="square" lIns="0" tIns="0" rIns="0" bIns="0" rtlCol="0"/>
            <a:lstStyle/>
            <a:p>
              <a:endParaRPr sz="700"/>
            </a:p>
          </p:txBody>
        </p:sp>
        <p:sp>
          <p:nvSpPr>
            <p:cNvPr id="26" name="object 26"/>
            <p:cNvSpPr/>
            <p:nvPr/>
          </p:nvSpPr>
          <p:spPr>
            <a:xfrm>
              <a:off x="7783809" y="3939817"/>
              <a:ext cx="2890520" cy="603885"/>
            </a:xfrm>
            <a:custGeom>
              <a:avLst/>
              <a:gdLst/>
              <a:ahLst/>
              <a:cxnLst/>
              <a:rect l="l" t="t" r="r" b="b"/>
              <a:pathLst>
                <a:path w="2890520" h="603885">
                  <a:moveTo>
                    <a:pt x="0" y="603598"/>
                  </a:moveTo>
                  <a:lnTo>
                    <a:pt x="2890494" y="0"/>
                  </a:lnTo>
                </a:path>
              </a:pathLst>
            </a:custGeom>
            <a:ln w="76199">
              <a:solidFill>
                <a:srgbClr val="595959"/>
              </a:solidFill>
            </a:ln>
          </p:spPr>
          <p:txBody>
            <a:bodyPr wrap="square" lIns="0" tIns="0" rIns="0" bIns="0" rtlCol="0"/>
            <a:lstStyle/>
            <a:p>
              <a:endParaRPr sz="700"/>
            </a:p>
          </p:txBody>
        </p:sp>
        <p:sp>
          <p:nvSpPr>
            <p:cNvPr id="27" name="object 27"/>
            <p:cNvSpPr/>
            <p:nvPr/>
          </p:nvSpPr>
          <p:spPr>
            <a:xfrm>
              <a:off x="7783809" y="4543415"/>
              <a:ext cx="2874010" cy="2540"/>
            </a:xfrm>
            <a:custGeom>
              <a:avLst/>
              <a:gdLst/>
              <a:ahLst/>
              <a:cxnLst/>
              <a:rect l="l" t="t" r="r" b="b"/>
              <a:pathLst>
                <a:path w="2874009" h="2539">
                  <a:moveTo>
                    <a:pt x="0" y="0"/>
                  </a:moveTo>
                  <a:lnTo>
                    <a:pt x="2873694" y="2399"/>
                  </a:lnTo>
                </a:path>
              </a:pathLst>
            </a:custGeom>
            <a:ln w="38099">
              <a:solidFill>
                <a:srgbClr val="595959"/>
              </a:solidFill>
            </a:ln>
          </p:spPr>
          <p:txBody>
            <a:bodyPr wrap="square" lIns="0" tIns="0" rIns="0" bIns="0" rtlCol="0"/>
            <a:lstStyle/>
            <a:p>
              <a:endParaRPr sz="700"/>
            </a:p>
          </p:txBody>
        </p:sp>
        <p:sp>
          <p:nvSpPr>
            <p:cNvPr id="28" name="object 28"/>
            <p:cNvSpPr/>
            <p:nvPr/>
          </p:nvSpPr>
          <p:spPr>
            <a:xfrm>
              <a:off x="7835259" y="4543390"/>
              <a:ext cx="2798445" cy="600075"/>
            </a:xfrm>
            <a:custGeom>
              <a:avLst/>
              <a:gdLst/>
              <a:ahLst/>
              <a:cxnLst/>
              <a:rect l="l" t="t" r="r" b="b"/>
              <a:pathLst>
                <a:path w="2798445" h="600075">
                  <a:moveTo>
                    <a:pt x="0" y="0"/>
                  </a:moveTo>
                  <a:lnTo>
                    <a:pt x="2798394" y="599998"/>
                  </a:lnTo>
                </a:path>
              </a:pathLst>
            </a:custGeom>
            <a:ln w="114299">
              <a:solidFill>
                <a:srgbClr val="595959"/>
              </a:solidFill>
            </a:ln>
          </p:spPr>
          <p:txBody>
            <a:bodyPr wrap="square" lIns="0" tIns="0" rIns="0" bIns="0" rtlCol="0"/>
            <a:lstStyle/>
            <a:p>
              <a:endParaRPr sz="700"/>
            </a:p>
          </p:txBody>
        </p:sp>
        <p:sp>
          <p:nvSpPr>
            <p:cNvPr id="29" name="object 29"/>
            <p:cNvSpPr/>
            <p:nvPr/>
          </p:nvSpPr>
          <p:spPr>
            <a:xfrm>
              <a:off x="7800959" y="4543415"/>
              <a:ext cx="2856865" cy="1854835"/>
            </a:xfrm>
            <a:custGeom>
              <a:avLst/>
              <a:gdLst/>
              <a:ahLst/>
              <a:cxnLst/>
              <a:rect l="l" t="t" r="r" b="b"/>
              <a:pathLst>
                <a:path w="2856865" h="1854835">
                  <a:moveTo>
                    <a:pt x="17149" y="0"/>
                  </a:moveTo>
                  <a:lnTo>
                    <a:pt x="2856644" y="1265097"/>
                  </a:lnTo>
                </a:path>
                <a:path w="2856865" h="1854835">
                  <a:moveTo>
                    <a:pt x="0" y="0"/>
                  </a:moveTo>
                  <a:lnTo>
                    <a:pt x="2839794" y="1854596"/>
                  </a:lnTo>
                </a:path>
              </a:pathLst>
            </a:custGeom>
            <a:ln w="9524">
              <a:solidFill>
                <a:srgbClr val="595959"/>
              </a:solidFill>
            </a:ln>
          </p:spPr>
          <p:txBody>
            <a:bodyPr wrap="square" lIns="0" tIns="0" rIns="0" bIns="0" rtlCol="0"/>
            <a:lstStyle/>
            <a:p>
              <a:endParaRPr sz="700"/>
            </a:p>
          </p:txBody>
        </p:sp>
        <p:sp>
          <p:nvSpPr>
            <p:cNvPr id="30" name="object 30"/>
            <p:cNvSpPr/>
            <p:nvPr/>
          </p:nvSpPr>
          <p:spPr>
            <a:xfrm>
              <a:off x="7800959" y="4543415"/>
              <a:ext cx="2840355" cy="2477770"/>
            </a:xfrm>
            <a:custGeom>
              <a:avLst/>
              <a:gdLst/>
              <a:ahLst/>
              <a:cxnLst/>
              <a:rect l="l" t="t" r="r" b="b"/>
              <a:pathLst>
                <a:path w="2840354" h="2477770">
                  <a:moveTo>
                    <a:pt x="0" y="0"/>
                  </a:moveTo>
                  <a:lnTo>
                    <a:pt x="2839794" y="2477695"/>
                  </a:lnTo>
                </a:path>
              </a:pathLst>
            </a:custGeom>
            <a:ln w="38099">
              <a:solidFill>
                <a:srgbClr val="595959"/>
              </a:solidFill>
            </a:ln>
          </p:spPr>
          <p:txBody>
            <a:bodyPr wrap="square" lIns="0" tIns="0" rIns="0" bIns="0" rtlCol="0"/>
            <a:lstStyle/>
            <a:p>
              <a:endParaRPr sz="700"/>
            </a:p>
          </p:txBody>
        </p:sp>
        <p:sp>
          <p:nvSpPr>
            <p:cNvPr id="31" name="object 31"/>
            <p:cNvSpPr/>
            <p:nvPr/>
          </p:nvSpPr>
          <p:spPr>
            <a:xfrm>
              <a:off x="7796209" y="2710769"/>
              <a:ext cx="2811145" cy="3042285"/>
            </a:xfrm>
            <a:custGeom>
              <a:avLst/>
              <a:gdLst/>
              <a:ahLst/>
              <a:cxnLst/>
              <a:rect l="l" t="t" r="r" b="b"/>
              <a:pathLst>
                <a:path w="2811145" h="3042285">
                  <a:moveTo>
                    <a:pt x="0" y="3041993"/>
                  </a:moveTo>
                  <a:lnTo>
                    <a:pt x="2810994" y="0"/>
                  </a:lnTo>
                </a:path>
              </a:pathLst>
            </a:custGeom>
            <a:ln w="19049">
              <a:solidFill>
                <a:srgbClr val="595959"/>
              </a:solidFill>
            </a:ln>
          </p:spPr>
          <p:txBody>
            <a:bodyPr wrap="square" lIns="0" tIns="0" rIns="0" bIns="0" rtlCol="0"/>
            <a:lstStyle/>
            <a:p>
              <a:endParaRPr sz="700"/>
            </a:p>
          </p:txBody>
        </p:sp>
        <p:sp>
          <p:nvSpPr>
            <p:cNvPr id="32" name="object 32"/>
            <p:cNvSpPr/>
            <p:nvPr/>
          </p:nvSpPr>
          <p:spPr>
            <a:xfrm>
              <a:off x="7813009" y="5744363"/>
              <a:ext cx="2804160" cy="1873250"/>
            </a:xfrm>
            <a:custGeom>
              <a:avLst/>
              <a:gdLst/>
              <a:ahLst/>
              <a:cxnLst/>
              <a:rect l="l" t="t" r="r" b="b"/>
              <a:pathLst>
                <a:path w="2804159" h="1873250">
                  <a:moveTo>
                    <a:pt x="0" y="0"/>
                  </a:moveTo>
                  <a:lnTo>
                    <a:pt x="2804094" y="1873196"/>
                  </a:lnTo>
                </a:path>
              </a:pathLst>
            </a:custGeom>
            <a:ln w="38099">
              <a:solidFill>
                <a:srgbClr val="595959"/>
              </a:solidFill>
            </a:ln>
          </p:spPr>
          <p:txBody>
            <a:bodyPr wrap="square" lIns="0" tIns="0" rIns="0" bIns="0" rtlCol="0"/>
            <a:lstStyle/>
            <a:p>
              <a:endParaRPr sz="700"/>
            </a:p>
          </p:txBody>
        </p:sp>
        <p:sp>
          <p:nvSpPr>
            <p:cNvPr id="33" name="object 33"/>
            <p:cNvSpPr/>
            <p:nvPr/>
          </p:nvSpPr>
          <p:spPr>
            <a:xfrm>
              <a:off x="7796209" y="3333868"/>
              <a:ext cx="2844800" cy="2414905"/>
            </a:xfrm>
            <a:custGeom>
              <a:avLst/>
              <a:gdLst/>
              <a:ahLst/>
              <a:cxnLst/>
              <a:rect l="l" t="t" r="r" b="b"/>
              <a:pathLst>
                <a:path w="2844800" h="2414904">
                  <a:moveTo>
                    <a:pt x="0" y="2414695"/>
                  </a:moveTo>
                  <a:lnTo>
                    <a:pt x="2844594" y="0"/>
                  </a:lnTo>
                </a:path>
              </a:pathLst>
            </a:custGeom>
            <a:ln w="19049">
              <a:solidFill>
                <a:srgbClr val="595959"/>
              </a:solidFill>
            </a:ln>
          </p:spPr>
          <p:txBody>
            <a:bodyPr wrap="square" lIns="0" tIns="0" rIns="0" bIns="0" rtlCol="0"/>
            <a:lstStyle/>
            <a:p>
              <a:endParaRPr sz="700"/>
            </a:p>
          </p:txBody>
        </p:sp>
        <p:sp>
          <p:nvSpPr>
            <p:cNvPr id="34" name="object 34"/>
            <p:cNvSpPr/>
            <p:nvPr/>
          </p:nvSpPr>
          <p:spPr>
            <a:xfrm>
              <a:off x="7808809" y="3939867"/>
              <a:ext cx="2865755" cy="1809114"/>
            </a:xfrm>
            <a:custGeom>
              <a:avLst/>
              <a:gdLst/>
              <a:ahLst/>
              <a:cxnLst/>
              <a:rect l="l" t="t" r="r" b="b"/>
              <a:pathLst>
                <a:path w="2865754" h="1809114">
                  <a:moveTo>
                    <a:pt x="0" y="1808696"/>
                  </a:moveTo>
                  <a:lnTo>
                    <a:pt x="2865594" y="0"/>
                  </a:lnTo>
                </a:path>
              </a:pathLst>
            </a:custGeom>
            <a:ln w="76199">
              <a:solidFill>
                <a:srgbClr val="595959"/>
              </a:solidFill>
            </a:ln>
          </p:spPr>
          <p:txBody>
            <a:bodyPr wrap="square" lIns="0" tIns="0" rIns="0" bIns="0" rtlCol="0"/>
            <a:lstStyle/>
            <a:p>
              <a:endParaRPr sz="700"/>
            </a:p>
          </p:txBody>
        </p:sp>
        <p:sp>
          <p:nvSpPr>
            <p:cNvPr id="35" name="object 35"/>
            <p:cNvSpPr/>
            <p:nvPr/>
          </p:nvSpPr>
          <p:spPr>
            <a:xfrm>
              <a:off x="7804609" y="4545865"/>
              <a:ext cx="2853055" cy="1198880"/>
            </a:xfrm>
            <a:custGeom>
              <a:avLst/>
              <a:gdLst/>
              <a:ahLst/>
              <a:cxnLst/>
              <a:rect l="l" t="t" r="r" b="b"/>
              <a:pathLst>
                <a:path w="2853054" h="1198879">
                  <a:moveTo>
                    <a:pt x="0" y="1198497"/>
                  </a:moveTo>
                  <a:lnTo>
                    <a:pt x="2852994" y="0"/>
                  </a:lnTo>
                </a:path>
              </a:pathLst>
            </a:custGeom>
            <a:ln w="38099">
              <a:solidFill>
                <a:srgbClr val="595959"/>
              </a:solidFill>
            </a:ln>
          </p:spPr>
          <p:txBody>
            <a:bodyPr wrap="square" lIns="0" tIns="0" rIns="0" bIns="0" rtlCol="0"/>
            <a:lstStyle/>
            <a:p>
              <a:endParaRPr sz="700"/>
            </a:p>
          </p:txBody>
        </p:sp>
        <p:sp>
          <p:nvSpPr>
            <p:cNvPr id="36" name="object 36"/>
            <p:cNvSpPr/>
            <p:nvPr/>
          </p:nvSpPr>
          <p:spPr>
            <a:xfrm>
              <a:off x="7804659" y="5143414"/>
              <a:ext cx="2829560" cy="596900"/>
            </a:xfrm>
            <a:custGeom>
              <a:avLst/>
              <a:gdLst/>
              <a:ahLst/>
              <a:cxnLst/>
              <a:rect l="l" t="t" r="r" b="b"/>
              <a:pathLst>
                <a:path w="2829559" h="596900">
                  <a:moveTo>
                    <a:pt x="0" y="596698"/>
                  </a:moveTo>
                  <a:lnTo>
                    <a:pt x="2828994" y="0"/>
                  </a:lnTo>
                </a:path>
              </a:pathLst>
            </a:custGeom>
            <a:ln w="114299">
              <a:solidFill>
                <a:srgbClr val="595959"/>
              </a:solidFill>
            </a:ln>
          </p:spPr>
          <p:txBody>
            <a:bodyPr wrap="square" lIns="0" tIns="0" rIns="0" bIns="0" rtlCol="0"/>
            <a:lstStyle/>
            <a:p>
              <a:endParaRPr sz="700"/>
            </a:p>
          </p:txBody>
        </p:sp>
        <p:sp>
          <p:nvSpPr>
            <p:cNvPr id="37" name="object 37"/>
            <p:cNvSpPr/>
            <p:nvPr/>
          </p:nvSpPr>
          <p:spPr>
            <a:xfrm>
              <a:off x="7804609" y="5744363"/>
              <a:ext cx="2853055" cy="654050"/>
            </a:xfrm>
            <a:custGeom>
              <a:avLst/>
              <a:gdLst/>
              <a:ahLst/>
              <a:cxnLst/>
              <a:rect l="l" t="t" r="r" b="b"/>
              <a:pathLst>
                <a:path w="2853054" h="654050">
                  <a:moveTo>
                    <a:pt x="0" y="4199"/>
                  </a:moveTo>
                  <a:lnTo>
                    <a:pt x="2852994" y="64199"/>
                  </a:lnTo>
                </a:path>
                <a:path w="2853054" h="654050">
                  <a:moveTo>
                    <a:pt x="4199" y="0"/>
                  </a:moveTo>
                  <a:lnTo>
                    <a:pt x="2836194" y="653698"/>
                  </a:lnTo>
                </a:path>
              </a:pathLst>
            </a:custGeom>
            <a:ln w="9524">
              <a:solidFill>
                <a:srgbClr val="595959"/>
              </a:solidFill>
            </a:ln>
          </p:spPr>
          <p:txBody>
            <a:bodyPr wrap="square" lIns="0" tIns="0" rIns="0" bIns="0" rtlCol="0"/>
            <a:lstStyle/>
            <a:p>
              <a:endParaRPr sz="700"/>
            </a:p>
          </p:txBody>
        </p:sp>
        <p:sp>
          <p:nvSpPr>
            <p:cNvPr id="38" name="object 38"/>
            <p:cNvSpPr/>
            <p:nvPr/>
          </p:nvSpPr>
          <p:spPr>
            <a:xfrm>
              <a:off x="7817209" y="5744363"/>
              <a:ext cx="2823845" cy="1276985"/>
            </a:xfrm>
            <a:custGeom>
              <a:avLst/>
              <a:gdLst/>
              <a:ahLst/>
              <a:cxnLst/>
              <a:rect l="l" t="t" r="r" b="b"/>
              <a:pathLst>
                <a:path w="2823845" h="1276984">
                  <a:moveTo>
                    <a:pt x="0" y="0"/>
                  </a:moveTo>
                  <a:lnTo>
                    <a:pt x="2823594" y="1276797"/>
                  </a:lnTo>
                </a:path>
              </a:pathLst>
            </a:custGeom>
            <a:ln w="38099">
              <a:solidFill>
                <a:srgbClr val="595959"/>
              </a:solidFill>
            </a:ln>
          </p:spPr>
          <p:txBody>
            <a:bodyPr wrap="square" lIns="0" tIns="0" rIns="0" bIns="0" rtlCol="0"/>
            <a:lstStyle/>
            <a:p>
              <a:endParaRPr sz="700"/>
            </a:p>
          </p:txBody>
        </p:sp>
        <p:sp>
          <p:nvSpPr>
            <p:cNvPr id="39" name="object 39"/>
            <p:cNvSpPr/>
            <p:nvPr/>
          </p:nvSpPr>
          <p:spPr>
            <a:xfrm>
              <a:off x="7796209" y="2710769"/>
              <a:ext cx="2811145" cy="3667760"/>
            </a:xfrm>
            <a:custGeom>
              <a:avLst/>
              <a:gdLst/>
              <a:ahLst/>
              <a:cxnLst/>
              <a:rect l="l" t="t" r="r" b="b"/>
              <a:pathLst>
                <a:path w="2811145" h="3667760">
                  <a:moveTo>
                    <a:pt x="0" y="3667192"/>
                  </a:moveTo>
                  <a:lnTo>
                    <a:pt x="2810994" y="0"/>
                  </a:lnTo>
                </a:path>
              </a:pathLst>
            </a:custGeom>
            <a:ln w="19049">
              <a:solidFill>
                <a:srgbClr val="595959"/>
              </a:solidFill>
            </a:ln>
          </p:spPr>
          <p:txBody>
            <a:bodyPr wrap="square" lIns="0" tIns="0" rIns="0" bIns="0" rtlCol="0"/>
            <a:lstStyle/>
            <a:p>
              <a:endParaRPr sz="700"/>
            </a:p>
          </p:txBody>
        </p:sp>
        <p:sp>
          <p:nvSpPr>
            <p:cNvPr id="40" name="object 40"/>
            <p:cNvSpPr/>
            <p:nvPr/>
          </p:nvSpPr>
          <p:spPr>
            <a:xfrm>
              <a:off x="7817209" y="6382161"/>
              <a:ext cx="2802890" cy="1238250"/>
            </a:xfrm>
            <a:custGeom>
              <a:avLst/>
              <a:gdLst/>
              <a:ahLst/>
              <a:cxnLst/>
              <a:rect l="l" t="t" r="r" b="b"/>
              <a:pathLst>
                <a:path w="2802890" h="1238250">
                  <a:moveTo>
                    <a:pt x="0" y="0"/>
                  </a:moveTo>
                  <a:lnTo>
                    <a:pt x="2802594" y="1237797"/>
                  </a:lnTo>
                </a:path>
              </a:pathLst>
            </a:custGeom>
            <a:ln w="38099">
              <a:solidFill>
                <a:srgbClr val="595959"/>
              </a:solidFill>
            </a:ln>
          </p:spPr>
          <p:txBody>
            <a:bodyPr wrap="square" lIns="0" tIns="0" rIns="0" bIns="0" rtlCol="0"/>
            <a:lstStyle/>
            <a:p>
              <a:endParaRPr sz="700"/>
            </a:p>
          </p:txBody>
        </p:sp>
        <p:sp>
          <p:nvSpPr>
            <p:cNvPr id="41" name="object 41"/>
            <p:cNvSpPr/>
            <p:nvPr/>
          </p:nvSpPr>
          <p:spPr>
            <a:xfrm>
              <a:off x="7800409" y="3333868"/>
              <a:ext cx="2840990" cy="3044190"/>
            </a:xfrm>
            <a:custGeom>
              <a:avLst/>
              <a:gdLst/>
              <a:ahLst/>
              <a:cxnLst/>
              <a:rect l="l" t="t" r="r" b="b"/>
              <a:pathLst>
                <a:path w="2840990" h="3044190">
                  <a:moveTo>
                    <a:pt x="0" y="3044093"/>
                  </a:moveTo>
                  <a:lnTo>
                    <a:pt x="2840394" y="0"/>
                  </a:lnTo>
                </a:path>
              </a:pathLst>
            </a:custGeom>
            <a:ln w="19049">
              <a:solidFill>
                <a:srgbClr val="595959"/>
              </a:solidFill>
            </a:ln>
          </p:spPr>
          <p:txBody>
            <a:bodyPr wrap="square" lIns="0" tIns="0" rIns="0" bIns="0" rtlCol="0"/>
            <a:lstStyle/>
            <a:p>
              <a:endParaRPr sz="700"/>
            </a:p>
          </p:txBody>
        </p:sp>
        <p:sp>
          <p:nvSpPr>
            <p:cNvPr id="42" name="object 42"/>
            <p:cNvSpPr/>
            <p:nvPr/>
          </p:nvSpPr>
          <p:spPr>
            <a:xfrm>
              <a:off x="7800409" y="3939867"/>
              <a:ext cx="2874010" cy="2442845"/>
            </a:xfrm>
            <a:custGeom>
              <a:avLst/>
              <a:gdLst/>
              <a:ahLst/>
              <a:cxnLst/>
              <a:rect l="l" t="t" r="r" b="b"/>
              <a:pathLst>
                <a:path w="2874009" h="2442845">
                  <a:moveTo>
                    <a:pt x="0" y="2442295"/>
                  </a:moveTo>
                  <a:lnTo>
                    <a:pt x="2873994" y="0"/>
                  </a:lnTo>
                </a:path>
              </a:pathLst>
            </a:custGeom>
            <a:ln w="76199">
              <a:solidFill>
                <a:srgbClr val="595959"/>
              </a:solidFill>
            </a:ln>
          </p:spPr>
          <p:txBody>
            <a:bodyPr wrap="square" lIns="0" tIns="0" rIns="0" bIns="0" rtlCol="0"/>
            <a:lstStyle/>
            <a:p>
              <a:endParaRPr sz="700"/>
            </a:p>
          </p:txBody>
        </p:sp>
        <p:sp>
          <p:nvSpPr>
            <p:cNvPr id="43" name="object 43"/>
            <p:cNvSpPr/>
            <p:nvPr/>
          </p:nvSpPr>
          <p:spPr>
            <a:xfrm>
              <a:off x="7800409" y="4545865"/>
              <a:ext cx="2857500" cy="1832610"/>
            </a:xfrm>
            <a:custGeom>
              <a:avLst/>
              <a:gdLst/>
              <a:ahLst/>
              <a:cxnLst/>
              <a:rect l="l" t="t" r="r" b="b"/>
              <a:pathLst>
                <a:path w="2857500" h="1832610">
                  <a:moveTo>
                    <a:pt x="0" y="1832096"/>
                  </a:moveTo>
                  <a:lnTo>
                    <a:pt x="2857194" y="0"/>
                  </a:lnTo>
                </a:path>
              </a:pathLst>
            </a:custGeom>
            <a:ln w="38099">
              <a:solidFill>
                <a:srgbClr val="595959"/>
              </a:solidFill>
            </a:ln>
          </p:spPr>
          <p:txBody>
            <a:bodyPr wrap="square" lIns="0" tIns="0" rIns="0" bIns="0" rtlCol="0"/>
            <a:lstStyle/>
            <a:p>
              <a:endParaRPr sz="700"/>
            </a:p>
          </p:txBody>
        </p:sp>
        <p:sp>
          <p:nvSpPr>
            <p:cNvPr id="44" name="object 44"/>
            <p:cNvSpPr/>
            <p:nvPr/>
          </p:nvSpPr>
          <p:spPr>
            <a:xfrm>
              <a:off x="7800509" y="5143539"/>
              <a:ext cx="2833370" cy="1238885"/>
            </a:xfrm>
            <a:custGeom>
              <a:avLst/>
              <a:gdLst/>
              <a:ahLst/>
              <a:cxnLst/>
              <a:rect l="l" t="t" r="r" b="b"/>
              <a:pathLst>
                <a:path w="2833370" h="1238885">
                  <a:moveTo>
                    <a:pt x="0" y="1238697"/>
                  </a:moveTo>
                  <a:lnTo>
                    <a:pt x="2833194" y="0"/>
                  </a:lnTo>
                </a:path>
              </a:pathLst>
            </a:custGeom>
            <a:ln w="114299">
              <a:solidFill>
                <a:srgbClr val="595959"/>
              </a:solidFill>
            </a:ln>
          </p:spPr>
          <p:txBody>
            <a:bodyPr wrap="square" lIns="0" tIns="0" rIns="0" bIns="0" rtlCol="0"/>
            <a:lstStyle/>
            <a:p>
              <a:endParaRPr sz="700"/>
            </a:p>
          </p:txBody>
        </p:sp>
        <p:sp>
          <p:nvSpPr>
            <p:cNvPr id="45" name="object 45"/>
            <p:cNvSpPr/>
            <p:nvPr/>
          </p:nvSpPr>
          <p:spPr>
            <a:xfrm>
              <a:off x="7800409" y="5808563"/>
              <a:ext cx="2857500" cy="589915"/>
            </a:xfrm>
            <a:custGeom>
              <a:avLst/>
              <a:gdLst/>
              <a:ahLst/>
              <a:cxnLst/>
              <a:rect l="l" t="t" r="r" b="b"/>
              <a:pathLst>
                <a:path w="2857500" h="589914">
                  <a:moveTo>
                    <a:pt x="0" y="573598"/>
                  </a:moveTo>
                  <a:lnTo>
                    <a:pt x="2857194" y="0"/>
                  </a:lnTo>
                </a:path>
                <a:path w="2857500" h="589914">
                  <a:moveTo>
                    <a:pt x="0" y="573598"/>
                  </a:moveTo>
                  <a:lnTo>
                    <a:pt x="2840394" y="589498"/>
                  </a:lnTo>
                </a:path>
              </a:pathLst>
            </a:custGeom>
            <a:ln w="9524">
              <a:solidFill>
                <a:srgbClr val="595959"/>
              </a:solidFill>
            </a:ln>
          </p:spPr>
          <p:txBody>
            <a:bodyPr wrap="square" lIns="0" tIns="0" rIns="0" bIns="0" rtlCol="0"/>
            <a:lstStyle/>
            <a:p>
              <a:endParaRPr sz="700"/>
            </a:p>
          </p:txBody>
        </p:sp>
        <p:sp>
          <p:nvSpPr>
            <p:cNvPr id="46" name="object 46"/>
            <p:cNvSpPr/>
            <p:nvPr/>
          </p:nvSpPr>
          <p:spPr>
            <a:xfrm>
              <a:off x="7813009" y="6386362"/>
              <a:ext cx="2828290" cy="635000"/>
            </a:xfrm>
            <a:custGeom>
              <a:avLst/>
              <a:gdLst/>
              <a:ahLst/>
              <a:cxnLst/>
              <a:rect l="l" t="t" r="r" b="b"/>
              <a:pathLst>
                <a:path w="2828290" h="635000">
                  <a:moveTo>
                    <a:pt x="0" y="0"/>
                  </a:moveTo>
                  <a:lnTo>
                    <a:pt x="2827794" y="634798"/>
                  </a:lnTo>
                </a:path>
              </a:pathLst>
            </a:custGeom>
            <a:ln w="38099">
              <a:solidFill>
                <a:srgbClr val="595959"/>
              </a:solidFill>
            </a:ln>
          </p:spPr>
          <p:txBody>
            <a:bodyPr wrap="square" lIns="0" tIns="0" rIns="0" bIns="0" rtlCol="0"/>
            <a:lstStyle/>
            <a:p>
              <a:endParaRPr sz="700"/>
            </a:p>
          </p:txBody>
        </p:sp>
        <p:sp>
          <p:nvSpPr>
            <p:cNvPr id="47" name="object 47"/>
            <p:cNvSpPr/>
            <p:nvPr/>
          </p:nvSpPr>
          <p:spPr>
            <a:xfrm>
              <a:off x="7796209" y="2710794"/>
              <a:ext cx="2811145" cy="4909185"/>
            </a:xfrm>
            <a:custGeom>
              <a:avLst/>
              <a:gdLst/>
              <a:ahLst/>
              <a:cxnLst/>
              <a:rect l="l" t="t" r="r" b="b"/>
              <a:pathLst>
                <a:path w="2811145" h="4909184">
                  <a:moveTo>
                    <a:pt x="0" y="4909190"/>
                  </a:moveTo>
                  <a:lnTo>
                    <a:pt x="2810994" y="0"/>
                  </a:lnTo>
                </a:path>
              </a:pathLst>
            </a:custGeom>
            <a:ln w="19049">
              <a:solidFill>
                <a:srgbClr val="595959"/>
              </a:solidFill>
            </a:ln>
          </p:spPr>
          <p:txBody>
            <a:bodyPr wrap="square" lIns="0" tIns="0" rIns="0" bIns="0" rtlCol="0"/>
            <a:lstStyle/>
            <a:p>
              <a:endParaRPr sz="700"/>
            </a:p>
          </p:txBody>
        </p:sp>
        <p:sp>
          <p:nvSpPr>
            <p:cNvPr id="48" name="object 48"/>
            <p:cNvSpPr/>
            <p:nvPr/>
          </p:nvSpPr>
          <p:spPr>
            <a:xfrm>
              <a:off x="7847409" y="7619984"/>
              <a:ext cx="2763520" cy="1270"/>
            </a:xfrm>
            <a:custGeom>
              <a:avLst/>
              <a:gdLst/>
              <a:ahLst/>
              <a:cxnLst/>
              <a:rect l="l" t="t" r="r" b="b"/>
              <a:pathLst>
                <a:path w="2763520" h="1270">
                  <a:moveTo>
                    <a:pt x="0" y="899"/>
                  </a:moveTo>
                  <a:lnTo>
                    <a:pt x="2763294" y="0"/>
                  </a:lnTo>
                </a:path>
              </a:pathLst>
            </a:custGeom>
            <a:ln w="38099">
              <a:solidFill>
                <a:srgbClr val="595959"/>
              </a:solidFill>
            </a:ln>
          </p:spPr>
          <p:txBody>
            <a:bodyPr wrap="square" lIns="0" tIns="0" rIns="0" bIns="0" rtlCol="0"/>
            <a:lstStyle/>
            <a:p>
              <a:endParaRPr sz="700"/>
            </a:p>
          </p:txBody>
        </p:sp>
        <p:sp>
          <p:nvSpPr>
            <p:cNvPr id="49" name="object 49"/>
            <p:cNvSpPr/>
            <p:nvPr/>
          </p:nvSpPr>
          <p:spPr>
            <a:xfrm>
              <a:off x="7796209" y="3333893"/>
              <a:ext cx="2844800" cy="4282440"/>
            </a:xfrm>
            <a:custGeom>
              <a:avLst/>
              <a:gdLst/>
              <a:ahLst/>
              <a:cxnLst/>
              <a:rect l="l" t="t" r="r" b="b"/>
              <a:pathLst>
                <a:path w="2844800" h="4282440">
                  <a:moveTo>
                    <a:pt x="0" y="4281891"/>
                  </a:moveTo>
                  <a:lnTo>
                    <a:pt x="2844594" y="0"/>
                  </a:lnTo>
                </a:path>
              </a:pathLst>
            </a:custGeom>
            <a:ln w="19049">
              <a:solidFill>
                <a:srgbClr val="595959"/>
              </a:solidFill>
            </a:ln>
          </p:spPr>
          <p:txBody>
            <a:bodyPr wrap="square" lIns="0" tIns="0" rIns="0" bIns="0" rtlCol="0"/>
            <a:lstStyle/>
            <a:p>
              <a:endParaRPr sz="700"/>
            </a:p>
          </p:txBody>
        </p:sp>
        <p:sp>
          <p:nvSpPr>
            <p:cNvPr id="50" name="object 50"/>
            <p:cNvSpPr/>
            <p:nvPr/>
          </p:nvSpPr>
          <p:spPr>
            <a:xfrm>
              <a:off x="7796209" y="3939892"/>
              <a:ext cx="2878455" cy="3684904"/>
            </a:xfrm>
            <a:custGeom>
              <a:avLst/>
              <a:gdLst/>
              <a:ahLst/>
              <a:cxnLst/>
              <a:rect l="l" t="t" r="r" b="b"/>
              <a:pathLst>
                <a:path w="2878454" h="3684904">
                  <a:moveTo>
                    <a:pt x="0" y="3684292"/>
                  </a:moveTo>
                  <a:lnTo>
                    <a:pt x="2878194" y="0"/>
                  </a:lnTo>
                </a:path>
              </a:pathLst>
            </a:custGeom>
            <a:ln w="76199">
              <a:solidFill>
                <a:srgbClr val="595959"/>
              </a:solidFill>
            </a:ln>
          </p:spPr>
          <p:txBody>
            <a:bodyPr wrap="square" lIns="0" tIns="0" rIns="0" bIns="0" rtlCol="0"/>
            <a:lstStyle/>
            <a:p>
              <a:endParaRPr sz="700"/>
            </a:p>
          </p:txBody>
        </p:sp>
        <p:sp>
          <p:nvSpPr>
            <p:cNvPr id="51" name="object 51"/>
            <p:cNvSpPr/>
            <p:nvPr/>
          </p:nvSpPr>
          <p:spPr>
            <a:xfrm>
              <a:off x="7796209" y="4545890"/>
              <a:ext cx="2861945" cy="3086735"/>
            </a:xfrm>
            <a:custGeom>
              <a:avLst/>
              <a:gdLst/>
              <a:ahLst/>
              <a:cxnLst/>
              <a:rect l="l" t="t" r="r" b="b"/>
              <a:pathLst>
                <a:path w="2861945" h="3086734">
                  <a:moveTo>
                    <a:pt x="0" y="3086693"/>
                  </a:moveTo>
                  <a:lnTo>
                    <a:pt x="2861394" y="0"/>
                  </a:lnTo>
                </a:path>
              </a:pathLst>
            </a:custGeom>
            <a:ln w="38099">
              <a:solidFill>
                <a:srgbClr val="595959"/>
              </a:solidFill>
            </a:ln>
          </p:spPr>
          <p:txBody>
            <a:bodyPr wrap="square" lIns="0" tIns="0" rIns="0" bIns="0" rtlCol="0"/>
            <a:lstStyle/>
            <a:p>
              <a:endParaRPr sz="700"/>
            </a:p>
          </p:txBody>
        </p:sp>
        <p:sp>
          <p:nvSpPr>
            <p:cNvPr id="52" name="object 52"/>
            <p:cNvSpPr/>
            <p:nvPr/>
          </p:nvSpPr>
          <p:spPr>
            <a:xfrm>
              <a:off x="7800509" y="5143539"/>
              <a:ext cx="2833370" cy="2489200"/>
            </a:xfrm>
            <a:custGeom>
              <a:avLst/>
              <a:gdLst/>
              <a:ahLst/>
              <a:cxnLst/>
              <a:rect l="l" t="t" r="r" b="b"/>
              <a:pathLst>
                <a:path w="2833370" h="2489200">
                  <a:moveTo>
                    <a:pt x="0" y="2489094"/>
                  </a:moveTo>
                  <a:lnTo>
                    <a:pt x="2833194" y="0"/>
                  </a:lnTo>
                </a:path>
              </a:pathLst>
            </a:custGeom>
            <a:ln w="114299">
              <a:solidFill>
                <a:srgbClr val="595959"/>
              </a:solidFill>
            </a:ln>
          </p:spPr>
          <p:txBody>
            <a:bodyPr wrap="square" lIns="0" tIns="0" rIns="0" bIns="0" rtlCol="0"/>
            <a:lstStyle/>
            <a:p>
              <a:endParaRPr sz="700"/>
            </a:p>
          </p:txBody>
        </p:sp>
        <p:sp>
          <p:nvSpPr>
            <p:cNvPr id="53" name="object 53"/>
            <p:cNvSpPr/>
            <p:nvPr/>
          </p:nvSpPr>
          <p:spPr>
            <a:xfrm>
              <a:off x="7800409" y="5808563"/>
              <a:ext cx="2857500" cy="1828800"/>
            </a:xfrm>
            <a:custGeom>
              <a:avLst/>
              <a:gdLst/>
              <a:ahLst/>
              <a:cxnLst/>
              <a:rect l="l" t="t" r="r" b="b"/>
              <a:pathLst>
                <a:path w="2857500" h="1828800">
                  <a:moveTo>
                    <a:pt x="0" y="1828196"/>
                  </a:moveTo>
                  <a:lnTo>
                    <a:pt x="2857194" y="0"/>
                  </a:lnTo>
                </a:path>
                <a:path w="2857500" h="1828800">
                  <a:moveTo>
                    <a:pt x="0" y="1828196"/>
                  </a:moveTo>
                  <a:lnTo>
                    <a:pt x="2840394" y="589498"/>
                  </a:lnTo>
                </a:path>
              </a:pathLst>
            </a:custGeom>
            <a:ln w="9524">
              <a:solidFill>
                <a:srgbClr val="595959"/>
              </a:solidFill>
            </a:ln>
          </p:spPr>
          <p:txBody>
            <a:bodyPr wrap="square" lIns="0" tIns="0" rIns="0" bIns="0" rtlCol="0"/>
            <a:lstStyle/>
            <a:p>
              <a:endParaRPr sz="700"/>
            </a:p>
          </p:txBody>
        </p:sp>
        <p:sp>
          <p:nvSpPr>
            <p:cNvPr id="54" name="object 54"/>
            <p:cNvSpPr/>
            <p:nvPr/>
          </p:nvSpPr>
          <p:spPr>
            <a:xfrm>
              <a:off x="7800409" y="7021160"/>
              <a:ext cx="2840990" cy="624205"/>
            </a:xfrm>
            <a:custGeom>
              <a:avLst/>
              <a:gdLst/>
              <a:ahLst/>
              <a:cxnLst/>
              <a:rect l="l" t="t" r="r" b="b"/>
              <a:pathLst>
                <a:path w="2840990" h="624204">
                  <a:moveTo>
                    <a:pt x="0" y="623998"/>
                  </a:moveTo>
                  <a:lnTo>
                    <a:pt x="2840394" y="0"/>
                  </a:lnTo>
                </a:path>
              </a:pathLst>
            </a:custGeom>
            <a:ln w="38099">
              <a:solidFill>
                <a:srgbClr val="595959"/>
              </a:solidFill>
            </a:ln>
          </p:spPr>
          <p:txBody>
            <a:bodyPr wrap="square" lIns="0" tIns="0" rIns="0" bIns="0" rtlCol="0"/>
            <a:lstStyle/>
            <a:p>
              <a:endParaRPr sz="700"/>
            </a:p>
          </p:txBody>
        </p:sp>
        <p:sp>
          <p:nvSpPr>
            <p:cNvPr id="55" name="object 55"/>
            <p:cNvSpPr/>
            <p:nvPr/>
          </p:nvSpPr>
          <p:spPr>
            <a:xfrm>
              <a:off x="7796209" y="2710794"/>
              <a:ext cx="2811145" cy="4267200"/>
            </a:xfrm>
            <a:custGeom>
              <a:avLst/>
              <a:gdLst/>
              <a:ahLst/>
              <a:cxnLst/>
              <a:rect l="l" t="t" r="r" b="b"/>
              <a:pathLst>
                <a:path w="2811145" h="4267200">
                  <a:moveTo>
                    <a:pt x="0" y="4267191"/>
                  </a:moveTo>
                  <a:lnTo>
                    <a:pt x="2810994" y="0"/>
                  </a:lnTo>
                </a:path>
              </a:pathLst>
            </a:custGeom>
            <a:ln w="19049">
              <a:solidFill>
                <a:srgbClr val="595959"/>
              </a:solidFill>
            </a:ln>
          </p:spPr>
          <p:txBody>
            <a:bodyPr wrap="square" lIns="0" tIns="0" rIns="0" bIns="0" rtlCol="0"/>
            <a:lstStyle/>
            <a:p>
              <a:endParaRPr sz="700"/>
            </a:p>
          </p:txBody>
        </p:sp>
        <p:sp>
          <p:nvSpPr>
            <p:cNvPr id="56" name="object 56"/>
            <p:cNvSpPr/>
            <p:nvPr/>
          </p:nvSpPr>
          <p:spPr>
            <a:xfrm>
              <a:off x="7813009" y="6977986"/>
              <a:ext cx="2812415" cy="642620"/>
            </a:xfrm>
            <a:custGeom>
              <a:avLst/>
              <a:gdLst/>
              <a:ahLst/>
              <a:cxnLst/>
              <a:rect l="l" t="t" r="r" b="b"/>
              <a:pathLst>
                <a:path w="2812415" h="642620">
                  <a:moveTo>
                    <a:pt x="0" y="0"/>
                  </a:moveTo>
                  <a:lnTo>
                    <a:pt x="2811894" y="641998"/>
                  </a:lnTo>
                </a:path>
              </a:pathLst>
            </a:custGeom>
            <a:ln w="38099">
              <a:solidFill>
                <a:srgbClr val="595959"/>
              </a:solidFill>
            </a:ln>
          </p:spPr>
          <p:txBody>
            <a:bodyPr wrap="square" lIns="0" tIns="0" rIns="0" bIns="0" rtlCol="0"/>
            <a:lstStyle/>
            <a:p>
              <a:endParaRPr sz="700"/>
            </a:p>
          </p:txBody>
        </p:sp>
        <p:sp>
          <p:nvSpPr>
            <p:cNvPr id="57" name="object 57"/>
            <p:cNvSpPr/>
            <p:nvPr/>
          </p:nvSpPr>
          <p:spPr>
            <a:xfrm>
              <a:off x="7796209" y="3333893"/>
              <a:ext cx="2844800" cy="3648710"/>
            </a:xfrm>
            <a:custGeom>
              <a:avLst/>
              <a:gdLst/>
              <a:ahLst/>
              <a:cxnLst/>
              <a:rect l="l" t="t" r="r" b="b"/>
              <a:pathLst>
                <a:path w="2844800" h="3648709">
                  <a:moveTo>
                    <a:pt x="0" y="3648292"/>
                  </a:moveTo>
                  <a:lnTo>
                    <a:pt x="2844594" y="0"/>
                  </a:lnTo>
                </a:path>
              </a:pathLst>
            </a:custGeom>
            <a:ln w="114299">
              <a:solidFill>
                <a:srgbClr val="FFAA3F"/>
              </a:solidFill>
            </a:ln>
          </p:spPr>
          <p:txBody>
            <a:bodyPr wrap="square" lIns="0" tIns="0" rIns="0" bIns="0" rtlCol="0"/>
            <a:lstStyle/>
            <a:p>
              <a:endParaRPr sz="700"/>
            </a:p>
          </p:txBody>
        </p:sp>
        <p:sp>
          <p:nvSpPr>
            <p:cNvPr id="58" name="object 58"/>
            <p:cNvSpPr/>
            <p:nvPr/>
          </p:nvSpPr>
          <p:spPr>
            <a:xfrm>
              <a:off x="7796209" y="3939892"/>
              <a:ext cx="2878455" cy="3046730"/>
            </a:xfrm>
            <a:custGeom>
              <a:avLst/>
              <a:gdLst/>
              <a:ahLst/>
              <a:cxnLst/>
              <a:rect l="l" t="t" r="r" b="b"/>
              <a:pathLst>
                <a:path w="2878454" h="3046729">
                  <a:moveTo>
                    <a:pt x="0" y="3046493"/>
                  </a:moveTo>
                  <a:lnTo>
                    <a:pt x="2878194" y="0"/>
                  </a:lnTo>
                </a:path>
              </a:pathLst>
            </a:custGeom>
            <a:ln w="76199">
              <a:solidFill>
                <a:srgbClr val="595959"/>
              </a:solidFill>
            </a:ln>
          </p:spPr>
          <p:txBody>
            <a:bodyPr wrap="square" lIns="0" tIns="0" rIns="0" bIns="0" rtlCol="0"/>
            <a:lstStyle/>
            <a:p>
              <a:endParaRPr sz="700"/>
            </a:p>
          </p:txBody>
        </p:sp>
        <p:sp>
          <p:nvSpPr>
            <p:cNvPr id="59" name="object 59"/>
            <p:cNvSpPr/>
            <p:nvPr/>
          </p:nvSpPr>
          <p:spPr>
            <a:xfrm>
              <a:off x="7800409" y="4545890"/>
              <a:ext cx="2857500" cy="2440940"/>
            </a:xfrm>
            <a:custGeom>
              <a:avLst/>
              <a:gdLst/>
              <a:ahLst/>
              <a:cxnLst/>
              <a:rect l="l" t="t" r="r" b="b"/>
              <a:pathLst>
                <a:path w="2857500" h="2440940">
                  <a:moveTo>
                    <a:pt x="0" y="2440495"/>
                  </a:moveTo>
                  <a:lnTo>
                    <a:pt x="2857194" y="0"/>
                  </a:lnTo>
                </a:path>
              </a:pathLst>
            </a:custGeom>
            <a:ln w="38099">
              <a:solidFill>
                <a:srgbClr val="595959"/>
              </a:solidFill>
            </a:ln>
          </p:spPr>
          <p:txBody>
            <a:bodyPr wrap="square" lIns="0" tIns="0" rIns="0" bIns="0" rtlCol="0"/>
            <a:lstStyle/>
            <a:p>
              <a:endParaRPr sz="700"/>
            </a:p>
          </p:txBody>
        </p:sp>
        <p:sp>
          <p:nvSpPr>
            <p:cNvPr id="60" name="object 60"/>
            <p:cNvSpPr/>
            <p:nvPr/>
          </p:nvSpPr>
          <p:spPr>
            <a:xfrm>
              <a:off x="7796259" y="5143439"/>
              <a:ext cx="2837815" cy="1843405"/>
            </a:xfrm>
            <a:custGeom>
              <a:avLst/>
              <a:gdLst/>
              <a:ahLst/>
              <a:cxnLst/>
              <a:rect l="l" t="t" r="r" b="b"/>
              <a:pathLst>
                <a:path w="2837815" h="1843404">
                  <a:moveTo>
                    <a:pt x="0" y="1842896"/>
                  </a:moveTo>
                  <a:lnTo>
                    <a:pt x="2837394" y="0"/>
                  </a:lnTo>
                </a:path>
              </a:pathLst>
            </a:custGeom>
            <a:ln w="114299">
              <a:solidFill>
                <a:srgbClr val="FFAA3F"/>
              </a:solidFill>
            </a:ln>
          </p:spPr>
          <p:txBody>
            <a:bodyPr wrap="square" lIns="0" tIns="0" rIns="0" bIns="0" rtlCol="0"/>
            <a:lstStyle/>
            <a:p>
              <a:endParaRPr sz="700"/>
            </a:p>
          </p:txBody>
        </p:sp>
        <p:sp>
          <p:nvSpPr>
            <p:cNvPr id="61" name="object 61"/>
            <p:cNvSpPr/>
            <p:nvPr/>
          </p:nvSpPr>
          <p:spPr>
            <a:xfrm>
              <a:off x="7800409" y="5808588"/>
              <a:ext cx="2857500" cy="1182370"/>
            </a:xfrm>
            <a:custGeom>
              <a:avLst/>
              <a:gdLst/>
              <a:ahLst/>
              <a:cxnLst/>
              <a:rect l="l" t="t" r="r" b="b"/>
              <a:pathLst>
                <a:path w="2857500" h="1182370">
                  <a:moveTo>
                    <a:pt x="0" y="1181997"/>
                  </a:moveTo>
                  <a:lnTo>
                    <a:pt x="2857194" y="0"/>
                  </a:lnTo>
                </a:path>
              </a:pathLst>
            </a:custGeom>
            <a:ln w="9524">
              <a:solidFill>
                <a:srgbClr val="595959"/>
              </a:solidFill>
            </a:ln>
          </p:spPr>
          <p:txBody>
            <a:bodyPr wrap="square" lIns="0" tIns="0" rIns="0" bIns="0" rtlCol="0"/>
            <a:lstStyle/>
            <a:p>
              <a:endParaRPr sz="700"/>
            </a:p>
          </p:txBody>
        </p:sp>
        <p:sp>
          <p:nvSpPr>
            <p:cNvPr id="62" name="object 62"/>
            <p:cNvSpPr/>
            <p:nvPr/>
          </p:nvSpPr>
          <p:spPr>
            <a:xfrm>
              <a:off x="7800409" y="6398086"/>
              <a:ext cx="2840990" cy="593090"/>
            </a:xfrm>
            <a:custGeom>
              <a:avLst/>
              <a:gdLst/>
              <a:ahLst/>
              <a:cxnLst/>
              <a:rect l="l" t="t" r="r" b="b"/>
              <a:pathLst>
                <a:path w="2840990" h="593090">
                  <a:moveTo>
                    <a:pt x="0" y="592498"/>
                  </a:moveTo>
                  <a:lnTo>
                    <a:pt x="2840394" y="0"/>
                  </a:lnTo>
                </a:path>
              </a:pathLst>
            </a:custGeom>
            <a:ln w="38099">
              <a:solidFill>
                <a:srgbClr val="595959"/>
              </a:solidFill>
            </a:ln>
          </p:spPr>
          <p:txBody>
            <a:bodyPr wrap="square" lIns="0" tIns="0" rIns="0" bIns="0" rtlCol="0"/>
            <a:lstStyle/>
            <a:p>
              <a:endParaRPr sz="700"/>
            </a:p>
          </p:txBody>
        </p:sp>
        <p:sp>
          <p:nvSpPr>
            <p:cNvPr id="63" name="object 63"/>
            <p:cNvSpPr/>
            <p:nvPr/>
          </p:nvSpPr>
          <p:spPr>
            <a:xfrm>
              <a:off x="7796209" y="6977986"/>
              <a:ext cx="2844800" cy="43815"/>
            </a:xfrm>
            <a:custGeom>
              <a:avLst/>
              <a:gdLst/>
              <a:ahLst/>
              <a:cxnLst/>
              <a:rect l="l" t="t" r="r" b="b"/>
              <a:pathLst>
                <a:path w="2844800" h="43815">
                  <a:moveTo>
                    <a:pt x="0" y="0"/>
                  </a:moveTo>
                  <a:lnTo>
                    <a:pt x="2844594" y="43199"/>
                  </a:lnTo>
                </a:path>
              </a:pathLst>
            </a:custGeom>
            <a:ln w="76199">
              <a:solidFill>
                <a:srgbClr val="595959"/>
              </a:solidFill>
            </a:ln>
          </p:spPr>
          <p:txBody>
            <a:bodyPr wrap="square" lIns="0" tIns="0" rIns="0" bIns="0" rtlCol="0"/>
            <a:lstStyle/>
            <a:p>
              <a:endParaRPr sz="700"/>
            </a:p>
          </p:txBody>
        </p:sp>
        <p:sp>
          <p:nvSpPr>
            <p:cNvPr id="64" name="object 64"/>
            <p:cNvSpPr/>
            <p:nvPr/>
          </p:nvSpPr>
          <p:spPr>
            <a:xfrm>
              <a:off x="7715234" y="2710569"/>
              <a:ext cx="2902585" cy="4902200"/>
            </a:xfrm>
            <a:custGeom>
              <a:avLst/>
              <a:gdLst/>
              <a:ahLst/>
              <a:cxnLst/>
              <a:rect l="l" t="t" r="r" b="b"/>
              <a:pathLst>
                <a:path w="2902584" h="4902200">
                  <a:moveTo>
                    <a:pt x="0" y="632698"/>
                  </a:moveTo>
                  <a:lnTo>
                    <a:pt x="2891694" y="0"/>
                  </a:lnTo>
                </a:path>
                <a:path w="2902584" h="4902200">
                  <a:moveTo>
                    <a:pt x="34299" y="615548"/>
                  </a:moveTo>
                  <a:lnTo>
                    <a:pt x="2901994" y="4901940"/>
                  </a:lnTo>
                </a:path>
              </a:pathLst>
            </a:custGeom>
            <a:ln w="38099">
              <a:solidFill>
                <a:srgbClr val="595959"/>
              </a:solidFill>
            </a:ln>
          </p:spPr>
          <p:txBody>
            <a:bodyPr wrap="square" lIns="0" tIns="0" rIns="0" bIns="0" rtlCol="0"/>
            <a:lstStyle/>
            <a:p>
              <a:endParaRPr sz="700"/>
            </a:p>
          </p:txBody>
        </p:sp>
        <p:sp>
          <p:nvSpPr>
            <p:cNvPr id="65" name="object 65"/>
            <p:cNvSpPr/>
            <p:nvPr/>
          </p:nvSpPr>
          <p:spPr>
            <a:xfrm>
              <a:off x="7766659" y="3326118"/>
              <a:ext cx="2874010" cy="7620"/>
            </a:xfrm>
            <a:custGeom>
              <a:avLst/>
              <a:gdLst/>
              <a:ahLst/>
              <a:cxnLst/>
              <a:rect l="l" t="t" r="r" b="b"/>
              <a:pathLst>
                <a:path w="2874009" h="7620">
                  <a:moveTo>
                    <a:pt x="0" y="0"/>
                  </a:moveTo>
                  <a:lnTo>
                    <a:pt x="2873994" y="7499"/>
                  </a:lnTo>
                </a:path>
              </a:pathLst>
            </a:custGeom>
            <a:ln w="76199">
              <a:solidFill>
                <a:srgbClr val="595959"/>
              </a:solidFill>
            </a:ln>
          </p:spPr>
          <p:txBody>
            <a:bodyPr wrap="square" lIns="0" tIns="0" rIns="0" bIns="0" rtlCol="0"/>
            <a:lstStyle/>
            <a:p>
              <a:endParaRPr sz="700"/>
            </a:p>
          </p:txBody>
        </p:sp>
        <p:sp>
          <p:nvSpPr>
            <p:cNvPr id="66" name="object 66"/>
            <p:cNvSpPr/>
            <p:nvPr/>
          </p:nvSpPr>
          <p:spPr>
            <a:xfrm>
              <a:off x="7766659" y="3326118"/>
              <a:ext cx="2907665" cy="614045"/>
            </a:xfrm>
            <a:custGeom>
              <a:avLst/>
              <a:gdLst/>
              <a:ahLst/>
              <a:cxnLst/>
              <a:rect l="l" t="t" r="r" b="b"/>
              <a:pathLst>
                <a:path w="2907665" h="614045">
                  <a:moveTo>
                    <a:pt x="0" y="0"/>
                  </a:moveTo>
                  <a:lnTo>
                    <a:pt x="2907594" y="613498"/>
                  </a:lnTo>
                </a:path>
              </a:pathLst>
            </a:custGeom>
            <a:ln w="152399">
              <a:solidFill>
                <a:srgbClr val="595959"/>
              </a:solidFill>
            </a:ln>
          </p:spPr>
          <p:txBody>
            <a:bodyPr wrap="square" lIns="0" tIns="0" rIns="0" bIns="0" rtlCol="0"/>
            <a:lstStyle/>
            <a:p>
              <a:endParaRPr sz="700"/>
            </a:p>
          </p:txBody>
        </p:sp>
        <p:sp>
          <p:nvSpPr>
            <p:cNvPr id="67" name="object 67"/>
            <p:cNvSpPr/>
            <p:nvPr/>
          </p:nvSpPr>
          <p:spPr>
            <a:xfrm>
              <a:off x="7766659" y="3326118"/>
              <a:ext cx="2891155" cy="1219835"/>
            </a:xfrm>
            <a:custGeom>
              <a:avLst/>
              <a:gdLst/>
              <a:ahLst/>
              <a:cxnLst/>
              <a:rect l="l" t="t" r="r" b="b"/>
              <a:pathLst>
                <a:path w="2891154" h="1219835">
                  <a:moveTo>
                    <a:pt x="0" y="0"/>
                  </a:moveTo>
                  <a:lnTo>
                    <a:pt x="2890794" y="1219497"/>
                  </a:lnTo>
                </a:path>
              </a:pathLst>
            </a:custGeom>
            <a:ln w="38099">
              <a:solidFill>
                <a:srgbClr val="595959"/>
              </a:solidFill>
            </a:ln>
          </p:spPr>
          <p:txBody>
            <a:bodyPr wrap="square" lIns="0" tIns="0" rIns="0" bIns="0" rtlCol="0"/>
            <a:lstStyle/>
            <a:p>
              <a:endParaRPr sz="700"/>
            </a:p>
          </p:txBody>
        </p:sp>
        <p:sp>
          <p:nvSpPr>
            <p:cNvPr id="68" name="object 68"/>
            <p:cNvSpPr/>
            <p:nvPr/>
          </p:nvSpPr>
          <p:spPr>
            <a:xfrm>
              <a:off x="7749534" y="3308968"/>
              <a:ext cx="2908300" cy="3089275"/>
            </a:xfrm>
            <a:custGeom>
              <a:avLst/>
              <a:gdLst/>
              <a:ahLst/>
              <a:cxnLst/>
              <a:rect l="l" t="t" r="r" b="b"/>
              <a:pathLst>
                <a:path w="2908300" h="3089275">
                  <a:moveTo>
                    <a:pt x="51424" y="34299"/>
                  </a:moveTo>
                  <a:lnTo>
                    <a:pt x="2884319" y="1834596"/>
                  </a:lnTo>
                </a:path>
                <a:path w="2908300" h="3089275">
                  <a:moveTo>
                    <a:pt x="17124" y="0"/>
                  </a:moveTo>
                  <a:lnTo>
                    <a:pt x="2907919" y="2499594"/>
                  </a:lnTo>
                </a:path>
                <a:path w="2908300" h="3089275">
                  <a:moveTo>
                    <a:pt x="0" y="0"/>
                  </a:moveTo>
                  <a:lnTo>
                    <a:pt x="2891094" y="3088793"/>
                  </a:lnTo>
                </a:path>
              </a:pathLst>
            </a:custGeom>
            <a:ln w="9524">
              <a:solidFill>
                <a:srgbClr val="595959"/>
              </a:solidFill>
            </a:ln>
          </p:spPr>
          <p:txBody>
            <a:bodyPr wrap="square" lIns="0" tIns="0" rIns="0" bIns="0" rtlCol="0"/>
            <a:lstStyle/>
            <a:p>
              <a:endParaRPr sz="700"/>
            </a:p>
          </p:txBody>
        </p:sp>
        <p:sp>
          <p:nvSpPr>
            <p:cNvPr id="69" name="object 69"/>
            <p:cNvSpPr/>
            <p:nvPr/>
          </p:nvSpPr>
          <p:spPr>
            <a:xfrm>
              <a:off x="7766659" y="3326118"/>
              <a:ext cx="2874010" cy="3695065"/>
            </a:xfrm>
            <a:custGeom>
              <a:avLst/>
              <a:gdLst/>
              <a:ahLst/>
              <a:cxnLst/>
              <a:rect l="l" t="t" r="r" b="b"/>
              <a:pathLst>
                <a:path w="2874009" h="3695065">
                  <a:moveTo>
                    <a:pt x="0" y="0"/>
                  </a:moveTo>
                  <a:lnTo>
                    <a:pt x="2873994" y="3694792"/>
                  </a:lnTo>
                </a:path>
              </a:pathLst>
            </a:custGeom>
            <a:ln w="114299">
              <a:solidFill>
                <a:srgbClr val="FFAA3F"/>
              </a:solidFill>
            </a:ln>
          </p:spPr>
          <p:txBody>
            <a:bodyPr wrap="square" lIns="0" tIns="0" rIns="0" bIns="0" rtlCol="0"/>
            <a:lstStyle/>
            <a:p>
              <a:endParaRPr sz="700"/>
            </a:p>
          </p:txBody>
        </p:sp>
        <p:sp>
          <p:nvSpPr>
            <p:cNvPr id="70" name="object 70"/>
            <p:cNvSpPr/>
            <p:nvPr/>
          </p:nvSpPr>
          <p:spPr>
            <a:xfrm>
              <a:off x="7792009" y="2710744"/>
              <a:ext cx="2815590" cy="2425700"/>
            </a:xfrm>
            <a:custGeom>
              <a:avLst/>
              <a:gdLst/>
              <a:ahLst/>
              <a:cxnLst/>
              <a:rect l="l" t="t" r="r" b="b"/>
              <a:pathLst>
                <a:path w="2815590" h="2425700">
                  <a:moveTo>
                    <a:pt x="0" y="2425195"/>
                  </a:moveTo>
                  <a:lnTo>
                    <a:pt x="2815194" y="0"/>
                  </a:lnTo>
                </a:path>
              </a:pathLst>
            </a:custGeom>
            <a:ln w="19049">
              <a:solidFill>
                <a:srgbClr val="595959"/>
              </a:solidFill>
            </a:ln>
          </p:spPr>
          <p:txBody>
            <a:bodyPr wrap="square" lIns="0" tIns="0" rIns="0" bIns="0" rtlCol="0"/>
            <a:lstStyle/>
            <a:p>
              <a:endParaRPr sz="700"/>
            </a:p>
          </p:txBody>
        </p:sp>
        <p:sp>
          <p:nvSpPr>
            <p:cNvPr id="71" name="object 71"/>
            <p:cNvSpPr/>
            <p:nvPr/>
          </p:nvSpPr>
          <p:spPr>
            <a:xfrm>
              <a:off x="7804609" y="5140139"/>
              <a:ext cx="2818130" cy="2475230"/>
            </a:xfrm>
            <a:custGeom>
              <a:avLst/>
              <a:gdLst/>
              <a:ahLst/>
              <a:cxnLst/>
              <a:rect l="l" t="t" r="r" b="b"/>
              <a:pathLst>
                <a:path w="2818129" h="2475229">
                  <a:moveTo>
                    <a:pt x="0" y="0"/>
                  </a:moveTo>
                  <a:lnTo>
                    <a:pt x="2817594" y="2474695"/>
                  </a:lnTo>
                </a:path>
              </a:pathLst>
            </a:custGeom>
            <a:ln w="38099">
              <a:solidFill>
                <a:srgbClr val="595959"/>
              </a:solidFill>
            </a:ln>
          </p:spPr>
          <p:txBody>
            <a:bodyPr wrap="square" lIns="0" tIns="0" rIns="0" bIns="0" rtlCol="0"/>
            <a:lstStyle/>
            <a:p>
              <a:endParaRPr sz="700"/>
            </a:p>
          </p:txBody>
        </p:sp>
        <p:sp>
          <p:nvSpPr>
            <p:cNvPr id="72" name="object 72"/>
            <p:cNvSpPr/>
            <p:nvPr/>
          </p:nvSpPr>
          <p:spPr>
            <a:xfrm>
              <a:off x="7792009" y="3333843"/>
              <a:ext cx="2849245" cy="1802130"/>
            </a:xfrm>
            <a:custGeom>
              <a:avLst/>
              <a:gdLst/>
              <a:ahLst/>
              <a:cxnLst/>
              <a:rect l="l" t="t" r="r" b="b"/>
              <a:pathLst>
                <a:path w="2849245" h="1802129">
                  <a:moveTo>
                    <a:pt x="0" y="1802096"/>
                  </a:moveTo>
                  <a:lnTo>
                    <a:pt x="2848794" y="0"/>
                  </a:lnTo>
                </a:path>
              </a:pathLst>
            </a:custGeom>
            <a:ln w="76199">
              <a:solidFill>
                <a:srgbClr val="595959"/>
              </a:solidFill>
            </a:ln>
          </p:spPr>
          <p:txBody>
            <a:bodyPr wrap="square" lIns="0" tIns="0" rIns="0" bIns="0" rtlCol="0"/>
            <a:lstStyle/>
            <a:p>
              <a:endParaRPr sz="700"/>
            </a:p>
          </p:txBody>
        </p:sp>
        <p:sp>
          <p:nvSpPr>
            <p:cNvPr id="73" name="object 73"/>
            <p:cNvSpPr/>
            <p:nvPr/>
          </p:nvSpPr>
          <p:spPr>
            <a:xfrm>
              <a:off x="7796209" y="3939842"/>
              <a:ext cx="2878455" cy="1196340"/>
            </a:xfrm>
            <a:custGeom>
              <a:avLst/>
              <a:gdLst/>
              <a:ahLst/>
              <a:cxnLst/>
              <a:rect l="l" t="t" r="r" b="b"/>
              <a:pathLst>
                <a:path w="2878454" h="1196339">
                  <a:moveTo>
                    <a:pt x="0" y="1196097"/>
                  </a:moveTo>
                  <a:lnTo>
                    <a:pt x="2878194" y="0"/>
                  </a:lnTo>
                </a:path>
              </a:pathLst>
            </a:custGeom>
            <a:ln w="114299">
              <a:solidFill>
                <a:srgbClr val="595959"/>
              </a:solidFill>
            </a:ln>
          </p:spPr>
          <p:txBody>
            <a:bodyPr wrap="square" lIns="0" tIns="0" rIns="0" bIns="0" rtlCol="0"/>
            <a:lstStyle/>
            <a:p>
              <a:endParaRPr sz="700"/>
            </a:p>
          </p:txBody>
        </p:sp>
        <p:sp>
          <p:nvSpPr>
            <p:cNvPr id="74" name="object 74"/>
            <p:cNvSpPr/>
            <p:nvPr/>
          </p:nvSpPr>
          <p:spPr>
            <a:xfrm>
              <a:off x="7800409" y="4545840"/>
              <a:ext cx="2857500" cy="586105"/>
            </a:xfrm>
            <a:custGeom>
              <a:avLst/>
              <a:gdLst/>
              <a:ahLst/>
              <a:cxnLst/>
              <a:rect l="l" t="t" r="r" b="b"/>
              <a:pathLst>
                <a:path w="2857500" h="586104">
                  <a:moveTo>
                    <a:pt x="0" y="585898"/>
                  </a:moveTo>
                  <a:lnTo>
                    <a:pt x="2857194" y="0"/>
                  </a:lnTo>
                </a:path>
              </a:pathLst>
            </a:custGeom>
            <a:ln w="38099">
              <a:solidFill>
                <a:srgbClr val="595959"/>
              </a:solidFill>
            </a:ln>
          </p:spPr>
          <p:txBody>
            <a:bodyPr wrap="square" lIns="0" tIns="0" rIns="0" bIns="0" rtlCol="0"/>
            <a:lstStyle/>
            <a:p>
              <a:endParaRPr sz="700"/>
            </a:p>
          </p:txBody>
        </p:sp>
        <p:sp>
          <p:nvSpPr>
            <p:cNvPr id="75" name="object 75"/>
            <p:cNvSpPr/>
            <p:nvPr/>
          </p:nvSpPr>
          <p:spPr>
            <a:xfrm>
              <a:off x="7792109" y="5136039"/>
              <a:ext cx="2841625" cy="7620"/>
            </a:xfrm>
            <a:custGeom>
              <a:avLst/>
              <a:gdLst/>
              <a:ahLst/>
              <a:cxnLst/>
              <a:rect l="l" t="t" r="r" b="b"/>
              <a:pathLst>
                <a:path w="2841625" h="7620">
                  <a:moveTo>
                    <a:pt x="0" y="0"/>
                  </a:moveTo>
                  <a:lnTo>
                    <a:pt x="2841594" y="7499"/>
                  </a:lnTo>
                </a:path>
              </a:pathLst>
            </a:custGeom>
            <a:ln w="114299">
              <a:solidFill>
                <a:srgbClr val="595959"/>
              </a:solidFill>
            </a:ln>
          </p:spPr>
          <p:txBody>
            <a:bodyPr wrap="square" lIns="0" tIns="0" rIns="0" bIns="0" rtlCol="0"/>
            <a:lstStyle/>
            <a:p>
              <a:endParaRPr sz="700"/>
            </a:p>
          </p:txBody>
        </p:sp>
        <p:sp>
          <p:nvSpPr>
            <p:cNvPr id="76" name="object 76"/>
            <p:cNvSpPr/>
            <p:nvPr/>
          </p:nvSpPr>
          <p:spPr>
            <a:xfrm>
              <a:off x="7808809" y="5144339"/>
              <a:ext cx="2849245" cy="1254125"/>
            </a:xfrm>
            <a:custGeom>
              <a:avLst/>
              <a:gdLst/>
              <a:ahLst/>
              <a:cxnLst/>
              <a:rect l="l" t="t" r="r" b="b"/>
              <a:pathLst>
                <a:path w="2849245" h="1254125">
                  <a:moveTo>
                    <a:pt x="0" y="0"/>
                  </a:moveTo>
                  <a:lnTo>
                    <a:pt x="2848794" y="664198"/>
                  </a:lnTo>
                </a:path>
                <a:path w="2849245" h="1254125">
                  <a:moveTo>
                    <a:pt x="0" y="0"/>
                  </a:moveTo>
                  <a:lnTo>
                    <a:pt x="2831994" y="1253697"/>
                  </a:lnTo>
                </a:path>
              </a:pathLst>
            </a:custGeom>
            <a:ln w="9524">
              <a:solidFill>
                <a:srgbClr val="595959"/>
              </a:solidFill>
            </a:ln>
          </p:spPr>
          <p:txBody>
            <a:bodyPr wrap="square" lIns="0" tIns="0" rIns="0" bIns="0" rtlCol="0"/>
            <a:lstStyle/>
            <a:p>
              <a:endParaRPr sz="700"/>
            </a:p>
          </p:txBody>
        </p:sp>
        <p:sp>
          <p:nvSpPr>
            <p:cNvPr id="77" name="object 77"/>
            <p:cNvSpPr/>
            <p:nvPr/>
          </p:nvSpPr>
          <p:spPr>
            <a:xfrm>
              <a:off x="7808809" y="5140139"/>
              <a:ext cx="2832100" cy="1881505"/>
            </a:xfrm>
            <a:custGeom>
              <a:avLst/>
              <a:gdLst/>
              <a:ahLst/>
              <a:cxnLst/>
              <a:rect l="l" t="t" r="r" b="b"/>
              <a:pathLst>
                <a:path w="2832100" h="1881504">
                  <a:moveTo>
                    <a:pt x="0" y="0"/>
                  </a:moveTo>
                  <a:lnTo>
                    <a:pt x="2831994" y="1880996"/>
                  </a:lnTo>
                </a:path>
              </a:pathLst>
            </a:custGeom>
            <a:ln w="152399">
              <a:solidFill>
                <a:srgbClr val="FFAA3F"/>
              </a:solidFill>
            </a:ln>
          </p:spPr>
          <p:txBody>
            <a:bodyPr wrap="square" lIns="0" tIns="0" rIns="0" bIns="0" rtlCol="0"/>
            <a:lstStyle/>
            <a:p>
              <a:endParaRPr sz="700"/>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58183" y="511487"/>
            <a:ext cx="2710683" cy="3959691"/>
          </a:xfrm>
          <a:prstGeom prst="rect">
            <a:avLst/>
          </a:prstGeom>
        </p:spPr>
      </p:pic>
      <p:sp>
        <p:nvSpPr>
          <p:cNvPr id="3" name="object 3"/>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spc="-5" dirty="0"/>
              <a:t>Transformers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sp>
        <p:nvSpPr>
          <p:cNvPr id="6" name="object 6"/>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grpSp>
        <p:nvGrpSpPr>
          <p:cNvPr id="7" name="object 7"/>
          <p:cNvGrpSpPr/>
          <p:nvPr/>
        </p:nvGrpSpPr>
        <p:grpSpPr>
          <a:xfrm>
            <a:off x="3465106" y="622217"/>
            <a:ext cx="2199005" cy="3588385"/>
            <a:chOff x="6930211" y="1244434"/>
            <a:chExt cx="4398010" cy="7176770"/>
          </a:xfrm>
        </p:grpSpPr>
        <p:sp>
          <p:nvSpPr>
            <p:cNvPr id="8" name="object 8"/>
            <p:cNvSpPr/>
            <p:nvPr/>
          </p:nvSpPr>
          <p:spPr>
            <a:xfrm>
              <a:off x="9973379" y="1253959"/>
              <a:ext cx="1344930" cy="7157720"/>
            </a:xfrm>
            <a:custGeom>
              <a:avLst/>
              <a:gdLst/>
              <a:ahLst/>
              <a:cxnLst/>
              <a:rect l="l" t="t" r="r" b="b"/>
              <a:pathLst>
                <a:path w="1344929" h="7157720">
                  <a:moveTo>
                    <a:pt x="0" y="476249"/>
                  </a:moveTo>
                  <a:lnTo>
                    <a:pt x="0" y="0"/>
                  </a:lnTo>
                  <a:lnTo>
                    <a:pt x="1344697" y="0"/>
                  </a:lnTo>
                  <a:lnTo>
                    <a:pt x="1344697" y="7157623"/>
                  </a:lnTo>
                  <a:lnTo>
                    <a:pt x="599" y="7157623"/>
                  </a:lnTo>
                  <a:lnTo>
                    <a:pt x="599" y="6681424"/>
                  </a:lnTo>
                </a:path>
              </a:pathLst>
            </a:custGeom>
            <a:ln w="19049">
              <a:solidFill>
                <a:srgbClr val="595959"/>
              </a:solidFill>
              <a:prstDash val="lgDash"/>
            </a:ln>
          </p:spPr>
          <p:txBody>
            <a:bodyPr wrap="square" lIns="0" tIns="0" rIns="0" bIns="0" rtlCol="0"/>
            <a:lstStyle/>
            <a:p>
              <a:endParaRPr sz="700"/>
            </a:p>
          </p:txBody>
        </p:sp>
        <p:sp>
          <p:nvSpPr>
            <p:cNvPr id="9" name="object 9"/>
            <p:cNvSpPr/>
            <p:nvPr/>
          </p:nvSpPr>
          <p:spPr>
            <a:xfrm>
              <a:off x="6939736" y="3961941"/>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10" name="object 10"/>
            <p:cNvSpPr/>
            <p:nvPr/>
          </p:nvSpPr>
          <p:spPr>
            <a:xfrm>
              <a:off x="6939736" y="3961941"/>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sp>
          <p:nvSpPr>
            <p:cNvPr id="11" name="object 11"/>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12" name="object 12"/>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grpSp>
      <p:sp>
        <p:nvSpPr>
          <p:cNvPr id="13" name="object 13"/>
          <p:cNvSpPr txBox="1"/>
          <p:nvPr/>
        </p:nvSpPr>
        <p:spPr>
          <a:xfrm>
            <a:off x="3655355" y="2239569"/>
            <a:ext cx="1694815" cy="516808"/>
          </a:xfrm>
          <a:prstGeom prst="rect">
            <a:avLst/>
          </a:prstGeom>
        </p:spPr>
        <p:txBody>
          <a:bodyPr vert="horz" wrap="square" lIns="0" tIns="6350" rIns="0" bIns="0" rtlCol="0">
            <a:spAutoFit/>
          </a:bodyPr>
          <a:lstStyle/>
          <a:p>
            <a:pPr marL="1112203">
              <a:spcBef>
                <a:spcPts val="50"/>
              </a:spcBef>
            </a:pPr>
            <a:r>
              <a:rPr sz="1200" spc="-5" dirty="0"/>
              <a:t>Decoder</a:t>
            </a:r>
            <a:endParaRPr sz="1200"/>
          </a:p>
          <a:p>
            <a:pPr marL="6350">
              <a:spcBef>
                <a:spcPts val="1135"/>
              </a:spcBef>
            </a:pPr>
            <a:r>
              <a:rPr sz="1200" spc="-5" dirty="0"/>
              <a:t>Encoder</a:t>
            </a:r>
            <a:endParaRPr sz="1200"/>
          </a:p>
        </p:txBody>
      </p:sp>
      <p:grpSp>
        <p:nvGrpSpPr>
          <p:cNvPr id="14" name="object 14"/>
          <p:cNvGrpSpPr/>
          <p:nvPr/>
        </p:nvGrpSpPr>
        <p:grpSpPr>
          <a:xfrm>
            <a:off x="3699655" y="3696805"/>
            <a:ext cx="653415" cy="275908"/>
            <a:chOff x="7399310" y="7393609"/>
            <a:chExt cx="1306830" cy="551815"/>
          </a:xfrm>
        </p:grpSpPr>
        <p:sp>
          <p:nvSpPr>
            <p:cNvPr id="15" name="object 15"/>
            <p:cNvSpPr/>
            <p:nvPr/>
          </p:nvSpPr>
          <p:spPr>
            <a:xfrm>
              <a:off x="7408835"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16" name="object 16"/>
            <p:cNvSpPr/>
            <p:nvPr/>
          </p:nvSpPr>
          <p:spPr>
            <a:xfrm>
              <a:off x="7408835"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17" name="object 17"/>
          <p:cNvSpPr txBox="1"/>
          <p:nvPr/>
        </p:nvSpPr>
        <p:spPr>
          <a:xfrm>
            <a:off x="3827218"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18" name="object 18"/>
          <p:cNvGrpSpPr/>
          <p:nvPr/>
        </p:nvGrpSpPr>
        <p:grpSpPr>
          <a:xfrm>
            <a:off x="4660028" y="3696805"/>
            <a:ext cx="653415" cy="275908"/>
            <a:chOff x="9320055" y="7393609"/>
            <a:chExt cx="1306830" cy="551815"/>
          </a:xfrm>
        </p:grpSpPr>
        <p:sp>
          <p:nvSpPr>
            <p:cNvPr id="19" name="object 19"/>
            <p:cNvSpPr/>
            <p:nvPr/>
          </p:nvSpPr>
          <p:spPr>
            <a:xfrm>
              <a:off x="9329580"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20" name="object 20"/>
            <p:cNvSpPr/>
            <p:nvPr/>
          </p:nvSpPr>
          <p:spPr>
            <a:xfrm>
              <a:off x="9329580"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21" name="object 21"/>
          <p:cNvSpPr txBox="1"/>
          <p:nvPr/>
        </p:nvSpPr>
        <p:spPr>
          <a:xfrm>
            <a:off x="4787593"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22" name="object 22"/>
          <p:cNvGrpSpPr/>
          <p:nvPr/>
        </p:nvGrpSpPr>
        <p:grpSpPr>
          <a:xfrm>
            <a:off x="4660028" y="860342"/>
            <a:ext cx="653415" cy="382905"/>
            <a:chOff x="9320055" y="1720683"/>
            <a:chExt cx="1306830" cy="765810"/>
          </a:xfrm>
        </p:grpSpPr>
        <p:sp>
          <p:nvSpPr>
            <p:cNvPr id="23" name="object 23"/>
            <p:cNvSpPr/>
            <p:nvPr/>
          </p:nvSpPr>
          <p:spPr>
            <a:xfrm>
              <a:off x="9329580" y="1730208"/>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24" name="object 24"/>
            <p:cNvSpPr/>
            <p:nvPr/>
          </p:nvSpPr>
          <p:spPr>
            <a:xfrm>
              <a:off x="9329580" y="1730208"/>
              <a:ext cx="1287780" cy="746760"/>
            </a:xfrm>
            <a:custGeom>
              <a:avLst/>
              <a:gdLst/>
              <a:ahLst/>
              <a:cxnLst/>
              <a:rect l="l" t="t" r="r" b="b"/>
              <a:pathLst>
                <a:path w="1287779" h="746760">
                  <a:moveTo>
                    <a:pt x="0" y="51612"/>
                  </a:move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lnTo>
                    <a:pt x="51624" y="746398"/>
                  </a:lnTo>
                  <a:lnTo>
                    <a:pt x="31535" y="742342"/>
                  </a:lnTo>
                  <a:lnTo>
                    <a:pt x="15124" y="731281"/>
                  </a:lnTo>
                  <a:lnTo>
                    <a:pt x="4058" y="714875"/>
                  </a:lnTo>
                  <a:lnTo>
                    <a:pt x="0" y="694783"/>
                  </a:lnTo>
                  <a:lnTo>
                    <a:pt x="0" y="51612"/>
                  </a:lnTo>
                  <a:close/>
                </a:path>
              </a:pathLst>
            </a:custGeom>
            <a:ln w="19049">
              <a:solidFill>
                <a:srgbClr val="595959"/>
              </a:solidFill>
            </a:ln>
          </p:spPr>
          <p:txBody>
            <a:bodyPr wrap="square" lIns="0" tIns="0" rIns="0" bIns="0" rtlCol="0"/>
            <a:lstStyle/>
            <a:p>
              <a:endParaRPr sz="700"/>
            </a:p>
          </p:txBody>
        </p:sp>
      </p:grpSp>
      <p:sp>
        <p:nvSpPr>
          <p:cNvPr id="25" name="object 25"/>
          <p:cNvSpPr txBox="1"/>
          <p:nvPr/>
        </p:nvSpPr>
        <p:spPr>
          <a:xfrm>
            <a:off x="4770717" y="902671"/>
            <a:ext cx="432118" cy="276551"/>
          </a:xfrm>
          <a:prstGeom prst="rect">
            <a:avLst/>
          </a:prstGeom>
        </p:spPr>
        <p:txBody>
          <a:bodyPr vert="horz" wrap="square" lIns="0" tIns="5398" rIns="0" bIns="0" rtlCol="0">
            <a:spAutoFit/>
          </a:bodyPr>
          <a:lstStyle/>
          <a:p>
            <a:pPr marL="56832" marR="2540" indent="-50800">
              <a:lnSpc>
                <a:spcPct val="100699"/>
              </a:lnSpc>
              <a:spcBef>
                <a:spcPts val="43"/>
              </a:spcBef>
            </a:pPr>
            <a:r>
              <a:rPr sz="900" spc="-5" dirty="0"/>
              <a:t>Softmax output</a:t>
            </a:r>
            <a:endParaRPr sz="900"/>
          </a:p>
        </p:txBody>
      </p:sp>
      <p:grpSp>
        <p:nvGrpSpPr>
          <p:cNvPr id="26" name="object 26"/>
          <p:cNvGrpSpPr/>
          <p:nvPr/>
        </p:nvGrpSpPr>
        <p:grpSpPr>
          <a:xfrm>
            <a:off x="3940754" y="389767"/>
            <a:ext cx="1066483" cy="3978910"/>
            <a:chOff x="7881508" y="779533"/>
            <a:chExt cx="2132965" cy="7957820"/>
          </a:xfrm>
        </p:grpSpPr>
        <p:sp>
          <p:nvSpPr>
            <p:cNvPr id="27" name="object 27"/>
            <p:cNvSpPr/>
            <p:nvPr/>
          </p:nvSpPr>
          <p:spPr>
            <a:xfrm>
              <a:off x="8052633" y="6834036"/>
              <a:ext cx="0" cy="569595"/>
            </a:xfrm>
            <a:custGeom>
              <a:avLst/>
              <a:gdLst/>
              <a:ahLst/>
              <a:cxnLst/>
              <a:rect l="l" t="t" r="r" b="b"/>
              <a:pathLst>
                <a:path h="569595">
                  <a:moveTo>
                    <a:pt x="0" y="569098"/>
                  </a:moveTo>
                  <a:lnTo>
                    <a:pt x="0" y="0"/>
                  </a:lnTo>
                </a:path>
              </a:pathLst>
            </a:custGeom>
            <a:ln w="19049">
              <a:solidFill>
                <a:srgbClr val="595959"/>
              </a:solidFill>
            </a:ln>
          </p:spPr>
          <p:txBody>
            <a:bodyPr wrap="square" lIns="0" tIns="0" rIns="0" bIns="0" rtlCol="0"/>
            <a:lstStyle/>
            <a:p>
              <a:endParaRPr sz="700"/>
            </a:p>
          </p:txBody>
        </p:sp>
        <p:pic>
          <p:nvPicPr>
            <p:cNvPr id="28" name="object 28"/>
            <p:cNvPicPr/>
            <p:nvPr/>
          </p:nvPicPr>
          <p:blipFill>
            <a:blip r:embed="rId5" cstate="print"/>
            <a:stretch>
              <a:fillRect/>
            </a:stretch>
          </p:blipFill>
          <p:spPr>
            <a:xfrm>
              <a:off x="8011658" y="6738061"/>
              <a:ext cx="81974" cy="105499"/>
            </a:xfrm>
            <a:prstGeom prst="rect">
              <a:avLst/>
            </a:prstGeom>
          </p:spPr>
        </p:pic>
        <p:sp>
          <p:nvSpPr>
            <p:cNvPr id="29" name="object 29"/>
            <p:cNvSpPr/>
            <p:nvPr/>
          </p:nvSpPr>
          <p:spPr>
            <a:xfrm>
              <a:off x="9973379" y="6840636"/>
              <a:ext cx="0" cy="562610"/>
            </a:xfrm>
            <a:custGeom>
              <a:avLst/>
              <a:gdLst/>
              <a:ahLst/>
              <a:cxnLst/>
              <a:rect l="l" t="t" r="r" b="b"/>
              <a:pathLst>
                <a:path h="562609">
                  <a:moveTo>
                    <a:pt x="0" y="562498"/>
                  </a:moveTo>
                  <a:lnTo>
                    <a:pt x="0" y="0"/>
                  </a:lnTo>
                </a:path>
              </a:pathLst>
            </a:custGeom>
            <a:ln w="19049">
              <a:solidFill>
                <a:srgbClr val="595959"/>
              </a:solidFill>
            </a:ln>
          </p:spPr>
          <p:txBody>
            <a:bodyPr wrap="square" lIns="0" tIns="0" rIns="0" bIns="0" rtlCol="0"/>
            <a:lstStyle/>
            <a:p>
              <a:endParaRPr sz="700"/>
            </a:p>
          </p:txBody>
        </p:sp>
        <p:pic>
          <p:nvPicPr>
            <p:cNvPr id="30" name="object 30"/>
            <p:cNvPicPr/>
            <p:nvPr/>
          </p:nvPicPr>
          <p:blipFill>
            <a:blip r:embed="rId5" cstate="print"/>
            <a:stretch>
              <a:fillRect/>
            </a:stretch>
          </p:blipFill>
          <p:spPr>
            <a:xfrm>
              <a:off x="9932404" y="6744661"/>
              <a:ext cx="81974" cy="105499"/>
            </a:xfrm>
            <a:prstGeom prst="rect">
              <a:avLst/>
            </a:prstGeom>
          </p:spPr>
        </p:pic>
        <p:sp>
          <p:nvSpPr>
            <p:cNvPr id="31" name="object 31"/>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2" name="object 32"/>
            <p:cNvPicPr/>
            <p:nvPr/>
          </p:nvPicPr>
          <p:blipFill>
            <a:blip r:embed="rId5" cstate="print"/>
            <a:stretch>
              <a:fillRect/>
            </a:stretch>
          </p:blipFill>
          <p:spPr>
            <a:xfrm>
              <a:off x="8011658" y="7953408"/>
              <a:ext cx="81974" cy="105499"/>
            </a:xfrm>
            <a:prstGeom prst="rect">
              <a:avLst/>
            </a:prstGeom>
          </p:spPr>
        </p:pic>
        <p:sp>
          <p:nvSpPr>
            <p:cNvPr id="33" name="object 33"/>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4" name="object 34"/>
            <p:cNvPicPr/>
            <p:nvPr/>
          </p:nvPicPr>
          <p:blipFill>
            <a:blip r:embed="rId5" cstate="print"/>
            <a:stretch>
              <a:fillRect/>
            </a:stretch>
          </p:blipFill>
          <p:spPr>
            <a:xfrm>
              <a:off x="9932404" y="7953408"/>
              <a:ext cx="81974" cy="105499"/>
            </a:xfrm>
            <a:prstGeom prst="rect">
              <a:avLst/>
            </a:prstGeom>
          </p:spPr>
        </p:pic>
        <p:sp>
          <p:nvSpPr>
            <p:cNvPr id="35" name="object 35"/>
            <p:cNvSpPr/>
            <p:nvPr/>
          </p:nvSpPr>
          <p:spPr>
            <a:xfrm>
              <a:off x="9973379" y="875510"/>
              <a:ext cx="0" cy="854710"/>
            </a:xfrm>
            <a:custGeom>
              <a:avLst/>
              <a:gdLst/>
              <a:ahLst/>
              <a:cxnLst/>
              <a:rect l="l" t="t" r="r" b="b"/>
              <a:pathLst>
                <a:path h="854710">
                  <a:moveTo>
                    <a:pt x="0" y="854698"/>
                  </a:moveTo>
                  <a:lnTo>
                    <a:pt x="0" y="0"/>
                  </a:lnTo>
                </a:path>
              </a:pathLst>
            </a:custGeom>
            <a:ln w="19049">
              <a:solidFill>
                <a:srgbClr val="595959"/>
              </a:solidFill>
            </a:ln>
          </p:spPr>
          <p:txBody>
            <a:bodyPr wrap="square" lIns="0" tIns="0" rIns="0" bIns="0" rtlCol="0"/>
            <a:lstStyle/>
            <a:p>
              <a:endParaRPr sz="700"/>
            </a:p>
          </p:txBody>
        </p:sp>
        <p:pic>
          <p:nvPicPr>
            <p:cNvPr id="36" name="object 36"/>
            <p:cNvPicPr/>
            <p:nvPr/>
          </p:nvPicPr>
          <p:blipFill>
            <a:blip r:embed="rId5" cstate="print"/>
            <a:stretch>
              <a:fillRect/>
            </a:stretch>
          </p:blipFill>
          <p:spPr>
            <a:xfrm>
              <a:off x="9932404" y="779533"/>
              <a:ext cx="81974" cy="105502"/>
            </a:xfrm>
            <a:prstGeom prst="rect">
              <a:avLst/>
            </a:prstGeom>
          </p:spPr>
        </p:pic>
        <p:sp>
          <p:nvSpPr>
            <p:cNvPr id="37" name="object 37"/>
            <p:cNvSpPr/>
            <p:nvPr/>
          </p:nvSpPr>
          <p:spPr>
            <a:xfrm>
              <a:off x="7891033" y="2476607"/>
              <a:ext cx="2082800" cy="2208530"/>
            </a:xfrm>
            <a:custGeom>
              <a:avLst/>
              <a:gdLst/>
              <a:ahLst/>
              <a:cxnLst/>
              <a:rect l="l" t="t" r="r" b="b"/>
              <a:pathLst>
                <a:path w="2082800" h="2208529">
                  <a:moveTo>
                    <a:pt x="2082345" y="0"/>
                  </a:moveTo>
                  <a:lnTo>
                    <a:pt x="2082345" y="176987"/>
                  </a:lnTo>
                </a:path>
                <a:path w="2082800" h="2208529">
                  <a:moveTo>
                    <a:pt x="0" y="1485334"/>
                  </a:moveTo>
                  <a:lnTo>
                    <a:pt x="0" y="1314809"/>
                  </a:lnTo>
                  <a:lnTo>
                    <a:pt x="1110097" y="1314809"/>
                  </a:lnTo>
                  <a:lnTo>
                    <a:pt x="1110097" y="2208333"/>
                  </a:lnTo>
                  <a:lnTo>
                    <a:pt x="1268997" y="2208333"/>
                  </a:lnTo>
                </a:path>
              </a:pathLst>
            </a:custGeom>
            <a:ln w="19049">
              <a:solidFill>
                <a:srgbClr val="595959"/>
              </a:solidFill>
            </a:ln>
          </p:spPr>
          <p:txBody>
            <a:bodyPr wrap="square" lIns="0" tIns="0" rIns="0" bIns="0" rtlCol="0"/>
            <a:lstStyle/>
            <a:p>
              <a:endParaRPr sz="700"/>
            </a:p>
          </p:txBody>
        </p:sp>
      </p:grpSp>
      <p:sp>
        <p:nvSpPr>
          <p:cNvPr id="38" name="object 38"/>
          <p:cNvSpPr txBox="1"/>
          <p:nvPr/>
        </p:nvSpPr>
        <p:spPr>
          <a:xfrm>
            <a:off x="4286592" y="4219941"/>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39" name="object 39"/>
          <p:cNvSpPr txBox="1"/>
          <p:nvPr/>
        </p:nvSpPr>
        <p:spPr>
          <a:xfrm>
            <a:off x="4751592" y="16949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sp>
        <p:nvSpPr>
          <p:cNvPr id="6" name="object 6"/>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grpSp>
        <p:nvGrpSpPr>
          <p:cNvPr id="7" name="object 7"/>
          <p:cNvGrpSpPr/>
          <p:nvPr/>
        </p:nvGrpSpPr>
        <p:grpSpPr>
          <a:xfrm>
            <a:off x="3465106" y="1321785"/>
            <a:ext cx="2071052" cy="2041843"/>
            <a:chOff x="6930211" y="2643569"/>
            <a:chExt cx="4142104" cy="4083685"/>
          </a:xfrm>
        </p:grpSpPr>
        <p:sp>
          <p:nvSpPr>
            <p:cNvPr id="8" name="object 8"/>
            <p:cNvSpPr/>
            <p:nvPr/>
          </p:nvSpPr>
          <p:spPr>
            <a:xfrm>
              <a:off x="6939736" y="3961941"/>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9" name="object 9"/>
            <p:cNvSpPr/>
            <p:nvPr/>
          </p:nvSpPr>
          <p:spPr>
            <a:xfrm>
              <a:off x="6939736" y="3961941"/>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sp>
          <p:nvSpPr>
            <p:cNvPr id="10" name="object 10"/>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11" name="object 11"/>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grpSp>
      <p:sp>
        <p:nvSpPr>
          <p:cNvPr id="12" name="object 12"/>
          <p:cNvSpPr txBox="1"/>
          <p:nvPr/>
        </p:nvSpPr>
        <p:spPr>
          <a:xfrm>
            <a:off x="3634296" y="2239569"/>
            <a:ext cx="1715770" cy="516808"/>
          </a:xfrm>
          <a:prstGeom prst="rect">
            <a:avLst/>
          </a:prstGeom>
        </p:spPr>
        <p:txBody>
          <a:bodyPr vert="horz" wrap="square" lIns="0" tIns="6350" rIns="0" bIns="0" rtlCol="0">
            <a:spAutoFit/>
          </a:bodyPr>
          <a:lstStyle/>
          <a:p>
            <a:pPr marL="1133158">
              <a:spcBef>
                <a:spcPts val="50"/>
              </a:spcBef>
            </a:pPr>
            <a:r>
              <a:rPr sz="1200" spc="-5" dirty="0"/>
              <a:t>Decoder</a:t>
            </a:r>
            <a:endParaRPr sz="1200"/>
          </a:p>
          <a:p>
            <a:pPr marL="6350">
              <a:spcBef>
                <a:spcPts val="1135"/>
              </a:spcBef>
            </a:pPr>
            <a:r>
              <a:rPr sz="1200" b="1" spc="-5" dirty="0"/>
              <a:t>Encoder</a:t>
            </a:r>
            <a:endParaRPr sz="1200"/>
          </a:p>
        </p:txBody>
      </p:sp>
      <p:grpSp>
        <p:nvGrpSpPr>
          <p:cNvPr id="13" name="object 13"/>
          <p:cNvGrpSpPr/>
          <p:nvPr/>
        </p:nvGrpSpPr>
        <p:grpSpPr>
          <a:xfrm>
            <a:off x="3699655" y="3696805"/>
            <a:ext cx="653415" cy="275908"/>
            <a:chOff x="7399310" y="7393609"/>
            <a:chExt cx="1306830" cy="551815"/>
          </a:xfrm>
        </p:grpSpPr>
        <p:sp>
          <p:nvSpPr>
            <p:cNvPr id="14" name="object 14"/>
            <p:cNvSpPr/>
            <p:nvPr/>
          </p:nvSpPr>
          <p:spPr>
            <a:xfrm>
              <a:off x="7408835"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15" name="object 15"/>
            <p:cNvSpPr/>
            <p:nvPr/>
          </p:nvSpPr>
          <p:spPr>
            <a:xfrm>
              <a:off x="7408835"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16" name="object 16"/>
          <p:cNvSpPr txBox="1"/>
          <p:nvPr/>
        </p:nvSpPr>
        <p:spPr>
          <a:xfrm>
            <a:off x="3827218"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17" name="object 17"/>
          <p:cNvGrpSpPr/>
          <p:nvPr/>
        </p:nvGrpSpPr>
        <p:grpSpPr>
          <a:xfrm>
            <a:off x="4660028" y="3696805"/>
            <a:ext cx="653415" cy="275908"/>
            <a:chOff x="9320055" y="7393609"/>
            <a:chExt cx="1306830" cy="551815"/>
          </a:xfrm>
        </p:grpSpPr>
        <p:sp>
          <p:nvSpPr>
            <p:cNvPr id="18" name="object 18"/>
            <p:cNvSpPr/>
            <p:nvPr/>
          </p:nvSpPr>
          <p:spPr>
            <a:xfrm>
              <a:off x="9329580"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19" name="object 19"/>
            <p:cNvSpPr/>
            <p:nvPr/>
          </p:nvSpPr>
          <p:spPr>
            <a:xfrm>
              <a:off x="9329580"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20" name="object 20"/>
          <p:cNvSpPr txBox="1"/>
          <p:nvPr/>
        </p:nvSpPr>
        <p:spPr>
          <a:xfrm>
            <a:off x="4787593"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21" name="object 21"/>
          <p:cNvGrpSpPr/>
          <p:nvPr/>
        </p:nvGrpSpPr>
        <p:grpSpPr>
          <a:xfrm>
            <a:off x="4660028" y="860342"/>
            <a:ext cx="653415" cy="382905"/>
            <a:chOff x="9320055" y="1720683"/>
            <a:chExt cx="1306830" cy="765810"/>
          </a:xfrm>
        </p:grpSpPr>
        <p:sp>
          <p:nvSpPr>
            <p:cNvPr id="22" name="object 22"/>
            <p:cNvSpPr/>
            <p:nvPr/>
          </p:nvSpPr>
          <p:spPr>
            <a:xfrm>
              <a:off x="9329580" y="1730208"/>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23" name="object 23"/>
            <p:cNvSpPr/>
            <p:nvPr/>
          </p:nvSpPr>
          <p:spPr>
            <a:xfrm>
              <a:off x="9329580" y="1730208"/>
              <a:ext cx="1287780" cy="746760"/>
            </a:xfrm>
            <a:custGeom>
              <a:avLst/>
              <a:gdLst/>
              <a:ahLst/>
              <a:cxnLst/>
              <a:rect l="l" t="t" r="r" b="b"/>
              <a:pathLst>
                <a:path w="1287779" h="746760">
                  <a:moveTo>
                    <a:pt x="0" y="51612"/>
                  </a:move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lnTo>
                    <a:pt x="51624" y="746398"/>
                  </a:lnTo>
                  <a:lnTo>
                    <a:pt x="31535" y="742342"/>
                  </a:lnTo>
                  <a:lnTo>
                    <a:pt x="15124" y="731281"/>
                  </a:lnTo>
                  <a:lnTo>
                    <a:pt x="4058" y="714875"/>
                  </a:lnTo>
                  <a:lnTo>
                    <a:pt x="0" y="694783"/>
                  </a:lnTo>
                  <a:lnTo>
                    <a:pt x="0" y="51612"/>
                  </a:lnTo>
                  <a:close/>
                </a:path>
              </a:pathLst>
            </a:custGeom>
            <a:ln w="19049">
              <a:solidFill>
                <a:srgbClr val="595959"/>
              </a:solidFill>
            </a:ln>
          </p:spPr>
          <p:txBody>
            <a:bodyPr wrap="square" lIns="0" tIns="0" rIns="0" bIns="0" rtlCol="0"/>
            <a:lstStyle/>
            <a:p>
              <a:endParaRPr sz="700"/>
            </a:p>
          </p:txBody>
        </p:sp>
      </p:grpSp>
      <p:sp>
        <p:nvSpPr>
          <p:cNvPr id="24" name="object 24"/>
          <p:cNvSpPr txBox="1"/>
          <p:nvPr/>
        </p:nvSpPr>
        <p:spPr>
          <a:xfrm>
            <a:off x="4770717" y="902671"/>
            <a:ext cx="432118" cy="276551"/>
          </a:xfrm>
          <a:prstGeom prst="rect">
            <a:avLst/>
          </a:prstGeom>
        </p:spPr>
        <p:txBody>
          <a:bodyPr vert="horz" wrap="square" lIns="0" tIns="5398" rIns="0" bIns="0" rtlCol="0">
            <a:spAutoFit/>
          </a:bodyPr>
          <a:lstStyle/>
          <a:p>
            <a:pPr marL="56832" marR="2540" indent="-50800">
              <a:lnSpc>
                <a:spcPct val="100699"/>
              </a:lnSpc>
              <a:spcBef>
                <a:spcPts val="43"/>
              </a:spcBef>
            </a:pPr>
            <a:r>
              <a:rPr sz="900" spc="-5" dirty="0"/>
              <a:t>Softmax output</a:t>
            </a:r>
            <a:endParaRPr sz="900"/>
          </a:p>
        </p:txBody>
      </p:sp>
      <p:grpSp>
        <p:nvGrpSpPr>
          <p:cNvPr id="25" name="object 25"/>
          <p:cNvGrpSpPr/>
          <p:nvPr/>
        </p:nvGrpSpPr>
        <p:grpSpPr>
          <a:xfrm>
            <a:off x="3940754" y="389767"/>
            <a:ext cx="1723073" cy="3978910"/>
            <a:chOff x="7881508" y="779533"/>
            <a:chExt cx="3446145" cy="7957820"/>
          </a:xfrm>
        </p:grpSpPr>
        <p:sp>
          <p:nvSpPr>
            <p:cNvPr id="26" name="object 26"/>
            <p:cNvSpPr/>
            <p:nvPr/>
          </p:nvSpPr>
          <p:spPr>
            <a:xfrm>
              <a:off x="8052633" y="6834036"/>
              <a:ext cx="0" cy="569595"/>
            </a:xfrm>
            <a:custGeom>
              <a:avLst/>
              <a:gdLst/>
              <a:ahLst/>
              <a:cxnLst/>
              <a:rect l="l" t="t" r="r" b="b"/>
              <a:pathLst>
                <a:path h="569595">
                  <a:moveTo>
                    <a:pt x="0" y="569098"/>
                  </a:moveTo>
                  <a:lnTo>
                    <a:pt x="0" y="0"/>
                  </a:lnTo>
                </a:path>
              </a:pathLst>
            </a:custGeom>
            <a:ln w="19049">
              <a:solidFill>
                <a:srgbClr val="595959"/>
              </a:solidFill>
            </a:ln>
          </p:spPr>
          <p:txBody>
            <a:bodyPr wrap="square" lIns="0" tIns="0" rIns="0" bIns="0" rtlCol="0"/>
            <a:lstStyle/>
            <a:p>
              <a:endParaRPr sz="700"/>
            </a:p>
          </p:txBody>
        </p:sp>
        <p:pic>
          <p:nvPicPr>
            <p:cNvPr id="27" name="object 27"/>
            <p:cNvPicPr/>
            <p:nvPr/>
          </p:nvPicPr>
          <p:blipFill>
            <a:blip r:embed="rId5" cstate="print"/>
            <a:stretch>
              <a:fillRect/>
            </a:stretch>
          </p:blipFill>
          <p:spPr>
            <a:xfrm>
              <a:off x="8011658" y="6738061"/>
              <a:ext cx="81974" cy="105499"/>
            </a:xfrm>
            <a:prstGeom prst="rect">
              <a:avLst/>
            </a:prstGeom>
          </p:spPr>
        </p:pic>
        <p:sp>
          <p:nvSpPr>
            <p:cNvPr id="28" name="object 28"/>
            <p:cNvSpPr/>
            <p:nvPr/>
          </p:nvSpPr>
          <p:spPr>
            <a:xfrm>
              <a:off x="9973379" y="6840636"/>
              <a:ext cx="0" cy="562610"/>
            </a:xfrm>
            <a:custGeom>
              <a:avLst/>
              <a:gdLst/>
              <a:ahLst/>
              <a:cxnLst/>
              <a:rect l="l" t="t" r="r" b="b"/>
              <a:pathLst>
                <a:path h="562609">
                  <a:moveTo>
                    <a:pt x="0" y="562498"/>
                  </a:moveTo>
                  <a:lnTo>
                    <a:pt x="0" y="0"/>
                  </a:lnTo>
                </a:path>
              </a:pathLst>
            </a:custGeom>
            <a:ln w="19049">
              <a:solidFill>
                <a:srgbClr val="595959"/>
              </a:solidFill>
            </a:ln>
          </p:spPr>
          <p:txBody>
            <a:bodyPr wrap="square" lIns="0" tIns="0" rIns="0" bIns="0" rtlCol="0"/>
            <a:lstStyle/>
            <a:p>
              <a:endParaRPr sz="700"/>
            </a:p>
          </p:txBody>
        </p:sp>
        <p:pic>
          <p:nvPicPr>
            <p:cNvPr id="29" name="object 29"/>
            <p:cNvPicPr/>
            <p:nvPr/>
          </p:nvPicPr>
          <p:blipFill>
            <a:blip r:embed="rId5" cstate="print"/>
            <a:stretch>
              <a:fillRect/>
            </a:stretch>
          </p:blipFill>
          <p:spPr>
            <a:xfrm>
              <a:off x="9932404" y="6744661"/>
              <a:ext cx="81974" cy="105499"/>
            </a:xfrm>
            <a:prstGeom prst="rect">
              <a:avLst/>
            </a:prstGeom>
          </p:spPr>
        </p:pic>
        <p:sp>
          <p:nvSpPr>
            <p:cNvPr id="30" name="object 30"/>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1" name="object 31"/>
            <p:cNvPicPr/>
            <p:nvPr/>
          </p:nvPicPr>
          <p:blipFill>
            <a:blip r:embed="rId5" cstate="print"/>
            <a:stretch>
              <a:fillRect/>
            </a:stretch>
          </p:blipFill>
          <p:spPr>
            <a:xfrm>
              <a:off x="8011658" y="7953408"/>
              <a:ext cx="81974" cy="105499"/>
            </a:xfrm>
            <a:prstGeom prst="rect">
              <a:avLst/>
            </a:prstGeom>
          </p:spPr>
        </p:pic>
        <p:sp>
          <p:nvSpPr>
            <p:cNvPr id="32" name="object 32"/>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3" name="object 33"/>
            <p:cNvPicPr/>
            <p:nvPr/>
          </p:nvPicPr>
          <p:blipFill>
            <a:blip r:embed="rId5" cstate="print"/>
            <a:stretch>
              <a:fillRect/>
            </a:stretch>
          </p:blipFill>
          <p:spPr>
            <a:xfrm>
              <a:off x="9932404" y="7953408"/>
              <a:ext cx="81974" cy="105499"/>
            </a:xfrm>
            <a:prstGeom prst="rect">
              <a:avLst/>
            </a:prstGeom>
          </p:spPr>
        </p:pic>
        <p:sp>
          <p:nvSpPr>
            <p:cNvPr id="34" name="object 34"/>
            <p:cNvSpPr/>
            <p:nvPr/>
          </p:nvSpPr>
          <p:spPr>
            <a:xfrm>
              <a:off x="9973379" y="875510"/>
              <a:ext cx="0" cy="854710"/>
            </a:xfrm>
            <a:custGeom>
              <a:avLst/>
              <a:gdLst/>
              <a:ahLst/>
              <a:cxnLst/>
              <a:rect l="l" t="t" r="r" b="b"/>
              <a:pathLst>
                <a:path h="854710">
                  <a:moveTo>
                    <a:pt x="0" y="854698"/>
                  </a:moveTo>
                  <a:lnTo>
                    <a:pt x="0" y="0"/>
                  </a:lnTo>
                </a:path>
              </a:pathLst>
            </a:custGeom>
            <a:ln w="19049">
              <a:solidFill>
                <a:srgbClr val="595959"/>
              </a:solidFill>
            </a:ln>
          </p:spPr>
          <p:txBody>
            <a:bodyPr wrap="square" lIns="0" tIns="0" rIns="0" bIns="0" rtlCol="0"/>
            <a:lstStyle/>
            <a:p>
              <a:endParaRPr sz="700"/>
            </a:p>
          </p:txBody>
        </p:sp>
        <p:pic>
          <p:nvPicPr>
            <p:cNvPr id="35" name="object 35"/>
            <p:cNvPicPr/>
            <p:nvPr/>
          </p:nvPicPr>
          <p:blipFill>
            <a:blip r:embed="rId5" cstate="print"/>
            <a:stretch>
              <a:fillRect/>
            </a:stretch>
          </p:blipFill>
          <p:spPr>
            <a:xfrm>
              <a:off x="9932404" y="779533"/>
              <a:ext cx="81974" cy="105502"/>
            </a:xfrm>
            <a:prstGeom prst="rect">
              <a:avLst/>
            </a:prstGeom>
          </p:spPr>
        </p:pic>
        <p:sp>
          <p:nvSpPr>
            <p:cNvPr id="36" name="object 36"/>
            <p:cNvSpPr/>
            <p:nvPr/>
          </p:nvSpPr>
          <p:spPr>
            <a:xfrm>
              <a:off x="7891033" y="2476607"/>
              <a:ext cx="2082800" cy="2208530"/>
            </a:xfrm>
            <a:custGeom>
              <a:avLst/>
              <a:gdLst/>
              <a:ahLst/>
              <a:cxnLst/>
              <a:rect l="l" t="t" r="r" b="b"/>
              <a:pathLst>
                <a:path w="2082800" h="2208529">
                  <a:moveTo>
                    <a:pt x="2082345" y="0"/>
                  </a:moveTo>
                  <a:lnTo>
                    <a:pt x="2082345" y="176987"/>
                  </a:lnTo>
                </a:path>
                <a:path w="2082800" h="2208529">
                  <a:moveTo>
                    <a:pt x="0" y="1485334"/>
                  </a:moveTo>
                  <a:lnTo>
                    <a:pt x="0" y="1314809"/>
                  </a:lnTo>
                  <a:lnTo>
                    <a:pt x="1110097" y="1314809"/>
                  </a:lnTo>
                  <a:lnTo>
                    <a:pt x="1110097" y="2208333"/>
                  </a:lnTo>
                  <a:lnTo>
                    <a:pt x="1268997" y="2208333"/>
                  </a:lnTo>
                </a:path>
              </a:pathLst>
            </a:custGeom>
            <a:ln w="19049">
              <a:solidFill>
                <a:srgbClr val="595959"/>
              </a:solidFill>
            </a:ln>
          </p:spPr>
          <p:txBody>
            <a:bodyPr wrap="square" lIns="0" tIns="0" rIns="0" bIns="0" rtlCol="0"/>
            <a:lstStyle/>
            <a:p>
              <a:endParaRPr sz="700"/>
            </a:p>
          </p:txBody>
        </p:sp>
        <p:sp>
          <p:nvSpPr>
            <p:cNvPr id="37" name="object 37"/>
            <p:cNvSpPr/>
            <p:nvPr/>
          </p:nvSpPr>
          <p:spPr>
            <a:xfrm>
              <a:off x="9973379" y="1253959"/>
              <a:ext cx="1344930" cy="7157720"/>
            </a:xfrm>
            <a:custGeom>
              <a:avLst/>
              <a:gdLst/>
              <a:ahLst/>
              <a:cxnLst/>
              <a:rect l="l" t="t" r="r" b="b"/>
              <a:pathLst>
                <a:path w="1344929" h="7157720">
                  <a:moveTo>
                    <a:pt x="0" y="476249"/>
                  </a:moveTo>
                  <a:lnTo>
                    <a:pt x="0" y="0"/>
                  </a:lnTo>
                  <a:lnTo>
                    <a:pt x="1344697" y="0"/>
                  </a:lnTo>
                  <a:lnTo>
                    <a:pt x="1344697" y="7157623"/>
                  </a:lnTo>
                  <a:lnTo>
                    <a:pt x="599" y="7157623"/>
                  </a:lnTo>
                  <a:lnTo>
                    <a:pt x="599" y="6681424"/>
                  </a:lnTo>
                </a:path>
              </a:pathLst>
            </a:custGeom>
            <a:ln w="19049">
              <a:solidFill>
                <a:srgbClr val="595959"/>
              </a:solidFill>
              <a:prstDash val="lgDash"/>
            </a:ln>
          </p:spPr>
          <p:txBody>
            <a:bodyPr wrap="square" lIns="0" tIns="0" rIns="0" bIns="0" rtlCol="0"/>
            <a:lstStyle/>
            <a:p>
              <a:endParaRPr sz="700"/>
            </a:p>
          </p:txBody>
        </p:sp>
      </p:grpSp>
      <p:sp>
        <p:nvSpPr>
          <p:cNvPr id="38" name="object 38"/>
          <p:cNvSpPr txBox="1"/>
          <p:nvPr/>
        </p:nvSpPr>
        <p:spPr>
          <a:xfrm>
            <a:off x="4286592" y="4219941"/>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39" name="object 39"/>
          <p:cNvSpPr txBox="1"/>
          <p:nvPr/>
        </p:nvSpPr>
        <p:spPr>
          <a:xfrm>
            <a:off x="4751592" y="16949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sp>
        <p:nvSpPr>
          <p:cNvPr id="6" name="object 6"/>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grpSp>
        <p:nvGrpSpPr>
          <p:cNvPr id="7" name="object 7"/>
          <p:cNvGrpSpPr/>
          <p:nvPr/>
        </p:nvGrpSpPr>
        <p:grpSpPr>
          <a:xfrm>
            <a:off x="3465106" y="1321785"/>
            <a:ext cx="2071052" cy="2041843"/>
            <a:chOff x="6930211" y="2643569"/>
            <a:chExt cx="4142104" cy="4083685"/>
          </a:xfrm>
        </p:grpSpPr>
        <p:sp>
          <p:nvSpPr>
            <p:cNvPr id="8" name="object 8"/>
            <p:cNvSpPr/>
            <p:nvPr/>
          </p:nvSpPr>
          <p:spPr>
            <a:xfrm>
              <a:off x="6939736" y="3961941"/>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9" name="object 9"/>
            <p:cNvSpPr/>
            <p:nvPr/>
          </p:nvSpPr>
          <p:spPr>
            <a:xfrm>
              <a:off x="6939736" y="3961941"/>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sp>
          <p:nvSpPr>
            <p:cNvPr id="10" name="object 10"/>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11" name="object 11"/>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grpSp>
      <p:sp>
        <p:nvSpPr>
          <p:cNvPr id="12" name="object 12"/>
          <p:cNvSpPr txBox="1"/>
          <p:nvPr/>
        </p:nvSpPr>
        <p:spPr>
          <a:xfrm>
            <a:off x="3634296" y="2239569"/>
            <a:ext cx="1732598" cy="516808"/>
          </a:xfrm>
          <a:prstGeom prst="rect">
            <a:avLst/>
          </a:prstGeom>
        </p:spPr>
        <p:txBody>
          <a:bodyPr vert="horz" wrap="square" lIns="0" tIns="6350" rIns="0" bIns="0" rtlCol="0">
            <a:spAutoFit/>
          </a:bodyPr>
          <a:lstStyle/>
          <a:p>
            <a:pPr marL="1116330">
              <a:spcBef>
                <a:spcPts val="50"/>
              </a:spcBef>
            </a:pPr>
            <a:r>
              <a:rPr sz="1200" b="1" spc="-5" dirty="0"/>
              <a:t>Decoder</a:t>
            </a:r>
            <a:endParaRPr sz="1200"/>
          </a:p>
          <a:p>
            <a:pPr marL="6350">
              <a:spcBef>
                <a:spcPts val="1135"/>
              </a:spcBef>
            </a:pPr>
            <a:r>
              <a:rPr sz="1200" b="1" spc="-5" dirty="0"/>
              <a:t>Encoder</a:t>
            </a:r>
            <a:endParaRPr sz="1200"/>
          </a:p>
        </p:txBody>
      </p:sp>
      <p:grpSp>
        <p:nvGrpSpPr>
          <p:cNvPr id="13" name="object 13"/>
          <p:cNvGrpSpPr/>
          <p:nvPr/>
        </p:nvGrpSpPr>
        <p:grpSpPr>
          <a:xfrm>
            <a:off x="3699655" y="3696805"/>
            <a:ext cx="653415" cy="275908"/>
            <a:chOff x="7399310" y="7393609"/>
            <a:chExt cx="1306830" cy="551815"/>
          </a:xfrm>
        </p:grpSpPr>
        <p:sp>
          <p:nvSpPr>
            <p:cNvPr id="14" name="object 14"/>
            <p:cNvSpPr/>
            <p:nvPr/>
          </p:nvSpPr>
          <p:spPr>
            <a:xfrm>
              <a:off x="7408835"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15" name="object 15"/>
            <p:cNvSpPr/>
            <p:nvPr/>
          </p:nvSpPr>
          <p:spPr>
            <a:xfrm>
              <a:off x="7408835"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16" name="object 16"/>
          <p:cNvSpPr txBox="1"/>
          <p:nvPr/>
        </p:nvSpPr>
        <p:spPr>
          <a:xfrm>
            <a:off x="3827218"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17" name="object 17"/>
          <p:cNvGrpSpPr/>
          <p:nvPr/>
        </p:nvGrpSpPr>
        <p:grpSpPr>
          <a:xfrm>
            <a:off x="4660028" y="3696805"/>
            <a:ext cx="653415" cy="275908"/>
            <a:chOff x="9320055" y="7393609"/>
            <a:chExt cx="1306830" cy="551815"/>
          </a:xfrm>
        </p:grpSpPr>
        <p:sp>
          <p:nvSpPr>
            <p:cNvPr id="18" name="object 18"/>
            <p:cNvSpPr/>
            <p:nvPr/>
          </p:nvSpPr>
          <p:spPr>
            <a:xfrm>
              <a:off x="9329580"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19" name="object 19"/>
            <p:cNvSpPr/>
            <p:nvPr/>
          </p:nvSpPr>
          <p:spPr>
            <a:xfrm>
              <a:off x="9329580"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20" name="object 20"/>
          <p:cNvSpPr txBox="1"/>
          <p:nvPr/>
        </p:nvSpPr>
        <p:spPr>
          <a:xfrm>
            <a:off x="4787593"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21" name="object 21"/>
          <p:cNvGrpSpPr/>
          <p:nvPr/>
        </p:nvGrpSpPr>
        <p:grpSpPr>
          <a:xfrm>
            <a:off x="4660028" y="860342"/>
            <a:ext cx="653415" cy="382905"/>
            <a:chOff x="9320055" y="1720683"/>
            <a:chExt cx="1306830" cy="765810"/>
          </a:xfrm>
        </p:grpSpPr>
        <p:sp>
          <p:nvSpPr>
            <p:cNvPr id="22" name="object 22"/>
            <p:cNvSpPr/>
            <p:nvPr/>
          </p:nvSpPr>
          <p:spPr>
            <a:xfrm>
              <a:off x="9329580" y="1730208"/>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23" name="object 23"/>
            <p:cNvSpPr/>
            <p:nvPr/>
          </p:nvSpPr>
          <p:spPr>
            <a:xfrm>
              <a:off x="9329580" y="1730208"/>
              <a:ext cx="1287780" cy="746760"/>
            </a:xfrm>
            <a:custGeom>
              <a:avLst/>
              <a:gdLst/>
              <a:ahLst/>
              <a:cxnLst/>
              <a:rect l="l" t="t" r="r" b="b"/>
              <a:pathLst>
                <a:path w="1287779" h="746760">
                  <a:moveTo>
                    <a:pt x="0" y="51612"/>
                  </a:move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lnTo>
                    <a:pt x="51624" y="746398"/>
                  </a:lnTo>
                  <a:lnTo>
                    <a:pt x="31535" y="742342"/>
                  </a:lnTo>
                  <a:lnTo>
                    <a:pt x="15124" y="731281"/>
                  </a:lnTo>
                  <a:lnTo>
                    <a:pt x="4058" y="714875"/>
                  </a:lnTo>
                  <a:lnTo>
                    <a:pt x="0" y="694783"/>
                  </a:lnTo>
                  <a:lnTo>
                    <a:pt x="0" y="51612"/>
                  </a:lnTo>
                  <a:close/>
                </a:path>
              </a:pathLst>
            </a:custGeom>
            <a:ln w="19049">
              <a:solidFill>
                <a:srgbClr val="595959"/>
              </a:solidFill>
            </a:ln>
          </p:spPr>
          <p:txBody>
            <a:bodyPr wrap="square" lIns="0" tIns="0" rIns="0" bIns="0" rtlCol="0"/>
            <a:lstStyle/>
            <a:p>
              <a:endParaRPr sz="700"/>
            </a:p>
          </p:txBody>
        </p:sp>
      </p:grpSp>
      <p:sp>
        <p:nvSpPr>
          <p:cNvPr id="24" name="object 24"/>
          <p:cNvSpPr txBox="1"/>
          <p:nvPr/>
        </p:nvSpPr>
        <p:spPr>
          <a:xfrm>
            <a:off x="4770717" y="902671"/>
            <a:ext cx="432118" cy="276551"/>
          </a:xfrm>
          <a:prstGeom prst="rect">
            <a:avLst/>
          </a:prstGeom>
        </p:spPr>
        <p:txBody>
          <a:bodyPr vert="horz" wrap="square" lIns="0" tIns="5398" rIns="0" bIns="0" rtlCol="0">
            <a:spAutoFit/>
          </a:bodyPr>
          <a:lstStyle/>
          <a:p>
            <a:pPr marL="56832" marR="2540" indent="-50800">
              <a:lnSpc>
                <a:spcPct val="100699"/>
              </a:lnSpc>
              <a:spcBef>
                <a:spcPts val="43"/>
              </a:spcBef>
            </a:pPr>
            <a:r>
              <a:rPr sz="900" spc="-5" dirty="0"/>
              <a:t>Softmax output</a:t>
            </a:r>
            <a:endParaRPr sz="900"/>
          </a:p>
        </p:txBody>
      </p:sp>
      <p:grpSp>
        <p:nvGrpSpPr>
          <p:cNvPr id="25" name="object 25"/>
          <p:cNvGrpSpPr/>
          <p:nvPr/>
        </p:nvGrpSpPr>
        <p:grpSpPr>
          <a:xfrm>
            <a:off x="3940754" y="389767"/>
            <a:ext cx="1723073" cy="3978910"/>
            <a:chOff x="7881508" y="779533"/>
            <a:chExt cx="3446145" cy="7957820"/>
          </a:xfrm>
        </p:grpSpPr>
        <p:sp>
          <p:nvSpPr>
            <p:cNvPr id="26" name="object 26"/>
            <p:cNvSpPr/>
            <p:nvPr/>
          </p:nvSpPr>
          <p:spPr>
            <a:xfrm>
              <a:off x="8052633" y="6834036"/>
              <a:ext cx="0" cy="569595"/>
            </a:xfrm>
            <a:custGeom>
              <a:avLst/>
              <a:gdLst/>
              <a:ahLst/>
              <a:cxnLst/>
              <a:rect l="l" t="t" r="r" b="b"/>
              <a:pathLst>
                <a:path h="569595">
                  <a:moveTo>
                    <a:pt x="0" y="569098"/>
                  </a:moveTo>
                  <a:lnTo>
                    <a:pt x="0" y="0"/>
                  </a:lnTo>
                </a:path>
              </a:pathLst>
            </a:custGeom>
            <a:ln w="19049">
              <a:solidFill>
                <a:srgbClr val="595959"/>
              </a:solidFill>
            </a:ln>
          </p:spPr>
          <p:txBody>
            <a:bodyPr wrap="square" lIns="0" tIns="0" rIns="0" bIns="0" rtlCol="0"/>
            <a:lstStyle/>
            <a:p>
              <a:endParaRPr sz="700"/>
            </a:p>
          </p:txBody>
        </p:sp>
        <p:pic>
          <p:nvPicPr>
            <p:cNvPr id="27" name="object 27"/>
            <p:cNvPicPr/>
            <p:nvPr/>
          </p:nvPicPr>
          <p:blipFill>
            <a:blip r:embed="rId5" cstate="print"/>
            <a:stretch>
              <a:fillRect/>
            </a:stretch>
          </p:blipFill>
          <p:spPr>
            <a:xfrm>
              <a:off x="8011658" y="6738061"/>
              <a:ext cx="81974" cy="105499"/>
            </a:xfrm>
            <a:prstGeom prst="rect">
              <a:avLst/>
            </a:prstGeom>
          </p:spPr>
        </p:pic>
        <p:sp>
          <p:nvSpPr>
            <p:cNvPr id="28" name="object 28"/>
            <p:cNvSpPr/>
            <p:nvPr/>
          </p:nvSpPr>
          <p:spPr>
            <a:xfrm>
              <a:off x="9973379" y="6840636"/>
              <a:ext cx="0" cy="562610"/>
            </a:xfrm>
            <a:custGeom>
              <a:avLst/>
              <a:gdLst/>
              <a:ahLst/>
              <a:cxnLst/>
              <a:rect l="l" t="t" r="r" b="b"/>
              <a:pathLst>
                <a:path h="562609">
                  <a:moveTo>
                    <a:pt x="0" y="562498"/>
                  </a:moveTo>
                  <a:lnTo>
                    <a:pt x="0" y="0"/>
                  </a:lnTo>
                </a:path>
              </a:pathLst>
            </a:custGeom>
            <a:ln w="19049">
              <a:solidFill>
                <a:srgbClr val="595959"/>
              </a:solidFill>
            </a:ln>
          </p:spPr>
          <p:txBody>
            <a:bodyPr wrap="square" lIns="0" tIns="0" rIns="0" bIns="0" rtlCol="0"/>
            <a:lstStyle/>
            <a:p>
              <a:endParaRPr sz="700"/>
            </a:p>
          </p:txBody>
        </p:sp>
        <p:pic>
          <p:nvPicPr>
            <p:cNvPr id="29" name="object 29"/>
            <p:cNvPicPr/>
            <p:nvPr/>
          </p:nvPicPr>
          <p:blipFill>
            <a:blip r:embed="rId5" cstate="print"/>
            <a:stretch>
              <a:fillRect/>
            </a:stretch>
          </p:blipFill>
          <p:spPr>
            <a:xfrm>
              <a:off x="9932404" y="6744661"/>
              <a:ext cx="81974" cy="105499"/>
            </a:xfrm>
            <a:prstGeom prst="rect">
              <a:avLst/>
            </a:prstGeom>
          </p:spPr>
        </p:pic>
        <p:sp>
          <p:nvSpPr>
            <p:cNvPr id="30" name="object 30"/>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1" name="object 31"/>
            <p:cNvPicPr/>
            <p:nvPr/>
          </p:nvPicPr>
          <p:blipFill>
            <a:blip r:embed="rId5" cstate="print"/>
            <a:stretch>
              <a:fillRect/>
            </a:stretch>
          </p:blipFill>
          <p:spPr>
            <a:xfrm>
              <a:off x="8011658" y="7953408"/>
              <a:ext cx="81974" cy="105499"/>
            </a:xfrm>
            <a:prstGeom prst="rect">
              <a:avLst/>
            </a:prstGeom>
          </p:spPr>
        </p:pic>
        <p:sp>
          <p:nvSpPr>
            <p:cNvPr id="32" name="object 32"/>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3" name="object 33"/>
            <p:cNvPicPr/>
            <p:nvPr/>
          </p:nvPicPr>
          <p:blipFill>
            <a:blip r:embed="rId5" cstate="print"/>
            <a:stretch>
              <a:fillRect/>
            </a:stretch>
          </p:blipFill>
          <p:spPr>
            <a:xfrm>
              <a:off x="9932404" y="7953408"/>
              <a:ext cx="81974" cy="105499"/>
            </a:xfrm>
            <a:prstGeom prst="rect">
              <a:avLst/>
            </a:prstGeom>
          </p:spPr>
        </p:pic>
        <p:sp>
          <p:nvSpPr>
            <p:cNvPr id="34" name="object 34"/>
            <p:cNvSpPr/>
            <p:nvPr/>
          </p:nvSpPr>
          <p:spPr>
            <a:xfrm>
              <a:off x="9973379" y="875510"/>
              <a:ext cx="0" cy="854710"/>
            </a:xfrm>
            <a:custGeom>
              <a:avLst/>
              <a:gdLst/>
              <a:ahLst/>
              <a:cxnLst/>
              <a:rect l="l" t="t" r="r" b="b"/>
              <a:pathLst>
                <a:path h="854710">
                  <a:moveTo>
                    <a:pt x="0" y="854698"/>
                  </a:moveTo>
                  <a:lnTo>
                    <a:pt x="0" y="0"/>
                  </a:lnTo>
                </a:path>
              </a:pathLst>
            </a:custGeom>
            <a:ln w="19049">
              <a:solidFill>
                <a:srgbClr val="595959"/>
              </a:solidFill>
            </a:ln>
          </p:spPr>
          <p:txBody>
            <a:bodyPr wrap="square" lIns="0" tIns="0" rIns="0" bIns="0" rtlCol="0"/>
            <a:lstStyle/>
            <a:p>
              <a:endParaRPr sz="700"/>
            </a:p>
          </p:txBody>
        </p:sp>
        <p:pic>
          <p:nvPicPr>
            <p:cNvPr id="35" name="object 35"/>
            <p:cNvPicPr/>
            <p:nvPr/>
          </p:nvPicPr>
          <p:blipFill>
            <a:blip r:embed="rId5" cstate="print"/>
            <a:stretch>
              <a:fillRect/>
            </a:stretch>
          </p:blipFill>
          <p:spPr>
            <a:xfrm>
              <a:off x="9932404" y="779533"/>
              <a:ext cx="81974" cy="105502"/>
            </a:xfrm>
            <a:prstGeom prst="rect">
              <a:avLst/>
            </a:prstGeom>
          </p:spPr>
        </p:pic>
        <p:sp>
          <p:nvSpPr>
            <p:cNvPr id="36" name="object 36"/>
            <p:cNvSpPr/>
            <p:nvPr/>
          </p:nvSpPr>
          <p:spPr>
            <a:xfrm>
              <a:off x="7891033" y="2476607"/>
              <a:ext cx="2082800" cy="2208530"/>
            </a:xfrm>
            <a:custGeom>
              <a:avLst/>
              <a:gdLst/>
              <a:ahLst/>
              <a:cxnLst/>
              <a:rect l="l" t="t" r="r" b="b"/>
              <a:pathLst>
                <a:path w="2082800" h="2208529">
                  <a:moveTo>
                    <a:pt x="2082345" y="0"/>
                  </a:moveTo>
                  <a:lnTo>
                    <a:pt x="2082345" y="176987"/>
                  </a:lnTo>
                </a:path>
                <a:path w="2082800" h="2208529">
                  <a:moveTo>
                    <a:pt x="0" y="1485334"/>
                  </a:moveTo>
                  <a:lnTo>
                    <a:pt x="0" y="1314809"/>
                  </a:lnTo>
                  <a:lnTo>
                    <a:pt x="1110097" y="1314809"/>
                  </a:lnTo>
                  <a:lnTo>
                    <a:pt x="1110097" y="2208333"/>
                  </a:lnTo>
                  <a:lnTo>
                    <a:pt x="1268997" y="2208333"/>
                  </a:lnTo>
                </a:path>
              </a:pathLst>
            </a:custGeom>
            <a:ln w="19049">
              <a:solidFill>
                <a:srgbClr val="595959"/>
              </a:solidFill>
            </a:ln>
          </p:spPr>
          <p:txBody>
            <a:bodyPr wrap="square" lIns="0" tIns="0" rIns="0" bIns="0" rtlCol="0"/>
            <a:lstStyle/>
            <a:p>
              <a:endParaRPr sz="700"/>
            </a:p>
          </p:txBody>
        </p:sp>
        <p:sp>
          <p:nvSpPr>
            <p:cNvPr id="37" name="object 37"/>
            <p:cNvSpPr/>
            <p:nvPr/>
          </p:nvSpPr>
          <p:spPr>
            <a:xfrm>
              <a:off x="9973379" y="1253959"/>
              <a:ext cx="1344930" cy="7157720"/>
            </a:xfrm>
            <a:custGeom>
              <a:avLst/>
              <a:gdLst/>
              <a:ahLst/>
              <a:cxnLst/>
              <a:rect l="l" t="t" r="r" b="b"/>
              <a:pathLst>
                <a:path w="1344929" h="7157720">
                  <a:moveTo>
                    <a:pt x="0" y="476249"/>
                  </a:moveTo>
                  <a:lnTo>
                    <a:pt x="0" y="0"/>
                  </a:lnTo>
                  <a:lnTo>
                    <a:pt x="1344697" y="0"/>
                  </a:lnTo>
                  <a:lnTo>
                    <a:pt x="1344697" y="7157623"/>
                  </a:lnTo>
                  <a:lnTo>
                    <a:pt x="599" y="7157623"/>
                  </a:lnTo>
                  <a:lnTo>
                    <a:pt x="599" y="6681424"/>
                  </a:lnTo>
                </a:path>
              </a:pathLst>
            </a:custGeom>
            <a:ln w="19049">
              <a:solidFill>
                <a:srgbClr val="595959"/>
              </a:solidFill>
              <a:prstDash val="lgDash"/>
            </a:ln>
          </p:spPr>
          <p:txBody>
            <a:bodyPr wrap="square" lIns="0" tIns="0" rIns="0" bIns="0" rtlCol="0"/>
            <a:lstStyle/>
            <a:p>
              <a:endParaRPr sz="700"/>
            </a:p>
          </p:txBody>
        </p:sp>
      </p:grpSp>
      <p:sp>
        <p:nvSpPr>
          <p:cNvPr id="38" name="object 38"/>
          <p:cNvSpPr txBox="1"/>
          <p:nvPr/>
        </p:nvSpPr>
        <p:spPr>
          <a:xfrm>
            <a:off x="4286592" y="4219941"/>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39" name="object 39"/>
          <p:cNvSpPr txBox="1"/>
          <p:nvPr/>
        </p:nvSpPr>
        <p:spPr>
          <a:xfrm>
            <a:off x="4751592" y="16949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sp>
        <p:nvSpPr>
          <p:cNvPr id="6" name="object 6"/>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grpSp>
        <p:nvGrpSpPr>
          <p:cNvPr id="7" name="object 7"/>
          <p:cNvGrpSpPr/>
          <p:nvPr/>
        </p:nvGrpSpPr>
        <p:grpSpPr>
          <a:xfrm>
            <a:off x="3465106" y="1321785"/>
            <a:ext cx="2071052" cy="2041843"/>
            <a:chOff x="6930211" y="2643569"/>
            <a:chExt cx="4142104" cy="4083685"/>
          </a:xfrm>
        </p:grpSpPr>
        <p:sp>
          <p:nvSpPr>
            <p:cNvPr id="8" name="object 8"/>
            <p:cNvSpPr/>
            <p:nvPr/>
          </p:nvSpPr>
          <p:spPr>
            <a:xfrm>
              <a:off x="6939736" y="3961941"/>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9" name="object 9"/>
            <p:cNvSpPr/>
            <p:nvPr/>
          </p:nvSpPr>
          <p:spPr>
            <a:xfrm>
              <a:off x="6939736" y="3961941"/>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sp>
          <p:nvSpPr>
            <p:cNvPr id="10" name="object 10"/>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11" name="object 11"/>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grpSp>
      <p:sp>
        <p:nvSpPr>
          <p:cNvPr id="12" name="object 12"/>
          <p:cNvSpPr txBox="1"/>
          <p:nvPr/>
        </p:nvSpPr>
        <p:spPr>
          <a:xfrm>
            <a:off x="3655355" y="2239569"/>
            <a:ext cx="1694815" cy="516808"/>
          </a:xfrm>
          <a:prstGeom prst="rect">
            <a:avLst/>
          </a:prstGeom>
        </p:spPr>
        <p:txBody>
          <a:bodyPr vert="horz" wrap="square" lIns="0" tIns="6350" rIns="0" bIns="0" rtlCol="0">
            <a:spAutoFit/>
          </a:bodyPr>
          <a:lstStyle/>
          <a:p>
            <a:pPr marL="1112203">
              <a:spcBef>
                <a:spcPts val="50"/>
              </a:spcBef>
            </a:pPr>
            <a:r>
              <a:rPr sz="1200" spc="-5" dirty="0"/>
              <a:t>Decoder</a:t>
            </a:r>
            <a:endParaRPr sz="1200"/>
          </a:p>
          <a:p>
            <a:pPr marL="6350">
              <a:spcBef>
                <a:spcPts val="1135"/>
              </a:spcBef>
            </a:pPr>
            <a:r>
              <a:rPr sz="1200" spc="-5" dirty="0"/>
              <a:t>Encoder</a:t>
            </a:r>
            <a:endParaRPr sz="1200"/>
          </a:p>
        </p:txBody>
      </p:sp>
      <p:grpSp>
        <p:nvGrpSpPr>
          <p:cNvPr id="13" name="object 13"/>
          <p:cNvGrpSpPr/>
          <p:nvPr/>
        </p:nvGrpSpPr>
        <p:grpSpPr>
          <a:xfrm>
            <a:off x="3699655" y="3696805"/>
            <a:ext cx="653415" cy="275908"/>
            <a:chOff x="7399310" y="7393609"/>
            <a:chExt cx="1306830" cy="551815"/>
          </a:xfrm>
        </p:grpSpPr>
        <p:sp>
          <p:nvSpPr>
            <p:cNvPr id="14" name="object 14"/>
            <p:cNvSpPr/>
            <p:nvPr/>
          </p:nvSpPr>
          <p:spPr>
            <a:xfrm>
              <a:off x="7408835"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15" name="object 15"/>
            <p:cNvSpPr/>
            <p:nvPr/>
          </p:nvSpPr>
          <p:spPr>
            <a:xfrm>
              <a:off x="7408835"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16" name="object 16"/>
          <p:cNvSpPr txBox="1"/>
          <p:nvPr/>
        </p:nvSpPr>
        <p:spPr>
          <a:xfrm>
            <a:off x="3827218"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17" name="object 17"/>
          <p:cNvGrpSpPr/>
          <p:nvPr/>
        </p:nvGrpSpPr>
        <p:grpSpPr>
          <a:xfrm>
            <a:off x="4660028" y="3696805"/>
            <a:ext cx="653415" cy="275908"/>
            <a:chOff x="9320055" y="7393609"/>
            <a:chExt cx="1306830" cy="551815"/>
          </a:xfrm>
        </p:grpSpPr>
        <p:sp>
          <p:nvSpPr>
            <p:cNvPr id="18" name="object 18"/>
            <p:cNvSpPr/>
            <p:nvPr/>
          </p:nvSpPr>
          <p:spPr>
            <a:xfrm>
              <a:off x="9329580"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19" name="object 19"/>
            <p:cNvSpPr/>
            <p:nvPr/>
          </p:nvSpPr>
          <p:spPr>
            <a:xfrm>
              <a:off x="9329580"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20" name="object 20"/>
          <p:cNvSpPr txBox="1"/>
          <p:nvPr/>
        </p:nvSpPr>
        <p:spPr>
          <a:xfrm>
            <a:off x="4787593"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21" name="object 21"/>
          <p:cNvGrpSpPr/>
          <p:nvPr/>
        </p:nvGrpSpPr>
        <p:grpSpPr>
          <a:xfrm>
            <a:off x="4660028" y="860342"/>
            <a:ext cx="653415" cy="382905"/>
            <a:chOff x="9320055" y="1720683"/>
            <a:chExt cx="1306830" cy="765810"/>
          </a:xfrm>
        </p:grpSpPr>
        <p:sp>
          <p:nvSpPr>
            <p:cNvPr id="22" name="object 22"/>
            <p:cNvSpPr/>
            <p:nvPr/>
          </p:nvSpPr>
          <p:spPr>
            <a:xfrm>
              <a:off x="9329580" y="1730208"/>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23" name="object 23"/>
            <p:cNvSpPr/>
            <p:nvPr/>
          </p:nvSpPr>
          <p:spPr>
            <a:xfrm>
              <a:off x="9329580" y="1730208"/>
              <a:ext cx="1287780" cy="746760"/>
            </a:xfrm>
            <a:custGeom>
              <a:avLst/>
              <a:gdLst/>
              <a:ahLst/>
              <a:cxnLst/>
              <a:rect l="l" t="t" r="r" b="b"/>
              <a:pathLst>
                <a:path w="1287779" h="746760">
                  <a:moveTo>
                    <a:pt x="0" y="51612"/>
                  </a:move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lnTo>
                    <a:pt x="51624" y="746398"/>
                  </a:lnTo>
                  <a:lnTo>
                    <a:pt x="31535" y="742342"/>
                  </a:lnTo>
                  <a:lnTo>
                    <a:pt x="15124" y="731281"/>
                  </a:lnTo>
                  <a:lnTo>
                    <a:pt x="4058" y="714875"/>
                  </a:lnTo>
                  <a:lnTo>
                    <a:pt x="0" y="694783"/>
                  </a:lnTo>
                  <a:lnTo>
                    <a:pt x="0" y="51612"/>
                  </a:lnTo>
                  <a:close/>
                </a:path>
              </a:pathLst>
            </a:custGeom>
            <a:ln w="19049">
              <a:solidFill>
                <a:srgbClr val="595959"/>
              </a:solidFill>
            </a:ln>
          </p:spPr>
          <p:txBody>
            <a:bodyPr wrap="square" lIns="0" tIns="0" rIns="0" bIns="0" rtlCol="0"/>
            <a:lstStyle/>
            <a:p>
              <a:endParaRPr sz="700"/>
            </a:p>
          </p:txBody>
        </p:sp>
      </p:grpSp>
      <p:sp>
        <p:nvSpPr>
          <p:cNvPr id="24" name="object 24"/>
          <p:cNvSpPr txBox="1"/>
          <p:nvPr/>
        </p:nvSpPr>
        <p:spPr>
          <a:xfrm>
            <a:off x="4770717" y="902671"/>
            <a:ext cx="432118" cy="276551"/>
          </a:xfrm>
          <a:prstGeom prst="rect">
            <a:avLst/>
          </a:prstGeom>
        </p:spPr>
        <p:txBody>
          <a:bodyPr vert="horz" wrap="square" lIns="0" tIns="5398" rIns="0" bIns="0" rtlCol="0">
            <a:spAutoFit/>
          </a:bodyPr>
          <a:lstStyle/>
          <a:p>
            <a:pPr marL="56832" marR="2540" indent="-50800">
              <a:lnSpc>
                <a:spcPct val="100699"/>
              </a:lnSpc>
              <a:spcBef>
                <a:spcPts val="43"/>
              </a:spcBef>
            </a:pPr>
            <a:r>
              <a:rPr sz="900" spc="-5" dirty="0"/>
              <a:t>Softmax output</a:t>
            </a:r>
            <a:endParaRPr sz="900"/>
          </a:p>
        </p:txBody>
      </p:sp>
      <p:grpSp>
        <p:nvGrpSpPr>
          <p:cNvPr id="25" name="object 25"/>
          <p:cNvGrpSpPr/>
          <p:nvPr/>
        </p:nvGrpSpPr>
        <p:grpSpPr>
          <a:xfrm>
            <a:off x="2291770" y="389767"/>
            <a:ext cx="4306570" cy="3978910"/>
            <a:chOff x="4583540" y="779533"/>
            <a:chExt cx="8613140" cy="7957820"/>
          </a:xfrm>
        </p:grpSpPr>
        <p:sp>
          <p:nvSpPr>
            <p:cNvPr id="26" name="object 26"/>
            <p:cNvSpPr/>
            <p:nvPr/>
          </p:nvSpPr>
          <p:spPr>
            <a:xfrm>
              <a:off x="8052633" y="6834036"/>
              <a:ext cx="0" cy="569595"/>
            </a:xfrm>
            <a:custGeom>
              <a:avLst/>
              <a:gdLst/>
              <a:ahLst/>
              <a:cxnLst/>
              <a:rect l="l" t="t" r="r" b="b"/>
              <a:pathLst>
                <a:path h="569595">
                  <a:moveTo>
                    <a:pt x="0" y="569098"/>
                  </a:moveTo>
                  <a:lnTo>
                    <a:pt x="0" y="0"/>
                  </a:lnTo>
                </a:path>
              </a:pathLst>
            </a:custGeom>
            <a:ln w="19049">
              <a:solidFill>
                <a:srgbClr val="595959"/>
              </a:solidFill>
            </a:ln>
          </p:spPr>
          <p:txBody>
            <a:bodyPr wrap="square" lIns="0" tIns="0" rIns="0" bIns="0" rtlCol="0"/>
            <a:lstStyle/>
            <a:p>
              <a:endParaRPr sz="700"/>
            </a:p>
          </p:txBody>
        </p:sp>
        <p:pic>
          <p:nvPicPr>
            <p:cNvPr id="27" name="object 27"/>
            <p:cNvPicPr/>
            <p:nvPr/>
          </p:nvPicPr>
          <p:blipFill>
            <a:blip r:embed="rId5" cstate="print"/>
            <a:stretch>
              <a:fillRect/>
            </a:stretch>
          </p:blipFill>
          <p:spPr>
            <a:xfrm>
              <a:off x="8011659" y="6738061"/>
              <a:ext cx="81974" cy="105499"/>
            </a:xfrm>
            <a:prstGeom prst="rect">
              <a:avLst/>
            </a:prstGeom>
          </p:spPr>
        </p:pic>
        <p:sp>
          <p:nvSpPr>
            <p:cNvPr id="28" name="object 28"/>
            <p:cNvSpPr/>
            <p:nvPr/>
          </p:nvSpPr>
          <p:spPr>
            <a:xfrm>
              <a:off x="9973379" y="6840636"/>
              <a:ext cx="0" cy="562610"/>
            </a:xfrm>
            <a:custGeom>
              <a:avLst/>
              <a:gdLst/>
              <a:ahLst/>
              <a:cxnLst/>
              <a:rect l="l" t="t" r="r" b="b"/>
              <a:pathLst>
                <a:path h="562609">
                  <a:moveTo>
                    <a:pt x="0" y="562498"/>
                  </a:moveTo>
                  <a:lnTo>
                    <a:pt x="0" y="0"/>
                  </a:lnTo>
                </a:path>
              </a:pathLst>
            </a:custGeom>
            <a:ln w="19049">
              <a:solidFill>
                <a:srgbClr val="595959"/>
              </a:solidFill>
            </a:ln>
          </p:spPr>
          <p:txBody>
            <a:bodyPr wrap="square" lIns="0" tIns="0" rIns="0" bIns="0" rtlCol="0"/>
            <a:lstStyle/>
            <a:p>
              <a:endParaRPr sz="700"/>
            </a:p>
          </p:txBody>
        </p:sp>
        <p:pic>
          <p:nvPicPr>
            <p:cNvPr id="29" name="object 29"/>
            <p:cNvPicPr/>
            <p:nvPr/>
          </p:nvPicPr>
          <p:blipFill>
            <a:blip r:embed="rId5" cstate="print"/>
            <a:stretch>
              <a:fillRect/>
            </a:stretch>
          </p:blipFill>
          <p:spPr>
            <a:xfrm>
              <a:off x="9932404" y="6744661"/>
              <a:ext cx="81974" cy="105499"/>
            </a:xfrm>
            <a:prstGeom prst="rect">
              <a:avLst/>
            </a:prstGeom>
          </p:spPr>
        </p:pic>
        <p:sp>
          <p:nvSpPr>
            <p:cNvPr id="30" name="object 30"/>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1" name="object 31"/>
            <p:cNvPicPr/>
            <p:nvPr/>
          </p:nvPicPr>
          <p:blipFill>
            <a:blip r:embed="rId5" cstate="print"/>
            <a:stretch>
              <a:fillRect/>
            </a:stretch>
          </p:blipFill>
          <p:spPr>
            <a:xfrm>
              <a:off x="8011659" y="7953408"/>
              <a:ext cx="81974" cy="105499"/>
            </a:xfrm>
            <a:prstGeom prst="rect">
              <a:avLst/>
            </a:prstGeom>
          </p:spPr>
        </p:pic>
        <p:sp>
          <p:nvSpPr>
            <p:cNvPr id="32" name="object 32"/>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3" name="object 33"/>
            <p:cNvPicPr/>
            <p:nvPr/>
          </p:nvPicPr>
          <p:blipFill>
            <a:blip r:embed="rId5" cstate="print"/>
            <a:stretch>
              <a:fillRect/>
            </a:stretch>
          </p:blipFill>
          <p:spPr>
            <a:xfrm>
              <a:off x="9932404" y="7953408"/>
              <a:ext cx="81974" cy="105499"/>
            </a:xfrm>
            <a:prstGeom prst="rect">
              <a:avLst/>
            </a:prstGeom>
          </p:spPr>
        </p:pic>
        <p:sp>
          <p:nvSpPr>
            <p:cNvPr id="34" name="object 34"/>
            <p:cNvSpPr/>
            <p:nvPr/>
          </p:nvSpPr>
          <p:spPr>
            <a:xfrm>
              <a:off x="9973379" y="875510"/>
              <a:ext cx="0" cy="854710"/>
            </a:xfrm>
            <a:custGeom>
              <a:avLst/>
              <a:gdLst/>
              <a:ahLst/>
              <a:cxnLst/>
              <a:rect l="l" t="t" r="r" b="b"/>
              <a:pathLst>
                <a:path h="854710">
                  <a:moveTo>
                    <a:pt x="0" y="854698"/>
                  </a:moveTo>
                  <a:lnTo>
                    <a:pt x="0" y="0"/>
                  </a:lnTo>
                </a:path>
              </a:pathLst>
            </a:custGeom>
            <a:ln w="19049">
              <a:solidFill>
                <a:srgbClr val="595959"/>
              </a:solidFill>
            </a:ln>
          </p:spPr>
          <p:txBody>
            <a:bodyPr wrap="square" lIns="0" tIns="0" rIns="0" bIns="0" rtlCol="0"/>
            <a:lstStyle/>
            <a:p>
              <a:endParaRPr sz="700"/>
            </a:p>
          </p:txBody>
        </p:sp>
        <p:pic>
          <p:nvPicPr>
            <p:cNvPr id="35" name="object 35"/>
            <p:cNvPicPr/>
            <p:nvPr/>
          </p:nvPicPr>
          <p:blipFill>
            <a:blip r:embed="rId5" cstate="print"/>
            <a:stretch>
              <a:fillRect/>
            </a:stretch>
          </p:blipFill>
          <p:spPr>
            <a:xfrm>
              <a:off x="9932404" y="779533"/>
              <a:ext cx="81974" cy="105502"/>
            </a:xfrm>
            <a:prstGeom prst="rect">
              <a:avLst/>
            </a:prstGeom>
          </p:spPr>
        </p:pic>
        <p:sp>
          <p:nvSpPr>
            <p:cNvPr id="36" name="object 36"/>
            <p:cNvSpPr/>
            <p:nvPr/>
          </p:nvSpPr>
          <p:spPr>
            <a:xfrm>
              <a:off x="7891034" y="2476607"/>
              <a:ext cx="2082800" cy="2208530"/>
            </a:xfrm>
            <a:custGeom>
              <a:avLst/>
              <a:gdLst/>
              <a:ahLst/>
              <a:cxnLst/>
              <a:rect l="l" t="t" r="r" b="b"/>
              <a:pathLst>
                <a:path w="2082800" h="2208529">
                  <a:moveTo>
                    <a:pt x="2082345" y="0"/>
                  </a:moveTo>
                  <a:lnTo>
                    <a:pt x="2082345" y="176987"/>
                  </a:lnTo>
                </a:path>
                <a:path w="2082800" h="2208529">
                  <a:moveTo>
                    <a:pt x="0" y="1485334"/>
                  </a:moveTo>
                  <a:lnTo>
                    <a:pt x="0" y="1314809"/>
                  </a:lnTo>
                  <a:lnTo>
                    <a:pt x="1110097" y="1314809"/>
                  </a:lnTo>
                  <a:lnTo>
                    <a:pt x="1110097" y="2208333"/>
                  </a:lnTo>
                  <a:lnTo>
                    <a:pt x="1268997" y="2208333"/>
                  </a:lnTo>
                </a:path>
              </a:pathLst>
            </a:custGeom>
            <a:ln w="19049">
              <a:solidFill>
                <a:srgbClr val="595959"/>
              </a:solidFill>
            </a:ln>
          </p:spPr>
          <p:txBody>
            <a:bodyPr wrap="square" lIns="0" tIns="0" rIns="0" bIns="0" rtlCol="0"/>
            <a:lstStyle/>
            <a:p>
              <a:endParaRPr sz="700"/>
            </a:p>
          </p:txBody>
        </p:sp>
        <p:sp>
          <p:nvSpPr>
            <p:cNvPr id="37" name="object 37"/>
            <p:cNvSpPr/>
            <p:nvPr/>
          </p:nvSpPr>
          <p:spPr>
            <a:xfrm>
              <a:off x="4583540" y="8621932"/>
              <a:ext cx="2127885" cy="0"/>
            </a:xfrm>
            <a:custGeom>
              <a:avLst/>
              <a:gdLst/>
              <a:ahLst/>
              <a:cxnLst/>
              <a:rect l="l" t="t" r="r" b="b"/>
              <a:pathLst>
                <a:path w="2127884">
                  <a:moveTo>
                    <a:pt x="0" y="0"/>
                  </a:moveTo>
                  <a:lnTo>
                    <a:pt x="2127595" y="0"/>
                  </a:lnTo>
                </a:path>
              </a:pathLst>
            </a:custGeom>
            <a:ln w="38099">
              <a:solidFill>
                <a:srgbClr val="FF00FF"/>
              </a:solidFill>
            </a:ln>
          </p:spPr>
          <p:txBody>
            <a:bodyPr wrap="square" lIns="0" tIns="0" rIns="0" bIns="0" rtlCol="0"/>
            <a:lstStyle/>
            <a:p>
              <a:endParaRPr sz="700"/>
            </a:p>
          </p:txBody>
        </p:sp>
        <p:pic>
          <p:nvPicPr>
            <p:cNvPr id="38" name="object 38"/>
            <p:cNvPicPr/>
            <p:nvPr/>
          </p:nvPicPr>
          <p:blipFill>
            <a:blip r:embed="rId6" cstate="print"/>
            <a:stretch>
              <a:fillRect/>
            </a:stretch>
          </p:blipFill>
          <p:spPr>
            <a:xfrm>
              <a:off x="6692086" y="8539957"/>
              <a:ext cx="210999" cy="163949"/>
            </a:xfrm>
            <a:prstGeom prst="rect">
              <a:avLst/>
            </a:prstGeom>
          </p:spPr>
        </p:pic>
        <p:sp>
          <p:nvSpPr>
            <p:cNvPr id="39" name="object 39"/>
            <p:cNvSpPr/>
            <p:nvPr/>
          </p:nvSpPr>
          <p:spPr>
            <a:xfrm>
              <a:off x="11143827" y="901298"/>
              <a:ext cx="2052955" cy="0"/>
            </a:xfrm>
            <a:custGeom>
              <a:avLst/>
              <a:gdLst/>
              <a:ahLst/>
              <a:cxnLst/>
              <a:rect l="l" t="t" r="r" b="b"/>
              <a:pathLst>
                <a:path w="2052955">
                  <a:moveTo>
                    <a:pt x="2052595" y="0"/>
                  </a:moveTo>
                  <a:lnTo>
                    <a:pt x="0" y="0"/>
                  </a:lnTo>
                </a:path>
              </a:pathLst>
            </a:custGeom>
            <a:ln w="38099">
              <a:solidFill>
                <a:srgbClr val="FF00FF"/>
              </a:solidFill>
            </a:ln>
          </p:spPr>
          <p:txBody>
            <a:bodyPr wrap="square" lIns="0" tIns="0" rIns="0" bIns="0" rtlCol="0"/>
            <a:lstStyle/>
            <a:p>
              <a:endParaRPr sz="700"/>
            </a:p>
          </p:txBody>
        </p:sp>
        <p:pic>
          <p:nvPicPr>
            <p:cNvPr id="40" name="object 40"/>
            <p:cNvPicPr/>
            <p:nvPr/>
          </p:nvPicPr>
          <p:blipFill>
            <a:blip r:embed="rId7" cstate="print"/>
            <a:stretch>
              <a:fillRect/>
            </a:stretch>
          </p:blipFill>
          <p:spPr>
            <a:xfrm>
              <a:off x="10951878" y="819318"/>
              <a:ext cx="210999" cy="163959"/>
            </a:xfrm>
            <a:prstGeom prst="rect">
              <a:avLst/>
            </a:prstGeom>
          </p:spPr>
        </p:pic>
        <p:sp>
          <p:nvSpPr>
            <p:cNvPr id="41" name="object 41"/>
            <p:cNvSpPr/>
            <p:nvPr/>
          </p:nvSpPr>
          <p:spPr>
            <a:xfrm>
              <a:off x="9973379" y="1253959"/>
              <a:ext cx="1344930" cy="7157720"/>
            </a:xfrm>
            <a:custGeom>
              <a:avLst/>
              <a:gdLst/>
              <a:ahLst/>
              <a:cxnLst/>
              <a:rect l="l" t="t" r="r" b="b"/>
              <a:pathLst>
                <a:path w="1344929" h="7157720">
                  <a:moveTo>
                    <a:pt x="0" y="476249"/>
                  </a:moveTo>
                  <a:lnTo>
                    <a:pt x="0" y="0"/>
                  </a:lnTo>
                  <a:lnTo>
                    <a:pt x="1344697" y="0"/>
                  </a:lnTo>
                  <a:lnTo>
                    <a:pt x="1344697" y="7157623"/>
                  </a:lnTo>
                  <a:lnTo>
                    <a:pt x="599" y="7157623"/>
                  </a:lnTo>
                  <a:lnTo>
                    <a:pt x="599" y="6681424"/>
                  </a:lnTo>
                </a:path>
              </a:pathLst>
            </a:custGeom>
            <a:ln w="19049">
              <a:solidFill>
                <a:srgbClr val="595959"/>
              </a:solidFill>
              <a:prstDash val="lgDash"/>
            </a:ln>
          </p:spPr>
          <p:txBody>
            <a:bodyPr wrap="square" lIns="0" tIns="0" rIns="0" bIns="0" rtlCol="0"/>
            <a:lstStyle/>
            <a:p>
              <a:endParaRPr sz="700"/>
            </a:p>
          </p:txBody>
        </p:sp>
      </p:grpSp>
      <p:sp>
        <p:nvSpPr>
          <p:cNvPr id="42" name="object 42"/>
          <p:cNvSpPr txBox="1"/>
          <p:nvPr/>
        </p:nvSpPr>
        <p:spPr>
          <a:xfrm>
            <a:off x="4286592" y="4219941"/>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43" name="object 43"/>
          <p:cNvSpPr txBox="1"/>
          <p:nvPr/>
        </p:nvSpPr>
        <p:spPr>
          <a:xfrm>
            <a:off x="4751592" y="16949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grpSp>
        <p:nvGrpSpPr>
          <p:cNvPr id="6" name="object 6"/>
          <p:cNvGrpSpPr/>
          <p:nvPr/>
        </p:nvGrpSpPr>
        <p:grpSpPr>
          <a:xfrm>
            <a:off x="3110125" y="3078950"/>
            <a:ext cx="2914650" cy="721995"/>
            <a:chOff x="6220249" y="6157900"/>
            <a:chExt cx="5829300" cy="1443990"/>
          </a:xfrm>
        </p:grpSpPr>
        <p:sp>
          <p:nvSpPr>
            <p:cNvPr id="7" name="object 7"/>
            <p:cNvSpPr/>
            <p:nvPr/>
          </p:nvSpPr>
          <p:spPr>
            <a:xfrm>
              <a:off x="6234537" y="6172187"/>
              <a:ext cx="5800725" cy="1415415"/>
            </a:xfrm>
            <a:custGeom>
              <a:avLst/>
              <a:gdLst/>
              <a:ahLst/>
              <a:cxnLst/>
              <a:rect l="l" t="t" r="r" b="b"/>
              <a:pathLst>
                <a:path w="5800725" h="1415415">
                  <a:moveTo>
                    <a:pt x="5564388" y="1414797"/>
                  </a:moveTo>
                  <a:lnTo>
                    <a:pt x="235799" y="1414797"/>
                  </a:lnTo>
                  <a:lnTo>
                    <a:pt x="188278" y="1410006"/>
                  </a:lnTo>
                  <a:lnTo>
                    <a:pt x="144017" y="1396266"/>
                  </a:lnTo>
                  <a:lnTo>
                    <a:pt x="103963" y="1374525"/>
                  </a:lnTo>
                  <a:lnTo>
                    <a:pt x="69065" y="1345731"/>
                  </a:lnTo>
                  <a:lnTo>
                    <a:pt x="40271" y="1310833"/>
                  </a:lnTo>
                  <a:lnTo>
                    <a:pt x="18530" y="1270779"/>
                  </a:lnTo>
                  <a:lnTo>
                    <a:pt x="4790" y="1226518"/>
                  </a:lnTo>
                  <a:lnTo>
                    <a:pt x="0" y="1178997"/>
                  </a:lnTo>
                  <a:lnTo>
                    <a:pt x="0" y="235799"/>
                  </a:lnTo>
                  <a:lnTo>
                    <a:pt x="4790" y="188278"/>
                  </a:lnTo>
                  <a:lnTo>
                    <a:pt x="18530" y="144017"/>
                  </a:lnTo>
                  <a:lnTo>
                    <a:pt x="40271" y="103963"/>
                  </a:lnTo>
                  <a:lnTo>
                    <a:pt x="69065" y="69065"/>
                  </a:lnTo>
                  <a:lnTo>
                    <a:pt x="103963" y="40271"/>
                  </a:lnTo>
                  <a:lnTo>
                    <a:pt x="144017" y="18530"/>
                  </a:lnTo>
                  <a:lnTo>
                    <a:pt x="188278" y="4790"/>
                  </a:lnTo>
                  <a:lnTo>
                    <a:pt x="235799" y="0"/>
                  </a:lnTo>
                  <a:lnTo>
                    <a:pt x="5564388" y="0"/>
                  </a:lnTo>
                  <a:lnTo>
                    <a:pt x="5610598" y="4573"/>
                  </a:lnTo>
                  <a:lnTo>
                    <a:pt x="5654613" y="17953"/>
                  </a:lnTo>
                  <a:lnTo>
                    <a:pt x="5695197" y="39624"/>
                  </a:lnTo>
                  <a:lnTo>
                    <a:pt x="5731113" y="69074"/>
                  </a:lnTo>
                  <a:lnTo>
                    <a:pt x="5760563" y="104979"/>
                  </a:lnTo>
                  <a:lnTo>
                    <a:pt x="5782235" y="145565"/>
                  </a:lnTo>
                  <a:lnTo>
                    <a:pt x="5795614" y="189586"/>
                  </a:lnTo>
                  <a:lnTo>
                    <a:pt x="5800188" y="235799"/>
                  </a:lnTo>
                  <a:lnTo>
                    <a:pt x="5800188" y="1178997"/>
                  </a:lnTo>
                  <a:lnTo>
                    <a:pt x="5795397" y="1226518"/>
                  </a:lnTo>
                  <a:lnTo>
                    <a:pt x="5781657" y="1270779"/>
                  </a:lnTo>
                  <a:lnTo>
                    <a:pt x="5759916" y="1310833"/>
                  </a:lnTo>
                  <a:lnTo>
                    <a:pt x="5731122" y="1345731"/>
                  </a:lnTo>
                  <a:lnTo>
                    <a:pt x="5696224" y="1374525"/>
                  </a:lnTo>
                  <a:lnTo>
                    <a:pt x="5656171" y="1396266"/>
                  </a:lnTo>
                  <a:lnTo>
                    <a:pt x="5611909" y="1410006"/>
                  </a:lnTo>
                  <a:lnTo>
                    <a:pt x="5564388" y="1414797"/>
                  </a:lnTo>
                  <a:close/>
                </a:path>
              </a:pathLst>
            </a:custGeom>
            <a:solidFill>
              <a:srgbClr val="C8DAF7"/>
            </a:solidFill>
          </p:spPr>
          <p:txBody>
            <a:bodyPr wrap="square" lIns="0" tIns="0" rIns="0" bIns="0" rtlCol="0"/>
            <a:lstStyle/>
            <a:p>
              <a:endParaRPr sz="700"/>
            </a:p>
          </p:txBody>
        </p:sp>
        <p:sp>
          <p:nvSpPr>
            <p:cNvPr id="8" name="object 8"/>
            <p:cNvSpPr/>
            <p:nvPr/>
          </p:nvSpPr>
          <p:spPr>
            <a:xfrm>
              <a:off x="6234537" y="6172187"/>
              <a:ext cx="5800725" cy="1415415"/>
            </a:xfrm>
            <a:custGeom>
              <a:avLst/>
              <a:gdLst/>
              <a:ahLst/>
              <a:cxnLst/>
              <a:rect l="l" t="t" r="r" b="b"/>
              <a:pathLst>
                <a:path w="5800725" h="1415415">
                  <a:moveTo>
                    <a:pt x="0" y="235799"/>
                  </a:moveTo>
                  <a:lnTo>
                    <a:pt x="4790" y="188278"/>
                  </a:lnTo>
                  <a:lnTo>
                    <a:pt x="18530" y="144017"/>
                  </a:lnTo>
                  <a:lnTo>
                    <a:pt x="40271" y="103963"/>
                  </a:lnTo>
                  <a:lnTo>
                    <a:pt x="69065" y="69065"/>
                  </a:lnTo>
                  <a:lnTo>
                    <a:pt x="103963" y="40271"/>
                  </a:lnTo>
                  <a:lnTo>
                    <a:pt x="144017" y="18530"/>
                  </a:lnTo>
                  <a:lnTo>
                    <a:pt x="188278" y="4790"/>
                  </a:lnTo>
                  <a:lnTo>
                    <a:pt x="235799" y="0"/>
                  </a:lnTo>
                  <a:lnTo>
                    <a:pt x="5564388" y="0"/>
                  </a:lnTo>
                  <a:lnTo>
                    <a:pt x="5610598" y="4573"/>
                  </a:lnTo>
                  <a:lnTo>
                    <a:pt x="5654613" y="17953"/>
                  </a:lnTo>
                  <a:lnTo>
                    <a:pt x="5695197" y="39624"/>
                  </a:lnTo>
                  <a:lnTo>
                    <a:pt x="5731113" y="69074"/>
                  </a:lnTo>
                  <a:lnTo>
                    <a:pt x="5760563" y="104979"/>
                  </a:lnTo>
                  <a:lnTo>
                    <a:pt x="5782235" y="145565"/>
                  </a:lnTo>
                  <a:lnTo>
                    <a:pt x="5795614" y="189586"/>
                  </a:lnTo>
                  <a:lnTo>
                    <a:pt x="5800188" y="235799"/>
                  </a:lnTo>
                  <a:lnTo>
                    <a:pt x="5800188" y="1178997"/>
                  </a:lnTo>
                  <a:lnTo>
                    <a:pt x="5795397" y="1226518"/>
                  </a:lnTo>
                  <a:lnTo>
                    <a:pt x="5781657" y="1270779"/>
                  </a:lnTo>
                  <a:lnTo>
                    <a:pt x="5759916" y="1310833"/>
                  </a:lnTo>
                  <a:lnTo>
                    <a:pt x="5731122" y="1345731"/>
                  </a:lnTo>
                  <a:lnTo>
                    <a:pt x="5696224" y="1374525"/>
                  </a:lnTo>
                  <a:lnTo>
                    <a:pt x="5656171" y="1396266"/>
                  </a:lnTo>
                  <a:lnTo>
                    <a:pt x="5611909" y="1410006"/>
                  </a:lnTo>
                  <a:lnTo>
                    <a:pt x="5564388" y="1414797"/>
                  </a:lnTo>
                  <a:lnTo>
                    <a:pt x="235799" y="1414797"/>
                  </a:lnTo>
                  <a:lnTo>
                    <a:pt x="188278" y="1410006"/>
                  </a:lnTo>
                  <a:lnTo>
                    <a:pt x="144017" y="1396266"/>
                  </a:lnTo>
                  <a:lnTo>
                    <a:pt x="103963" y="1374525"/>
                  </a:lnTo>
                  <a:lnTo>
                    <a:pt x="69065" y="1345731"/>
                  </a:lnTo>
                  <a:lnTo>
                    <a:pt x="40271" y="1310833"/>
                  </a:lnTo>
                  <a:lnTo>
                    <a:pt x="18530" y="1270779"/>
                  </a:lnTo>
                  <a:lnTo>
                    <a:pt x="4790" y="1226518"/>
                  </a:lnTo>
                  <a:lnTo>
                    <a:pt x="0" y="1178997"/>
                  </a:lnTo>
                  <a:lnTo>
                    <a:pt x="0" y="235799"/>
                  </a:lnTo>
                  <a:close/>
                </a:path>
              </a:pathLst>
            </a:custGeom>
            <a:ln w="28574">
              <a:solidFill>
                <a:srgbClr val="0000FF"/>
              </a:solidFill>
            </a:ln>
          </p:spPr>
          <p:txBody>
            <a:bodyPr wrap="square" lIns="0" tIns="0" rIns="0" bIns="0" rtlCol="0"/>
            <a:lstStyle/>
            <a:p>
              <a:endParaRPr sz="700"/>
            </a:p>
          </p:txBody>
        </p:sp>
      </p:grpSp>
      <p:sp>
        <p:nvSpPr>
          <p:cNvPr id="9" name="object 9"/>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sp>
        <p:nvSpPr>
          <p:cNvPr id="10" name="object 10"/>
          <p:cNvSpPr txBox="1"/>
          <p:nvPr/>
        </p:nvSpPr>
        <p:spPr>
          <a:xfrm>
            <a:off x="3499917" y="3984408"/>
            <a:ext cx="1037590" cy="191078"/>
          </a:xfrm>
          <a:prstGeom prst="rect">
            <a:avLst/>
          </a:prstGeom>
        </p:spPr>
        <p:txBody>
          <a:bodyPr vert="horz" wrap="square" lIns="0" tIns="6350" rIns="0" bIns="0" rtlCol="0">
            <a:spAutoFit/>
          </a:bodyPr>
          <a:lstStyle/>
          <a:p>
            <a:pPr marL="6350">
              <a:spcBef>
                <a:spcPts val="50"/>
              </a:spcBef>
              <a:tabLst>
                <a:tab pos="522288" algn="l"/>
              </a:tabLst>
            </a:pPr>
            <a:r>
              <a:rPr sz="1200" spc="-13" dirty="0"/>
              <a:t>the</a:t>
            </a:r>
            <a:r>
              <a:rPr sz="1200" dirty="0"/>
              <a:t>	</a:t>
            </a:r>
            <a:r>
              <a:rPr sz="1200" spc="-5" dirty="0"/>
              <a:t>teacher</a:t>
            </a:r>
            <a:endParaRPr sz="1200"/>
          </a:p>
        </p:txBody>
      </p:sp>
      <p:sp>
        <p:nvSpPr>
          <p:cNvPr id="11" name="object 11"/>
          <p:cNvSpPr txBox="1"/>
          <p:nvPr/>
        </p:nvSpPr>
        <p:spPr>
          <a:xfrm>
            <a:off x="4797021" y="3984408"/>
            <a:ext cx="893128" cy="191078"/>
          </a:xfrm>
          <a:prstGeom prst="rect">
            <a:avLst/>
          </a:prstGeom>
        </p:spPr>
        <p:txBody>
          <a:bodyPr vert="horz" wrap="square" lIns="0" tIns="6350" rIns="0" bIns="0" rtlCol="0">
            <a:spAutoFit/>
          </a:bodyPr>
          <a:lstStyle/>
          <a:p>
            <a:pPr marL="6350">
              <a:spcBef>
                <a:spcPts val="50"/>
              </a:spcBef>
              <a:tabLst>
                <a:tab pos="674688" algn="l"/>
              </a:tabLst>
            </a:pPr>
            <a:r>
              <a:rPr sz="1200" spc="-5" dirty="0"/>
              <a:t>taught</a:t>
            </a:r>
            <a:r>
              <a:rPr sz="1200" dirty="0"/>
              <a:t>	</a:t>
            </a:r>
            <a:r>
              <a:rPr sz="1200" spc="-13" dirty="0"/>
              <a:t>the</a:t>
            </a:r>
            <a:endParaRPr sz="1200"/>
          </a:p>
        </p:txBody>
      </p:sp>
      <p:graphicFrame>
        <p:nvGraphicFramePr>
          <p:cNvPr id="12" name="object 12"/>
          <p:cNvGraphicFramePr>
            <a:graphicFrameLocks noGrp="1"/>
          </p:cNvGraphicFramePr>
          <p:nvPr/>
        </p:nvGraphicFramePr>
        <p:xfrm>
          <a:off x="3317699" y="3261525"/>
          <a:ext cx="2546985" cy="365443"/>
        </p:xfrm>
        <a:graphic>
          <a:graphicData uri="http://schemas.openxmlformats.org/drawingml/2006/table">
            <a:tbl>
              <a:tblPr firstRow="1" bandRow="1">
                <a:tableStyleId>{2D5ABB26-0587-4C30-8999-92F81FD0307C}</a:tableStyleId>
              </a:tblPr>
              <a:tblGrid>
                <a:gridCol w="584200">
                  <a:extLst>
                    <a:ext uri="{9D8B030D-6E8A-4147-A177-3AD203B41FA5}">
                      <a16:colId xmlns:a16="http://schemas.microsoft.com/office/drawing/2014/main" val="20000"/>
                    </a:ext>
                  </a:extLst>
                </a:gridCol>
                <a:gridCol w="744855">
                  <a:extLst>
                    <a:ext uri="{9D8B030D-6E8A-4147-A177-3AD203B41FA5}">
                      <a16:colId xmlns:a16="http://schemas.microsoft.com/office/drawing/2014/main" val="20001"/>
                    </a:ext>
                  </a:extLst>
                </a:gridCol>
                <a:gridCol w="732472">
                  <a:extLst>
                    <a:ext uri="{9D8B030D-6E8A-4147-A177-3AD203B41FA5}">
                      <a16:colId xmlns:a16="http://schemas.microsoft.com/office/drawing/2014/main" val="20002"/>
                    </a:ext>
                  </a:extLst>
                </a:gridCol>
                <a:gridCol w="442595">
                  <a:extLst>
                    <a:ext uri="{9D8B030D-6E8A-4147-A177-3AD203B41FA5}">
                      <a16:colId xmlns:a16="http://schemas.microsoft.com/office/drawing/2014/main" val="20003"/>
                    </a:ext>
                  </a:extLst>
                </a:gridCol>
              </a:tblGrid>
              <a:tr h="365443">
                <a:tc>
                  <a:txBody>
                    <a:bodyPr/>
                    <a:lstStyle/>
                    <a:p>
                      <a:pPr marL="329565">
                        <a:lnSpc>
                          <a:spcPct val="100000"/>
                        </a:lnSpc>
                        <a:spcBef>
                          <a:spcPts val="1325"/>
                        </a:spcBef>
                      </a:pPr>
                      <a:r>
                        <a:rPr sz="1200" spc="-25" dirty="0">
                          <a:latin typeface="Arial"/>
                          <a:cs typeface="Arial"/>
                        </a:rPr>
                        <a:t>342</a:t>
                      </a:r>
                      <a:endParaRPr sz="1200">
                        <a:latin typeface="Arial"/>
                        <a:cs typeface="Arial"/>
                      </a:endParaRPr>
                    </a:p>
                  </a:txBody>
                  <a:tcPr marL="0" marR="0" marT="84138"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490220">
                        <a:lnSpc>
                          <a:spcPct val="100000"/>
                        </a:lnSpc>
                        <a:spcBef>
                          <a:spcPts val="1325"/>
                        </a:spcBef>
                      </a:pPr>
                      <a:r>
                        <a:rPr sz="1200" spc="-25" dirty="0">
                          <a:latin typeface="Arial"/>
                          <a:cs typeface="Arial"/>
                        </a:rPr>
                        <a:t>879</a:t>
                      </a:r>
                      <a:endParaRPr sz="1200">
                        <a:latin typeface="Arial"/>
                        <a:cs typeface="Arial"/>
                      </a:endParaRPr>
                    </a:p>
                  </a:txBody>
                  <a:tcPr marL="0" marR="0" marT="84138"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477520">
                        <a:lnSpc>
                          <a:spcPct val="100000"/>
                        </a:lnSpc>
                        <a:spcBef>
                          <a:spcPts val="1325"/>
                        </a:spcBef>
                      </a:pPr>
                      <a:r>
                        <a:rPr sz="1200" spc="-25" dirty="0">
                          <a:latin typeface="Arial"/>
                          <a:cs typeface="Arial"/>
                        </a:rPr>
                        <a:t>432</a:t>
                      </a:r>
                      <a:endParaRPr sz="1200">
                        <a:latin typeface="Arial"/>
                        <a:cs typeface="Arial"/>
                      </a:endParaRPr>
                    </a:p>
                  </a:txBody>
                  <a:tcPr marL="0" marR="0" marT="84138"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187960">
                        <a:lnSpc>
                          <a:spcPct val="100000"/>
                        </a:lnSpc>
                        <a:spcBef>
                          <a:spcPts val="1325"/>
                        </a:spcBef>
                      </a:pPr>
                      <a:r>
                        <a:rPr sz="1200" spc="-25" dirty="0">
                          <a:latin typeface="Arial"/>
                          <a:cs typeface="Arial"/>
                        </a:rPr>
                        <a:t>342</a:t>
                      </a:r>
                      <a:endParaRPr sz="1200">
                        <a:latin typeface="Arial"/>
                        <a:cs typeface="Arial"/>
                      </a:endParaRPr>
                    </a:p>
                  </a:txBody>
                  <a:tcPr marL="0" marR="0" marT="84138"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bl>
          </a:graphicData>
        </a:graphic>
      </p:graphicFrame>
      <p:sp>
        <p:nvSpPr>
          <p:cNvPr id="13" name="object 13"/>
          <p:cNvSpPr txBox="1"/>
          <p:nvPr/>
        </p:nvSpPr>
        <p:spPr>
          <a:xfrm>
            <a:off x="1691285" y="3292097"/>
            <a:ext cx="936943" cy="268022"/>
          </a:xfrm>
          <a:prstGeom prst="rect">
            <a:avLst/>
          </a:prstGeom>
        </p:spPr>
        <p:txBody>
          <a:bodyPr vert="horz" wrap="square" lIns="0" tIns="6350" rIns="0" bIns="0" rtlCol="0">
            <a:spAutoFit/>
          </a:bodyPr>
          <a:lstStyle/>
          <a:p>
            <a:pPr marL="6350">
              <a:spcBef>
                <a:spcPts val="50"/>
              </a:spcBef>
            </a:pPr>
            <a:r>
              <a:rPr sz="1700" spc="-20" dirty="0">
                <a:solidFill>
                  <a:srgbClr val="0000FF"/>
                </a:solidFill>
              </a:rPr>
              <a:t>Tokenizer</a:t>
            </a:r>
            <a:endParaRPr sz="1700"/>
          </a:p>
        </p:txBody>
      </p:sp>
      <p:grpSp>
        <p:nvGrpSpPr>
          <p:cNvPr id="14" name="object 14"/>
          <p:cNvGrpSpPr/>
          <p:nvPr/>
        </p:nvGrpSpPr>
        <p:grpSpPr>
          <a:xfrm>
            <a:off x="2712020" y="2572251"/>
            <a:ext cx="3779838" cy="1378903"/>
            <a:chOff x="5424039" y="5144502"/>
            <a:chExt cx="7559675" cy="2757805"/>
          </a:xfrm>
        </p:grpSpPr>
        <p:sp>
          <p:nvSpPr>
            <p:cNvPr id="15" name="object 15"/>
            <p:cNvSpPr/>
            <p:nvPr/>
          </p:nvSpPr>
          <p:spPr>
            <a:xfrm>
              <a:off x="5424039" y="6879586"/>
              <a:ext cx="810895" cy="0"/>
            </a:xfrm>
            <a:custGeom>
              <a:avLst/>
              <a:gdLst/>
              <a:ahLst/>
              <a:cxnLst/>
              <a:rect l="l" t="t" r="r" b="b"/>
              <a:pathLst>
                <a:path w="810895">
                  <a:moveTo>
                    <a:pt x="0" y="0"/>
                  </a:moveTo>
                  <a:lnTo>
                    <a:pt x="810598" y="0"/>
                  </a:lnTo>
                </a:path>
              </a:pathLst>
            </a:custGeom>
            <a:ln w="28574">
              <a:solidFill>
                <a:srgbClr val="0000FF"/>
              </a:solidFill>
            </a:ln>
          </p:spPr>
          <p:txBody>
            <a:bodyPr wrap="square" lIns="0" tIns="0" rIns="0" bIns="0" rtlCol="0"/>
            <a:lstStyle/>
            <a:p>
              <a:endParaRPr sz="700"/>
            </a:p>
          </p:txBody>
        </p:sp>
        <p:sp>
          <p:nvSpPr>
            <p:cNvPr id="16" name="object 16"/>
            <p:cNvSpPr/>
            <p:nvPr/>
          </p:nvSpPr>
          <p:spPr>
            <a:xfrm>
              <a:off x="11887225" y="6879736"/>
              <a:ext cx="1096645" cy="0"/>
            </a:xfrm>
            <a:custGeom>
              <a:avLst/>
              <a:gdLst/>
              <a:ahLst/>
              <a:cxnLst/>
              <a:rect l="l" t="t" r="r" b="b"/>
              <a:pathLst>
                <a:path w="1096645">
                  <a:moveTo>
                    <a:pt x="1096197" y="0"/>
                  </a:moveTo>
                  <a:lnTo>
                    <a:pt x="0" y="0"/>
                  </a:lnTo>
                </a:path>
              </a:pathLst>
            </a:custGeom>
            <a:ln w="38099">
              <a:solidFill>
                <a:srgbClr val="000000"/>
              </a:solidFill>
            </a:ln>
          </p:spPr>
          <p:txBody>
            <a:bodyPr wrap="square" lIns="0" tIns="0" rIns="0" bIns="0" rtlCol="0"/>
            <a:lstStyle/>
            <a:p>
              <a:endParaRPr sz="700"/>
            </a:p>
          </p:txBody>
        </p:sp>
        <p:pic>
          <p:nvPicPr>
            <p:cNvPr id="17" name="object 17"/>
            <p:cNvPicPr/>
            <p:nvPr/>
          </p:nvPicPr>
          <p:blipFill>
            <a:blip r:embed="rId5" cstate="print"/>
            <a:stretch>
              <a:fillRect/>
            </a:stretch>
          </p:blipFill>
          <p:spPr>
            <a:xfrm>
              <a:off x="11695276" y="6797761"/>
              <a:ext cx="210999" cy="163949"/>
            </a:xfrm>
            <a:prstGeom prst="rect">
              <a:avLst/>
            </a:prstGeom>
          </p:spPr>
        </p:pic>
        <p:sp>
          <p:nvSpPr>
            <p:cNvPr id="18" name="object 18"/>
            <p:cNvSpPr/>
            <p:nvPr/>
          </p:nvSpPr>
          <p:spPr>
            <a:xfrm>
              <a:off x="7216485" y="7336035"/>
              <a:ext cx="0" cy="566420"/>
            </a:xfrm>
            <a:custGeom>
              <a:avLst/>
              <a:gdLst/>
              <a:ahLst/>
              <a:cxnLst/>
              <a:rect l="l" t="t" r="r" b="b"/>
              <a:pathLst>
                <a:path h="566420">
                  <a:moveTo>
                    <a:pt x="0" y="566248"/>
                  </a:moveTo>
                  <a:lnTo>
                    <a:pt x="0" y="0"/>
                  </a:lnTo>
                </a:path>
              </a:pathLst>
            </a:custGeom>
            <a:ln w="9524">
              <a:solidFill>
                <a:srgbClr val="595959"/>
              </a:solidFill>
            </a:ln>
          </p:spPr>
          <p:txBody>
            <a:bodyPr wrap="square" lIns="0" tIns="0" rIns="0" bIns="0" rtlCol="0"/>
            <a:lstStyle/>
            <a:p>
              <a:endParaRPr sz="700"/>
            </a:p>
          </p:txBody>
        </p:sp>
        <p:sp>
          <p:nvSpPr>
            <p:cNvPr id="19" name="object 19"/>
            <p:cNvSpPr/>
            <p:nvPr/>
          </p:nvSpPr>
          <p:spPr>
            <a:xfrm>
              <a:off x="7200760" y="7292810"/>
              <a:ext cx="31750" cy="43815"/>
            </a:xfrm>
            <a:custGeom>
              <a:avLst/>
              <a:gdLst/>
              <a:ahLst/>
              <a:cxnLst/>
              <a:rect l="l" t="t" r="r" b="b"/>
              <a:pathLst>
                <a:path w="31750" h="43815">
                  <a:moveTo>
                    <a:pt x="31449" y="43224"/>
                  </a:moveTo>
                  <a:lnTo>
                    <a:pt x="0" y="43224"/>
                  </a:lnTo>
                  <a:lnTo>
                    <a:pt x="15724" y="0"/>
                  </a:lnTo>
                  <a:lnTo>
                    <a:pt x="31449" y="43224"/>
                  </a:lnTo>
                  <a:close/>
                </a:path>
              </a:pathLst>
            </a:custGeom>
            <a:solidFill>
              <a:srgbClr val="595959"/>
            </a:solidFill>
          </p:spPr>
          <p:txBody>
            <a:bodyPr wrap="square" lIns="0" tIns="0" rIns="0" bIns="0" rtlCol="0"/>
            <a:lstStyle/>
            <a:p>
              <a:endParaRPr sz="700"/>
            </a:p>
          </p:txBody>
        </p:sp>
        <p:sp>
          <p:nvSpPr>
            <p:cNvPr id="20" name="object 20"/>
            <p:cNvSpPr/>
            <p:nvPr/>
          </p:nvSpPr>
          <p:spPr>
            <a:xfrm>
              <a:off x="7200760" y="7292810"/>
              <a:ext cx="31750" cy="43815"/>
            </a:xfrm>
            <a:custGeom>
              <a:avLst/>
              <a:gdLst/>
              <a:ahLst/>
              <a:cxnLst/>
              <a:rect l="l" t="t" r="r" b="b"/>
              <a:pathLst>
                <a:path w="31750" h="43815">
                  <a:moveTo>
                    <a:pt x="31449" y="43224"/>
                  </a:moveTo>
                  <a:lnTo>
                    <a:pt x="15724" y="0"/>
                  </a:lnTo>
                  <a:lnTo>
                    <a:pt x="0" y="43224"/>
                  </a:lnTo>
                  <a:lnTo>
                    <a:pt x="31449" y="43224"/>
                  </a:lnTo>
                  <a:close/>
                </a:path>
              </a:pathLst>
            </a:custGeom>
            <a:ln w="9524">
              <a:solidFill>
                <a:srgbClr val="595959"/>
              </a:solidFill>
            </a:ln>
          </p:spPr>
          <p:txBody>
            <a:bodyPr wrap="square" lIns="0" tIns="0" rIns="0" bIns="0" rtlCol="0"/>
            <a:lstStyle/>
            <a:p>
              <a:endParaRPr sz="700"/>
            </a:p>
          </p:txBody>
        </p:sp>
        <p:sp>
          <p:nvSpPr>
            <p:cNvPr id="21" name="object 21"/>
            <p:cNvSpPr/>
            <p:nvPr/>
          </p:nvSpPr>
          <p:spPr>
            <a:xfrm>
              <a:off x="8534432" y="7336035"/>
              <a:ext cx="0" cy="566420"/>
            </a:xfrm>
            <a:custGeom>
              <a:avLst/>
              <a:gdLst/>
              <a:ahLst/>
              <a:cxnLst/>
              <a:rect l="l" t="t" r="r" b="b"/>
              <a:pathLst>
                <a:path h="566420">
                  <a:moveTo>
                    <a:pt x="0" y="566248"/>
                  </a:moveTo>
                  <a:lnTo>
                    <a:pt x="0" y="0"/>
                  </a:lnTo>
                </a:path>
              </a:pathLst>
            </a:custGeom>
            <a:ln w="9524">
              <a:solidFill>
                <a:srgbClr val="595959"/>
              </a:solidFill>
            </a:ln>
          </p:spPr>
          <p:txBody>
            <a:bodyPr wrap="square" lIns="0" tIns="0" rIns="0" bIns="0" rtlCol="0"/>
            <a:lstStyle/>
            <a:p>
              <a:endParaRPr sz="700"/>
            </a:p>
          </p:txBody>
        </p:sp>
        <p:sp>
          <p:nvSpPr>
            <p:cNvPr id="22" name="object 22"/>
            <p:cNvSpPr/>
            <p:nvPr/>
          </p:nvSpPr>
          <p:spPr>
            <a:xfrm>
              <a:off x="8518707" y="7292810"/>
              <a:ext cx="31750" cy="43815"/>
            </a:xfrm>
            <a:custGeom>
              <a:avLst/>
              <a:gdLst/>
              <a:ahLst/>
              <a:cxnLst/>
              <a:rect l="l" t="t" r="r" b="b"/>
              <a:pathLst>
                <a:path w="31750" h="43815">
                  <a:moveTo>
                    <a:pt x="31449" y="43224"/>
                  </a:moveTo>
                  <a:lnTo>
                    <a:pt x="0" y="43224"/>
                  </a:lnTo>
                  <a:lnTo>
                    <a:pt x="15724" y="0"/>
                  </a:lnTo>
                  <a:lnTo>
                    <a:pt x="31449" y="43224"/>
                  </a:lnTo>
                  <a:close/>
                </a:path>
              </a:pathLst>
            </a:custGeom>
            <a:solidFill>
              <a:srgbClr val="595959"/>
            </a:solidFill>
          </p:spPr>
          <p:txBody>
            <a:bodyPr wrap="square" lIns="0" tIns="0" rIns="0" bIns="0" rtlCol="0"/>
            <a:lstStyle/>
            <a:p>
              <a:endParaRPr sz="700"/>
            </a:p>
          </p:txBody>
        </p:sp>
        <p:sp>
          <p:nvSpPr>
            <p:cNvPr id="23" name="object 23"/>
            <p:cNvSpPr/>
            <p:nvPr/>
          </p:nvSpPr>
          <p:spPr>
            <a:xfrm>
              <a:off x="8518707" y="7292810"/>
              <a:ext cx="31750" cy="43815"/>
            </a:xfrm>
            <a:custGeom>
              <a:avLst/>
              <a:gdLst/>
              <a:ahLst/>
              <a:cxnLst/>
              <a:rect l="l" t="t" r="r" b="b"/>
              <a:pathLst>
                <a:path w="31750" h="43815">
                  <a:moveTo>
                    <a:pt x="31449" y="43224"/>
                  </a:moveTo>
                  <a:lnTo>
                    <a:pt x="15724" y="0"/>
                  </a:lnTo>
                  <a:lnTo>
                    <a:pt x="0" y="43224"/>
                  </a:lnTo>
                  <a:lnTo>
                    <a:pt x="31449" y="43224"/>
                  </a:lnTo>
                  <a:close/>
                </a:path>
              </a:pathLst>
            </a:custGeom>
            <a:ln w="9524">
              <a:solidFill>
                <a:srgbClr val="595959"/>
              </a:solidFill>
            </a:ln>
          </p:spPr>
          <p:txBody>
            <a:bodyPr wrap="square" lIns="0" tIns="0" rIns="0" bIns="0" rtlCol="0"/>
            <a:lstStyle/>
            <a:p>
              <a:endParaRPr sz="700"/>
            </a:p>
          </p:txBody>
        </p:sp>
        <p:sp>
          <p:nvSpPr>
            <p:cNvPr id="24" name="object 24"/>
            <p:cNvSpPr/>
            <p:nvPr/>
          </p:nvSpPr>
          <p:spPr>
            <a:xfrm>
              <a:off x="10023729" y="7336035"/>
              <a:ext cx="0" cy="566420"/>
            </a:xfrm>
            <a:custGeom>
              <a:avLst/>
              <a:gdLst/>
              <a:ahLst/>
              <a:cxnLst/>
              <a:rect l="l" t="t" r="r" b="b"/>
              <a:pathLst>
                <a:path h="566420">
                  <a:moveTo>
                    <a:pt x="0" y="566248"/>
                  </a:moveTo>
                  <a:lnTo>
                    <a:pt x="0" y="0"/>
                  </a:lnTo>
                </a:path>
              </a:pathLst>
            </a:custGeom>
            <a:ln w="9524">
              <a:solidFill>
                <a:srgbClr val="595959"/>
              </a:solidFill>
            </a:ln>
          </p:spPr>
          <p:txBody>
            <a:bodyPr wrap="square" lIns="0" tIns="0" rIns="0" bIns="0" rtlCol="0"/>
            <a:lstStyle/>
            <a:p>
              <a:endParaRPr sz="700"/>
            </a:p>
          </p:txBody>
        </p:sp>
        <p:sp>
          <p:nvSpPr>
            <p:cNvPr id="25" name="object 25"/>
            <p:cNvSpPr/>
            <p:nvPr/>
          </p:nvSpPr>
          <p:spPr>
            <a:xfrm>
              <a:off x="10008005" y="7292810"/>
              <a:ext cx="31750" cy="43815"/>
            </a:xfrm>
            <a:custGeom>
              <a:avLst/>
              <a:gdLst/>
              <a:ahLst/>
              <a:cxnLst/>
              <a:rect l="l" t="t" r="r" b="b"/>
              <a:pathLst>
                <a:path w="31750" h="43815">
                  <a:moveTo>
                    <a:pt x="31449" y="43224"/>
                  </a:moveTo>
                  <a:lnTo>
                    <a:pt x="0" y="43224"/>
                  </a:lnTo>
                  <a:lnTo>
                    <a:pt x="15724" y="0"/>
                  </a:lnTo>
                  <a:lnTo>
                    <a:pt x="31449" y="43224"/>
                  </a:lnTo>
                  <a:close/>
                </a:path>
              </a:pathLst>
            </a:custGeom>
            <a:solidFill>
              <a:srgbClr val="595959"/>
            </a:solidFill>
          </p:spPr>
          <p:txBody>
            <a:bodyPr wrap="square" lIns="0" tIns="0" rIns="0" bIns="0" rtlCol="0"/>
            <a:lstStyle/>
            <a:p>
              <a:endParaRPr sz="700"/>
            </a:p>
          </p:txBody>
        </p:sp>
        <p:sp>
          <p:nvSpPr>
            <p:cNvPr id="26" name="object 26"/>
            <p:cNvSpPr/>
            <p:nvPr/>
          </p:nvSpPr>
          <p:spPr>
            <a:xfrm>
              <a:off x="10008005" y="7292810"/>
              <a:ext cx="31750" cy="43815"/>
            </a:xfrm>
            <a:custGeom>
              <a:avLst/>
              <a:gdLst/>
              <a:ahLst/>
              <a:cxnLst/>
              <a:rect l="l" t="t" r="r" b="b"/>
              <a:pathLst>
                <a:path w="31750" h="43815">
                  <a:moveTo>
                    <a:pt x="31449" y="43224"/>
                  </a:moveTo>
                  <a:lnTo>
                    <a:pt x="15724" y="0"/>
                  </a:lnTo>
                  <a:lnTo>
                    <a:pt x="0" y="43224"/>
                  </a:lnTo>
                  <a:lnTo>
                    <a:pt x="31449" y="43224"/>
                  </a:lnTo>
                  <a:close/>
                </a:path>
              </a:pathLst>
            </a:custGeom>
            <a:ln w="9524">
              <a:solidFill>
                <a:srgbClr val="595959"/>
              </a:solidFill>
            </a:ln>
          </p:spPr>
          <p:txBody>
            <a:bodyPr wrap="square" lIns="0" tIns="0" rIns="0" bIns="0" rtlCol="0"/>
            <a:lstStyle/>
            <a:p>
              <a:endParaRPr sz="700"/>
            </a:p>
          </p:txBody>
        </p:sp>
        <p:sp>
          <p:nvSpPr>
            <p:cNvPr id="27" name="object 27"/>
            <p:cNvSpPr/>
            <p:nvPr/>
          </p:nvSpPr>
          <p:spPr>
            <a:xfrm>
              <a:off x="11216977" y="7336035"/>
              <a:ext cx="0" cy="566420"/>
            </a:xfrm>
            <a:custGeom>
              <a:avLst/>
              <a:gdLst/>
              <a:ahLst/>
              <a:cxnLst/>
              <a:rect l="l" t="t" r="r" b="b"/>
              <a:pathLst>
                <a:path h="566420">
                  <a:moveTo>
                    <a:pt x="0" y="566248"/>
                  </a:moveTo>
                  <a:lnTo>
                    <a:pt x="0" y="0"/>
                  </a:lnTo>
                </a:path>
              </a:pathLst>
            </a:custGeom>
            <a:ln w="9524">
              <a:solidFill>
                <a:srgbClr val="595959"/>
              </a:solidFill>
            </a:ln>
          </p:spPr>
          <p:txBody>
            <a:bodyPr wrap="square" lIns="0" tIns="0" rIns="0" bIns="0" rtlCol="0"/>
            <a:lstStyle/>
            <a:p>
              <a:endParaRPr sz="700"/>
            </a:p>
          </p:txBody>
        </p:sp>
        <p:sp>
          <p:nvSpPr>
            <p:cNvPr id="28" name="object 28"/>
            <p:cNvSpPr/>
            <p:nvPr/>
          </p:nvSpPr>
          <p:spPr>
            <a:xfrm>
              <a:off x="11201252" y="7292810"/>
              <a:ext cx="31750" cy="43815"/>
            </a:xfrm>
            <a:custGeom>
              <a:avLst/>
              <a:gdLst/>
              <a:ahLst/>
              <a:cxnLst/>
              <a:rect l="l" t="t" r="r" b="b"/>
              <a:pathLst>
                <a:path w="31750" h="43815">
                  <a:moveTo>
                    <a:pt x="31449" y="43224"/>
                  </a:moveTo>
                  <a:lnTo>
                    <a:pt x="0" y="43224"/>
                  </a:lnTo>
                  <a:lnTo>
                    <a:pt x="15724" y="0"/>
                  </a:lnTo>
                  <a:lnTo>
                    <a:pt x="31449" y="43224"/>
                  </a:lnTo>
                  <a:close/>
                </a:path>
              </a:pathLst>
            </a:custGeom>
            <a:solidFill>
              <a:srgbClr val="595959"/>
            </a:solidFill>
          </p:spPr>
          <p:txBody>
            <a:bodyPr wrap="square" lIns="0" tIns="0" rIns="0" bIns="0" rtlCol="0"/>
            <a:lstStyle/>
            <a:p>
              <a:endParaRPr sz="700"/>
            </a:p>
          </p:txBody>
        </p:sp>
        <p:sp>
          <p:nvSpPr>
            <p:cNvPr id="29" name="object 29"/>
            <p:cNvSpPr/>
            <p:nvPr/>
          </p:nvSpPr>
          <p:spPr>
            <a:xfrm>
              <a:off x="11201252" y="7292810"/>
              <a:ext cx="31750" cy="43815"/>
            </a:xfrm>
            <a:custGeom>
              <a:avLst/>
              <a:gdLst/>
              <a:ahLst/>
              <a:cxnLst/>
              <a:rect l="l" t="t" r="r" b="b"/>
              <a:pathLst>
                <a:path w="31750" h="43815">
                  <a:moveTo>
                    <a:pt x="31449" y="43224"/>
                  </a:moveTo>
                  <a:lnTo>
                    <a:pt x="15724" y="0"/>
                  </a:lnTo>
                  <a:lnTo>
                    <a:pt x="0" y="43224"/>
                  </a:lnTo>
                  <a:lnTo>
                    <a:pt x="31449" y="43224"/>
                  </a:lnTo>
                  <a:close/>
                </a:path>
              </a:pathLst>
            </a:custGeom>
            <a:ln w="9524">
              <a:solidFill>
                <a:srgbClr val="595959"/>
              </a:solidFill>
            </a:ln>
          </p:spPr>
          <p:txBody>
            <a:bodyPr wrap="square" lIns="0" tIns="0" rIns="0" bIns="0" rtlCol="0"/>
            <a:lstStyle/>
            <a:p>
              <a:endParaRPr sz="700"/>
            </a:p>
          </p:txBody>
        </p:sp>
        <p:sp>
          <p:nvSpPr>
            <p:cNvPr id="30" name="object 30"/>
            <p:cNvSpPr/>
            <p:nvPr/>
          </p:nvSpPr>
          <p:spPr>
            <a:xfrm>
              <a:off x="8406832" y="5158789"/>
              <a:ext cx="1325245" cy="1013460"/>
            </a:xfrm>
            <a:custGeom>
              <a:avLst/>
              <a:gdLst/>
              <a:ahLst/>
              <a:cxnLst/>
              <a:rect l="l" t="t" r="r" b="b"/>
              <a:pathLst>
                <a:path w="1325245" h="1013460">
                  <a:moveTo>
                    <a:pt x="993597" y="1013397"/>
                  </a:moveTo>
                  <a:lnTo>
                    <a:pt x="331199" y="1013397"/>
                  </a:lnTo>
                  <a:lnTo>
                    <a:pt x="331199" y="506698"/>
                  </a:lnTo>
                  <a:lnTo>
                    <a:pt x="0" y="506698"/>
                  </a:lnTo>
                  <a:lnTo>
                    <a:pt x="662398" y="0"/>
                  </a:lnTo>
                  <a:lnTo>
                    <a:pt x="1324797" y="506698"/>
                  </a:lnTo>
                  <a:lnTo>
                    <a:pt x="993597" y="506698"/>
                  </a:lnTo>
                  <a:lnTo>
                    <a:pt x="993597" y="1013397"/>
                  </a:lnTo>
                  <a:close/>
                </a:path>
              </a:pathLst>
            </a:custGeom>
            <a:solidFill>
              <a:srgbClr val="C8DAF7"/>
            </a:solidFill>
          </p:spPr>
          <p:txBody>
            <a:bodyPr wrap="square" lIns="0" tIns="0" rIns="0" bIns="0" rtlCol="0"/>
            <a:lstStyle/>
            <a:p>
              <a:endParaRPr sz="700"/>
            </a:p>
          </p:txBody>
        </p:sp>
        <p:sp>
          <p:nvSpPr>
            <p:cNvPr id="31" name="object 31"/>
            <p:cNvSpPr/>
            <p:nvPr/>
          </p:nvSpPr>
          <p:spPr>
            <a:xfrm>
              <a:off x="8406832" y="5158789"/>
              <a:ext cx="1325245" cy="1013460"/>
            </a:xfrm>
            <a:custGeom>
              <a:avLst/>
              <a:gdLst/>
              <a:ahLst/>
              <a:cxnLst/>
              <a:rect l="l" t="t" r="r" b="b"/>
              <a:pathLst>
                <a:path w="1325245" h="1013460">
                  <a:moveTo>
                    <a:pt x="0" y="506698"/>
                  </a:moveTo>
                  <a:lnTo>
                    <a:pt x="662398" y="0"/>
                  </a:lnTo>
                  <a:lnTo>
                    <a:pt x="1324797" y="506698"/>
                  </a:lnTo>
                  <a:lnTo>
                    <a:pt x="993597" y="506698"/>
                  </a:lnTo>
                  <a:lnTo>
                    <a:pt x="993597" y="1013397"/>
                  </a:lnTo>
                  <a:lnTo>
                    <a:pt x="331199" y="1013397"/>
                  </a:lnTo>
                  <a:lnTo>
                    <a:pt x="331199" y="506698"/>
                  </a:lnTo>
                  <a:lnTo>
                    <a:pt x="0" y="506698"/>
                  </a:lnTo>
                  <a:close/>
                </a:path>
              </a:pathLst>
            </a:custGeom>
            <a:ln w="28574">
              <a:solidFill>
                <a:srgbClr val="0000FF"/>
              </a:solidFill>
            </a:ln>
          </p:spPr>
          <p:txBody>
            <a:bodyPr wrap="square" lIns="0" tIns="0" rIns="0" bIns="0" rtlCol="0"/>
            <a:lstStyle/>
            <a:p>
              <a:endParaRPr sz="700"/>
            </a:p>
          </p:txBody>
        </p:sp>
        <p:sp>
          <p:nvSpPr>
            <p:cNvPr id="32" name="object 32"/>
            <p:cNvSpPr/>
            <p:nvPr/>
          </p:nvSpPr>
          <p:spPr>
            <a:xfrm>
              <a:off x="8766832" y="5997563"/>
              <a:ext cx="605155" cy="269875"/>
            </a:xfrm>
            <a:custGeom>
              <a:avLst/>
              <a:gdLst/>
              <a:ahLst/>
              <a:cxnLst/>
              <a:rect l="l" t="t" r="r" b="b"/>
              <a:pathLst>
                <a:path w="605154" h="269875">
                  <a:moveTo>
                    <a:pt x="604798" y="269399"/>
                  </a:moveTo>
                  <a:lnTo>
                    <a:pt x="0" y="269399"/>
                  </a:lnTo>
                  <a:lnTo>
                    <a:pt x="0" y="0"/>
                  </a:lnTo>
                  <a:lnTo>
                    <a:pt x="604798" y="0"/>
                  </a:lnTo>
                  <a:lnTo>
                    <a:pt x="604798" y="269399"/>
                  </a:lnTo>
                  <a:close/>
                </a:path>
              </a:pathLst>
            </a:custGeom>
            <a:solidFill>
              <a:srgbClr val="C8DAF7"/>
            </a:solidFill>
          </p:spPr>
          <p:txBody>
            <a:bodyPr wrap="square" lIns="0" tIns="0" rIns="0" bIns="0" rtlCol="0"/>
            <a:lstStyle/>
            <a:p>
              <a:endParaRPr sz="700"/>
            </a:p>
          </p:txBody>
        </p:sp>
      </p:grpSp>
      <p:sp>
        <p:nvSpPr>
          <p:cNvPr id="33" name="object 33"/>
          <p:cNvSpPr txBox="1"/>
          <p:nvPr/>
        </p:nvSpPr>
        <p:spPr>
          <a:xfrm>
            <a:off x="6575840" y="3333185"/>
            <a:ext cx="679768" cy="191078"/>
          </a:xfrm>
          <a:prstGeom prst="rect">
            <a:avLst/>
          </a:prstGeom>
        </p:spPr>
        <p:txBody>
          <a:bodyPr vert="horz" wrap="square" lIns="0" tIns="6350" rIns="0" bIns="0" rtlCol="0">
            <a:spAutoFit/>
          </a:bodyPr>
          <a:lstStyle/>
          <a:p>
            <a:pPr marL="6350">
              <a:spcBef>
                <a:spcPts val="50"/>
              </a:spcBef>
            </a:pPr>
            <a:r>
              <a:rPr sz="1200" b="1" spc="-35" dirty="0">
                <a:latin typeface="Lato"/>
                <a:cs typeface="Lato"/>
              </a:rPr>
              <a:t>Token</a:t>
            </a:r>
            <a:r>
              <a:rPr sz="1200" b="1" spc="-60" dirty="0">
                <a:latin typeface="Lato"/>
                <a:cs typeface="Lato"/>
              </a:rPr>
              <a:t> </a:t>
            </a:r>
            <a:r>
              <a:rPr sz="1200" b="1" spc="-13" dirty="0">
                <a:latin typeface="Lato"/>
                <a:cs typeface="Lato"/>
              </a:rPr>
              <a:t>IDs</a:t>
            </a:r>
            <a:endParaRPr sz="1200">
              <a:latin typeface="Lato"/>
              <a:cs typeface="Lato"/>
            </a:endParaRPr>
          </a:p>
        </p:txBody>
      </p:sp>
      <p:sp>
        <p:nvSpPr>
          <p:cNvPr id="34" name="object 34"/>
          <p:cNvSpPr txBox="1"/>
          <p:nvPr/>
        </p:nvSpPr>
        <p:spPr>
          <a:xfrm>
            <a:off x="2208454" y="3982631"/>
            <a:ext cx="419418" cy="191078"/>
          </a:xfrm>
          <a:prstGeom prst="rect">
            <a:avLst/>
          </a:prstGeom>
        </p:spPr>
        <p:txBody>
          <a:bodyPr vert="horz" wrap="square" lIns="0" tIns="6350" rIns="0" bIns="0" rtlCol="0">
            <a:spAutoFit/>
          </a:bodyPr>
          <a:lstStyle/>
          <a:p>
            <a:pPr marL="6350">
              <a:spcBef>
                <a:spcPts val="50"/>
              </a:spcBef>
            </a:pPr>
            <a:r>
              <a:rPr sz="1200" b="1" spc="-5" dirty="0">
                <a:latin typeface="Lato"/>
                <a:cs typeface="Lato"/>
              </a:rPr>
              <a:t>Input:</a:t>
            </a:r>
            <a:endParaRPr sz="1200">
              <a:latin typeface="Lato"/>
              <a:cs typeface="Lato"/>
            </a:endParaRPr>
          </a:p>
        </p:txBody>
      </p:sp>
      <p:grpSp>
        <p:nvGrpSpPr>
          <p:cNvPr id="35" name="object 35"/>
          <p:cNvGrpSpPr/>
          <p:nvPr/>
        </p:nvGrpSpPr>
        <p:grpSpPr>
          <a:xfrm>
            <a:off x="3465106" y="139625"/>
            <a:ext cx="961073" cy="1387158"/>
            <a:chOff x="6930211" y="279249"/>
            <a:chExt cx="1922145" cy="2774315"/>
          </a:xfrm>
        </p:grpSpPr>
        <p:sp>
          <p:nvSpPr>
            <p:cNvPr id="36" name="object 36"/>
            <p:cNvSpPr/>
            <p:nvPr/>
          </p:nvSpPr>
          <p:spPr>
            <a:xfrm>
              <a:off x="6939736" y="288774"/>
              <a:ext cx="1903095" cy="2755265"/>
            </a:xfrm>
            <a:custGeom>
              <a:avLst/>
              <a:gdLst/>
              <a:ahLst/>
              <a:cxnLst/>
              <a:rect l="l" t="t" r="r" b="b"/>
              <a:pathLst>
                <a:path w="1903095" h="2755265">
                  <a:moveTo>
                    <a:pt x="1745146" y="2755194"/>
                  </a:moveTo>
                  <a:lnTo>
                    <a:pt x="157474" y="2755194"/>
                  </a:lnTo>
                  <a:lnTo>
                    <a:pt x="107698" y="2747166"/>
                  </a:lnTo>
                  <a:lnTo>
                    <a:pt x="64470" y="2724813"/>
                  </a:lnTo>
                  <a:lnTo>
                    <a:pt x="30382" y="2690729"/>
                  </a:lnTo>
                  <a:lnTo>
                    <a:pt x="8027" y="2647508"/>
                  </a:lnTo>
                  <a:lnTo>
                    <a:pt x="0" y="2597744"/>
                  </a:lnTo>
                  <a:lnTo>
                    <a:pt x="0" y="157459"/>
                  </a:lnTo>
                  <a:lnTo>
                    <a:pt x="8027" y="107690"/>
                  </a:lnTo>
                  <a:lnTo>
                    <a:pt x="30382" y="64466"/>
                  </a:lnTo>
                  <a:lnTo>
                    <a:pt x="64470" y="30380"/>
                  </a:lnTo>
                  <a:lnTo>
                    <a:pt x="107698" y="8027"/>
                  </a:lnTo>
                  <a:lnTo>
                    <a:pt x="157474" y="0"/>
                  </a:lnTo>
                  <a:lnTo>
                    <a:pt x="1745146" y="0"/>
                  </a:lnTo>
                  <a:lnTo>
                    <a:pt x="1805396" y="11986"/>
                  </a:lnTo>
                  <a:lnTo>
                    <a:pt x="1856496" y="46119"/>
                  </a:lnTo>
                  <a:lnTo>
                    <a:pt x="1890618" y="97202"/>
                  </a:lnTo>
                  <a:lnTo>
                    <a:pt x="1902596" y="157459"/>
                  </a:lnTo>
                  <a:lnTo>
                    <a:pt x="1902596" y="2597744"/>
                  </a:lnTo>
                  <a:lnTo>
                    <a:pt x="1894568" y="2647508"/>
                  </a:lnTo>
                  <a:lnTo>
                    <a:pt x="1872215" y="2690729"/>
                  </a:lnTo>
                  <a:lnTo>
                    <a:pt x="1838131" y="2724813"/>
                  </a:lnTo>
                  <a:lnTo>
                    <a:pt x="1794909" y="2747166"/>
                  </a:lnTo>
                  <a:lnTo>
                    <a:pt x="1745146" y="2755194"/>
                  </a:lnTo>
                  <a:close/>
                </a:path>
              </a:pathLst>
            </a:custGeom>
            <a:solidFill>
              <a:srgbClr val="C1E8F7"/>
            </a:solidFill>
          </p:spPr>
          <p:txBody>
            <a:bodyPr wrap="square" lIns="0" tIns="0" rIns="0" bIns="0" rtlCol="0"/>
            <a:lstStyle/>
            <a:p>
              <a:endParaRPr sz="700"/>
            </a:p>
          </p:txBody>
        </p:sp>
        <p:sp>
          <p:nvSpPr>
            <p:cNvPr id="37" name="object 37"/>
            <p:cNvSpPr/>
            <p:nvPr/>
          </p:nvSpPr>
          <p:spPr>
            <a:xfrm>
              <a:off x="6939736" y="288774"/>
              <a:ext cx="1903095" cy="2755265"/>
            </a:xfrm>
            <a:custGeom>
              <a:avLst/>
              <a:gdLst/>
              <a:ahLst/>
              <a:cxnLst/>
              <a:rect l="l" t="t" r="r" b="b"/>
              <a:pathLst>
                <a:path w="1903095" h="2755265">
                  <a:moveTo>
                    <a:pt x="0" y="157459"/>
                  </a:moveTo>
                  <a:lnTo>
                    <a:pt x="8027" y="107690"/>
                  </a:lnTo>
                  <a:lnTo>
                    <a:pt x="30382" y="64466"/>
                  </a:lnTo>
                  <a:lnTo>
                    <a:pt x="64470" y="30380"/>
                  </a:lnTo>
                  <a:lnTo>
                    <a:pt x="107698" y="8027"/>
                  </a:lnTo>
                  <a:lnTo>
                    <a:pt x="157474" y="0"/>
                  </a:lnTo>
                  <a:lnTo>
                    <a:pt x="1745146" y="0"/>
                  </a:lnTo>
                  <a:lnTo>
                    <a:pt x="1805396" y="11986"/>
                  </a:lnTo>
                  <a:lnTo>
                    <a:pt x="1856496" y="46119"/>
                  </a:lnTo>
                  <a:lnTo>
                    <a:pt x="1890618" y="97202"/>
                  </a:lnTo>
                  <a:lnTo>
                    <a:pt x="1902596" y="157459"/>
                  </a:lnTo>
                  <a:lnTo>
                    <a:pt x="1902596" y="2597744"/>
                  </a:lnTo>
                  <a:lnTo>
                    <a:pt x="1894568" y="2647508"/>
                  </a:lnTo>
                  <a:lnTo>
                    <a:pt x="1872215" y="2690729"/>
                  </a:lnTo>
                  <a:lnTo>
                    <a:pt x="1838131" y="2724813"/>
                  </a:lnTo>
                  <a:lnTo>
                    <a:pt x="1794909" y="2747166"/>
                  </a:lnTo>
                  <a:lnTo>
                    <a:pt x="1745146" y="2755194"/>
                  </a:lnTo>
                  <a:lnTo>
                    <a:pt x="157474" y="2755194"/>
                  </a:lnTo>
                  <a:lnTo>
                    <a:pt x="107698" y="2747166"/>
                  </a:lnTo>
                  <a:lnTo>
                    <a:pt x="64470" y="2724813"/>
                  </a:lnTo>
                  <a:lnTo>
                    <a:pt x="30382" y="2690729"/>
                  </a:lnTo>
                  <a:lnTo>
                    <a:pt x="8027" y="2647508"/>
                  </a:lnTo>
                  <a:lnTo>
                    <a:pt x="0" y="2597744"/>
                  </a:lnTo>
                  <a:lnTo>
                    <a:pt x="0" y="157459"/>
                  </a:lnTo>
                  <a:close/>
                </a:path>
              </a:pathLst>
            </a:custGeom>
            <a:ln w="19049">
              <a:solidFill>
                <a:srgbClr val="595959"/>
              </a:solidFill>
            </a:ln>
          </p:spPr>
          <p:txBody>
            <a:bodyPr wrap="square" lIns="0" tIns="0" rIns="0" bIns="0" rtlCol="0"/>
            <a:lstStyle/>
            <a:p>
              <a:endParaRPr sz="700"/>
            </a:p>
          </p:txBody>
        </p:sp>
      </p:grpSp>
      <p:sp>
        <p:nvSpPr>
          <p:cNvPr id="38" name="object 38"/>
          <p:cNvSpPr txBox="1"/>
          <p:nvPr/>
        </p:nvSpPr>
        <p:spPr>
          <a:xfrm>
            <a:off x="3655355" y="730252"/>
            <a:ext cx="580390" cy="191078"/>
          </a:xfrm>
          <a:prstGeom prst="rect">
            <a:avLst/>
          </a:prstGeom>
        </p:spPr>
        <p:txBody>
          <a:bodyPr vert="horz" wrap="square" lIns="0" tIns="6350" rIns="0" bIns="0" rtlCol="0">
            <a:spAutoFit/>
          </a:bodyPr>
          <a:lstStyle/>
          <a:p>
            <a:pPr marL="6350">
              <a:spcBef>
                <a:spcPts val="50"/>
              </a:spcBef>
            </a:pPr>
            <a:r>
              <a:rPr sz="1200" spc="-5" dirty="0"/>
              <a:t>Encoder</a:t>
            </a:r>
            <a:endParaRPr sz="1200"/>
          </a:p>
        </p:txBody>
      </p:sp>
      <p:grpSp>
        <p:nvGrpSpPr>
          <p:cNvPr id="39" name="object 39"/>
          <p:cNvGrpSpPr/>
          <p:nvPr/>
        </p:nvGrpSpPr>
        <p:grpSpPr>
          <a:xfrm>
            <a:off x="4575203" y="-4763"/>
            <a:ext cx="961073" cy="1531620"/>
            <a:chOff x="9150406" y="-9525"/>
            <a:chExt cx="1922145" cy="3063240"/>
          </a:xfrm>
        </p:grpSpPr>
        <p:sp>
          <p:nvSpPr>
            <p:cNvPr id="40" name="object 40"/>
            <p:cNvSpPr/>
            <p:nvPr/>
          </p:nvSpPr>
          <p:spPr>
            <a:xfrm>
              <a:off x="9159931" y="0"/>
              <a:ext cx="1903095" cy="3044190"/>
            </a:xfrm>
            <a:custGeom>
              <a:avLst/>
              <a:gdLst/>
              <a:ahLst/>
              <a:cxnLst/>
              <a:rect l="l" t="t" r="r" b="b"/>
              <a:pathLst>
                <a:path w="1903095" h="3044190">
                  <a:moveTo>
                    <a:pt x="1745146" y="3043718"/>
                  </a:moveTo>
                  <a:lnTo>
                    <a:pt x="157474" y="3043718"/>
                  </a:lnTo>
                  <a:lnTo>
                    <a:pt x="107698" y="3035691"/>
                  </a:lnTo>
                  <a:lnTo>
                    <a:pt x="64470" y="3013338"/>
                  </a:lnTo>
                  <a:lnTo>
                    <a:pt x="30382" y="2979253"/>
                  </a:lnTo>
                  <a:lnTo>
                    <a:pt x="8027" y="2936032"/>
                  </a:lnTo>
                  <a:lnTo>
                    <a:pt x="0" y="2886269"/>
                  </a:lnTo>
                  <a:lnTo>
                    <a:pt x="0" y="0"/>
                  </a:lnTo>
                  <a:lnTo>
                    <a:pt x="1902596" y="0"/>
                  </a:lnTo>
                  <a:lnTo>
                    <a:pt x="1902596" y="2886269"/>
                  </a:lnTo>
                  <a:lnTo>
                    <a:pt x="1894568" y="2936032"/>
                  </a:lnTo>
                  <a:lnTo>
                    <a:pt x="1872215" y="2979253"/>
                  </a:lnTo>
                  <a:lnTo>
                    <a:pt x="1838131" y="3013338"/>
                  </a:lnTo>
                  <a:lnTo>
                    <a:pt x="1794909" y="3035691"/>
                  </a:lnTo>
                  <a:lnTo>
                    <a:pt x="1745146" y="3043718"/>
                  </a:lnTo>
                  <a:close/>
                </a:path>
              </a:pathLst>
            </a:custGeom>
            <a:solidFill>
              <a:srgbClr val="FFE1BC"/>
            </a:solidFill>
          </p:spPr>
          <p:txBody>
            <a:bodyPr wrap="square" lIns="0" tIns="0" rIns="0" bIns="0" rtlCol="0"/>
            <a:lstStyle/>
            <a:p>
              <a:endParaRPr sz="700"/>
            </a:p>
          </p:txBody>
        </p:sp>
        <p:sp>
          <p:nvSpPr>
            <p:cNvPr id="41" name="object 41"/>
            <p:cNvSpPr/>
            <p:nvPr/>
          </p:nvSpPr>
          <p:spPr>
            <a:xfrm>
              <a:off x="9159931" y="0"/>
              <a:ext cx="1903095" cy="3044190"/>
            </a:xfrm>
            <a:custGeom>
              <a:avLst/>
              <a:gdLst/>
              <a:ahLst/>
              <a:cxnLst/>
              <a:rect l="l" t="t" r="r" b="b"/>
              <a:pathLst>
                <a:path w="1903095" h="3044190">
                  <a:moveTo>
                    <a:pt x="1902596" y="0"/>
                  </a:moveTo>
                  <a:lnTo>
                    <a:pt x="1902596" y="2886269"/>
                  </a:lnTo>
                  <a:lnTo>
                    <a:pt x="1894568" y="2936032"/>
                  </a:lnTo>
                  <a:lnTo>
                    <a:pt x="1872215" y="2979253"/>
                  </a:lnTo>
                  <a:lnTo>
                    <a:pt x="1838131" y="3013338"/>
                  </a:lnTo>
                  <a:lnTo>
                    <a:pt x="1794909" y="3035691"/>
                  </a:lnTo>
                  <a:lnTo>
                    <a:pt x="1745146" y="3043718"/>
                  </a:lnTo>
                  <a:lnTo>
                    <a:pt x="157474" y="3043718"/>
                  </a:lnTo>
                  <a:lnTo>
                    <a:pt x="107698" y="3035691"/>
                  </a:lnTo>
                  <a:lnTo>
                    <a:pt x="64470" y="3013338"/>
                  </a:lnTo>
                  <a:lnTo>
                    <a:pt x="30382" y="2979253"/>
                  </a:lnTo>
                  <a:lnTo>
                    <a:pt x="8027" y="2936032"/>
                  </a:lnTo>
                  <a:lnTo>
                    <a:pt x="0" y="2886269"/>
                  </a:lnTo>
                  <a:lnTo>
                    <a:pt x="0" y="0"/>
                  </a:lnTo>
                </a:path>
              </a:pathLst>
            </a:custGeom>
            <a:ln w="19049">
              <a:solidFill>
                <a:srgbClr val="595959"/>
              </a:solidFill>
            </a:ln>
          </p:spPr>
          <p:txBody>
            <a:bodyPr wrap="square" lIns="0" tIns="0" rIns="0" bIns="0" rtlCol="0"/>
            <a:lstStyle/>
            <a:p>
              <a:endParaRPr sz="700"/>
            </a:p>
          </p:txBody>
        </p:sp>
      </p:grpSp>
      <p:sp>
        <p:nvSpPr>
          <p:cNvPr id="42" name="object 42"/>
          <p:cNvSpPr txBox="1"/>
          <p:nvPr/>
        </p:nvSpPr>
        <p:spPr>
          <a:xfrm>
            <a:off x="4761249" y="402976"/>
            <a:ext cx="588963" cy="191078"/>
          </a:xfrm>
          <a:prstGeom prst="rect">
            <a:avLst/>
          </a:prstGeom>
        </p:spPr>
        <p:txBody>
          <a:bodyPr vert="horz" wrap="square" lIns="0" tIns="6350" rIns="0" bIns="0" rtlCol="0">
            <a:spAutoFit/>
          </a:bodyPr>
          <a:lstStyle/>
          <a:p>
            <a:pPr marL="6350">
              <a:spcBef>
                <a:spcPts val="50"/>
              </a:spcBef>
            </a:pPr>
            <a:r>
              <a:rPr sz="1200" spc="-5" dirty="0"/>
              <a:t>Decoder</a:t>
            </a:r>
            <a:endParaRPr sz="1200"/>
          </a:p>
        </p:txBody>
      </p:sp>
      <p:grpSp>
        <p:nvGrpSpPr>
          <p:cNvPr id="43" name="object 43"/>
          <p:cNvGrpSpPr/>
          <p:nvPr/>
        </p:nvGrpSpPr>
        <p:grpSpPr>
          <a:xfrm>
            <a:off x="3699655" y="1860221"/>
            <a:ext cx="653415" cy="275908"/>
            <a:chOff x="7399310" y="3720442"/>
            <a:chExt cx="1306830" cy="551815"/>
          </a:xfrm>
        </p:grpSpPr>
        <p:sp>
          <p:nvSpPr>
            <p:cNvPr id="44" name="object 44"/>
            <p:cNvSpPr/>
            <p:nvPr/>
          </p:nvSpPr>
          <p:spPr>
            <a:xfrm>
              <a:off x="7408835" y="3729967"/>
              <a:ext cx="1287780" cy="532765"/>
            </a:xfrm>
            <a:custGeom>
              <a:avLst/>
              <a:gdLst/>
              <a:ahLst/>
              <a:cxnLst/>
              <a:rect l="l" t="t" r="r" b="b"/>
              <a:pathLst>
                <a:path w="1287779" h="532764">
                  <a:moveTo>
                    <a:pt x="1198897" y="532198"/>
                  </a:moveTo>
                  <a:lnTo>
                    <a:pt x="88699" y="532198"/>
                  </a:lnTo>
                  <a:lnTo>
                    <a:pt x="54179" y="525226"/>
                  </a:lnTo>
                  <a:lnTo>
                    <a:pt x="25984" y="506214"/>
                  </a:lnTo>
                  <a:lnTo>
                    <a:pt x="6972" y="478019"/>
                  </a:lnTo>
                  <a:lnTo>
                    <a:pt x="0" y="443499"/>
                  </a:lnTo>
                  <a:lnTo>
                    <a:pt x="0" y="88699"/>
                  </a:lnTo>
                  <a:lnTo>
                    <a:pt x="6972" y="54179"/>
                  </a:lnTo>
                  <a:lnTo>
                    <a:pt x="25984" y="25984"/>
                  </a:lnTo>
                  <a:lnTo>
                    <a:pt x="54179" y="6972"/>
                  </a:lnTo>
                  <a:lnTo>
                    <a:pt x="88699" y="0"/>
                  </a:lnTo>
                  <a:lnTo>
                    <a:pt x="1198897" y="0"/>
                  </a:lnTo>
                  <a:lnTo>
                    <a:pt x="1248116" y="14902"/>
                  </a:lnTo>
                  <a:lnTo>
                    <a:pt x="1280844" y="54759"/>
                  </a:lnTo>
                  <a:lnTo>
                    <a:pt x="1287597" y="88699"/>
                  </a:lnTo>
                  <a:lnTo>
                    <a:pt x="1287597" y="443499"/>
                  </a:lnTo>
                  <a:lnTo>
                    <a:pt x="1280628" y="478019"/>
                  </a:lnTo>
                  <a:lnTo>
                    <a:pt x="1261622" y="506214"/>
                  </a:lnTo>
                  <a:lnTo>
                    <a:pt x="1233428" y="525226"/>
                  </a:lnTo>
                  <a:lnTo>
                    <a:pt x="1198897" y="532198"/>
                  </a:lnTo>
                  <a:close/>
                </a:path>
              </a:pathLst>
            </a:custGeom>
            <a:solidFill>
              <a:srgbClr val="FDDFE1"/>
            </a:solidFill>
          </p:spPr>
          <p:txBody>
            <a:bodyPr wrap="square" lIns="0" tIns="0" rIns="0" bIns="0" rtlCol="0"/>
            <a:lstStyle/>
            <a:p>
              <a:endParaRPr sz="700"/>
            </a:p>
          </p:txBody>
        </p:sp>
        <p:sp>
          <p:nvSpPr>
            <p:cNvPr id="45" name="object 45"/>
            <p:cNvSpPr/>
            <p:nvPr/>
          </p:nvSpPr>
          <p:spPr>
            <a:xfrm>
              <a:off x="7408835" y="3729967"/>
              <a:ext cx="1287780" cy="532765"/>
            </a:xfrm>
            <a:custGeom>
              <a:avLst/>
              <a:gdLst/>
              <a:ahLst/>
              <a:cxnLst/>
              <a:rect l="l" t="t" r="r" b="b"/>
              <a:pathLst>
                <a:path w="1287779" h="532764">
                  <a:moveTo>
                    <a:pt x="0" y="88699"/>
                  </a:moveTo>
                  <a:lnTo>
                    <a:pt x="6972" y="54179"/>
                  </a:lnTo>
                  <a:lnTo>
                    <a:pt x="25984" y="25984"/>
                  </a:lnTo>
                  <a:lnTo>
                    <a:pt x="54179" y="6972"/>
                  </a:lnTo>
                  <a:lnTo>
                    <a:pt x="88699" y="0"/>
                  </a:lnTo>
                  <a:lnTo>
                    <a:pt x="1198897" y="0"/>
                  </a:lnTo>
                  <a:lnTo>
                    <a:pt x="1248116" y="14902"/>
                  </a:lnTo>
                  <a:lnTo>
                    <a:pt x="1280844" y="54759"/>
                  </a:lnTo>
                  <a:lnTo>
                    <a:pt x="1287597" y="88699"/>
                  </a:lnTo>
                  <a:lnTo>
                    <a:pt x="1287597" y="443499"/>
                  </a:lnTo>
                  <a:lnTo>
                    <a:pt x="1280628" y="478019"/>
                  </a:lnTo>
                  <a:lnTo>
                    <a:pt x="1261622" y="506214"/>
                  </a:lnTo>
                  <a:lnTo>
                    <a:pt x="1233428" y="525226"/>
                  </a:lnTo>
                  <a:lnTo>
                    <a:pt x="1198897" y="532198"/>
                  </a:lnTo>
                  <a:lnTo>
                    <a:pt x="88699" y="532198"/>
                  </a:lnTo>
                  <a:lnTo>
                    <a:pt x="54179" y="525226"/>
                  </a:lnTo>
                  <a:lnTo>
                    <a:pt x="25984" y="506214"/>
                  </a:lnTo>
                  <a:lnTo>
                    <a:pt x="6972" y="478019"/>
                  </a:lnTo>
                  <a:lnTo>
                    <a:pt x="0" y="443499"/>
                  </a:lnTo>
                  <a:lnTo>
                    <a:pt x="0" y="88699"/>
                  </a:lnTo>
                  <a:close/>
                </a:path>
              </a:pathLst>
            </a:custGeom>
            <a:ln w="19049">
              <a:solidFill>
                <a:srgbClr val="595959"/>
              </a:solidFill>
            </a:ln>
          </p:spPr>
          <p:txBody>
            <a:bodyPr wrap="square" lIns="0" tIns="0" rIns="0" bIns="0" rtlCol="0"/>
            <a:lstStyle/>
            <a:p>
              <a:endParaRPr sz="700"/>
            </a:p>
          </p:txBody>
        </p:sp>
      </p:grpSp>
      <p:sp>
        <p:nvSpPr>
          <p:cNvPr id="46" name="object 46"/>
          <p:cNvSpPr txBox="1"/>
          <p:nvPr/>
        </p:nvSpPr>
        <p:spPr>
          <a:xfrm>
            <a:off x="3827218" y="1943392"/>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47" name="object 47"/>
          <p:cNvGrpSpPr/>
          <p:nvPr/>
        </p:nvGrpSpPr>
        <p:grpSpPr>
          <a:xfrm>
            <a:off x="4660028" y="1860221"/>
            <a:ext cx="653415" cy="275908"/>
            <a:chOff x="9320055" y="3720442"/>
            <a:chExt cx="1306830" cy="551815"/>
          </a:xfrm>
        </p:grpSpPr>
        <p:sp>
          <p:nvSpPr>
            <p:cNvPr id="48" name="object 48"/>
            <p:cNvSpPr/>
            <p:nvPr/>
          </p:nvSpPr>
          <p:spPr>
            <a:xfrm>
              <a:off x="9329580" y="3729967"/>
              <a:ext cx="1287780" cy="532765"/>
            </a:xfrm>
            <a:custGeom>
              <a:avLst/>
              <a:gdLst/>
              <a:ahLst/>
              <a:cxnLst/>
              <a:rect l="l" t="t" r="r" b="b"/>
              <a:pathLst>
                <a:path w="1287779" h="532764">
                  <a:moveTo>
                    <a:pt x="1198897" y="532198"/>
                  </a:moveTo>
                  <a:lnTo>
                    <a:pt x="88699" y="532198"/>
                  </a:lnTo>
                  <a:lnTo>
                    <a:pt x="54179" y="525226"/>
                  </a:lnTo>
                  <a:lnTo>
                    <a:pt x="25984" y="506214"/>
                  </a:lnTo>
                  <a:lnTo>
                    <a:pt x="6972" y="478019"/>
                  </a:lnTo>
                  <a:lnTo>
                    <a:pt x="0" y="443499"/>
                  </a:lnTo>
                  <a:lnTo>
                    <a:pt x="0" y="88699"/>
                  </a:lnTo>
                  <a:lnTo>
                    <a:pt x="6972" y="54179"/>
                  </a:lnTo>
                  <a:lnTo>
                    <a:pt x="25984" y="25984"/>
                  </a:lnTo>
                  <a:lnTo>
                    <a:pt x="54179" y="6972"/>
                  </a:lnTo>
                  <a:lnTo>
                    <a:pt x="88699" y="0"/>
                  </a:lnTo>
                  <a:lnTo>
                    <a:pt x="1198897" y="0"/>
                  </a:lnTo>
                  <a:lnTo>
                    <a:pt x="1248116" y="14902"/>
                  </a:lnTo>
                  <a:lnTo>
                    <a:pt x="1280844" y="54759"/>
                  </a:lnTo>
                  <a:lnTo>
                    <a:pt x="1287597" y="88699"/>
                  </a:lnTo>
                  <a:lnTo>
                    <a:pt x="1287597" y="443499"/>
                  </a:lnTo>
                  <a:lnTo>
                    <a:pt x="1280628" y="478019"/>
                  </a:lnTo>
                  <a:lnTo>
                    <a:pt x="1261622" y="506214"/>
                  </a:lnTo>
                  <a:lnTo>
                    <a:pt x="1233428" y="525226"/>
                  </a:lnTo>
                  <a:lnTo>
                    <a:pt x="1198897" y="532198"/>
                  </a:lnTo>
                  <a:close/>
                </a:path>
              </a:pathLst>
            </a:custGeom>
            <a:solidFill>
              <a:srgbClr val="FDDFE1"/>
            </a:solidFill>
          </p:spPr>
          <p:txBody>
            <a:bodyPr wrap="square" lIns="0" tIns="0" rIns="0" bIns="0" rtlCol="0"/>
            <a:lstStyle/>
            <a:p>
              <a:endParaRPr sz="700"/>
            </a:p>
          </p:txBody>
        </p:sp>
        <p:sp>
          <p:nvSpPr>
            <p:cNvPr id="49" name="object 49"/>
            <p:cNvSpPr/>
            <p:nvPr/>
          </p:nvSpPr>
          <p:spPr>
            <a:xfrm>
              <a:off x="9329580" y="3729967"/>
              <a:ext cx="1287780" cy="532765"/>
            </a:xfrm>
            <a:custGeom>
              <a:avLst/>
              <a:gdLst/>
              <a:ahLst/>
              <a:cxnLst/>
              <a:rect l="l" t="t" r="r" b="b"/>
              <a:pathLst>
                <a:path w="1287779" h="532764">
                  <a:moveTo>
                    <a:pt x="0" y="88699"/>
                  </a:moveTo>
                  <a:lnTo>
                    <a:pt x="6972" y="54179"/>
                  </a:lnTo>
                  <a:lnTo>
                    <a:pt x="25984" y="25984"/>
                  </a:lnTo>
                  <a:lnTo>
                    <a:pt x="54179" y="6972"/>
                  </a:lnTo>
                  <a:lnTo>
                    <a:pt x="88699" y="0"/>
                  </a:lnTo>
                  <a:lnTo>
                    <a:pt x="1198897" y="0"/>
                  </a:lnTo>
                  <a:lnTo>
                    <a:pt x="1248116" y="14902"/>
                  </a:lnTo>
                  <a:lnTo>
                    <a:pt x="1280844" y="54759"/>
                  </a:lnTo>
                  <a:lnTo>
                    <a:pt x="1287597" y="88699"/>
                  </a:lnTo>
                  <a:lnTo>
                    <a:pt x="1287597" y="443499"/>
                  </a:lnTo>
                  <a:lnTo>
                    <a:pt x="1280628" y="478019"/>
                  </a:lnTo>
                  <a:lnTo>
                    <a:pt x="1261622" y="506214"/>
                  </a:lnTo>
                  <a:lnTo>
                    <a:pt x="1233428" y="525226"/>
                  </a:lnTo>
                  <a:lnTo>
                    <a:pt x="1198897" y="532198"/>
                  </a:lnTo>
                  <a:lnTo>
                    <a:pt x="88699" y="532198"/>
                  </a:lnTo>
                  <a:lnTo>
                    <a:pt x="54179" y="525226"/>
                  </a:lnTo>
                  <a:lnTo>
                    <a:pt x="25984" y="506214"/>
                  </a:lnTo>
                  <a:lnTo>
                    <a:pt x="6972" y="478019"/>
                  </a:lnTo>
                  <a:lnTo>
                    <a:pt x="0" y="443499"/>
                  </a:lnTo>
                  <a:lnTo>
                    <a:pt x="0" y="88699"/>
                  </a:lnTo>
                  <a:close/>
                </a:path>
              </a:pathLst>
            </a:custGeom>
            <a:ln w="19049">
              <a:solidFill>
                <a:srgbClr val="595959"/>
              </a:solidFill>
            </a:ln>
          </p:spPr>
          <p:txBody>
            <a:bodyPr wrap="square" lIns="0" tIns="0" rIns="0" bIns="0" rtlCol="0"/>
            <a:lstStyle/>
            <a:p>
              <a:endParaRPr sz="700"/>
            </a:p>
          </p:txBody>
        </p:sp>
      </p:grpSp>
      <p:sp>
        <p:nvSpPr>
          <p:cNvPr id="50" name="object 50"/>
          <p:cNvSpPr txBox="1"/>
          <p:nvPr/>
        </p:nvSpPr>
        <p:spPr>
          <a:xfrm>
            <a:off x="4787593" y="1943392"/>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51" name="object 51"/>
          <p:cNvGrpSpPr/>
          <p:nvPr/>
        </p:nvGrpSpPr>
        <p:grpSpPr>
          <a:xfrm>
            <a:off x="3940754" y="0"/>
            <a:ext cx="106363" cy="2532063"/>
            <a:chOff x="7881508" y="0"/>
            <a:chExt cx="212725" cy="5064125"/>
          </a:xfrm>
        </p:grpSpPr>
        <p:sp>
          <p:nvSpPr>
            <p:cNvPr id="52" name="object 52"/>
            <p:cNvSpPr/>
            <p:nvPr/>
          </p:nvSpPr>
          <p:spPr>
            <a:xfrm>
              <a:off x="7891033" y="0"/>
              <a:ext cx="161925" cy="3729990"/>
            </a:xfrm>
            <a:custGeom>
              <a:avLst/>
              <a:gdLst/>
              <a:ahLst/>
              <a:cxnLst/>
              <a:rect l="l" t="t" r="r" b="b"/>
              <a:pathLst>
                <a:path w="161925" h="3729990">
                  <a:moveTo>
                    <a:pt x="0" y="288774"/>
                  </a:moveTo>
                  <a:lnTo>
                    <a:pt x="0" y="0"/>
                  </a:lnTo>
                </a:path>
                <a:path w="161925" h="3729990">
                  <a:moveTo>
                    <a:pt x="161599" y="3729967"/>
                  </a:moveTo>
                  <a:lnTo>
                    <a:pt x="161599" y="3160868"/>
                  </a:lnTo>
                </a:path>
              </a:pathLst>
            </a:custGeom>
            <a:ln w="19049">
              <a:solidFill>
                <a:srgbClr val="595959"/>
              </a:solidFill>
            </a:ln>
          </p:spPr>
          <p:txBody>
            <a:bodyPr wrap="square" lIns="0" tIns="0" rIns="0" bIns="0" rtlCol="0"/>
            <a:lstStyle/>
            <a:p>
              <a:endParaRPr sz="700"/>
            </a:p>
          </p:txBody>
        </p:sp>
        <p:pic>
          <p:nvPicPr>
            <p:cNvPr id="53" name="object 53"/>
            <p:cNvPicPr/>
            <p:nvPr/>
          </p:nvPicPr>
          <p:blipFill>
            <a:blip r:embed="rId6" cstate="print"/>
            <a:stretch>
              <a:fillRect/>
            </a:stretch>
          </p:blipFill>
          <p:spPr>
            <a:xfrm>
              <a:off x="8011658" y="3064893"/>
              <a:ext cx="81974" cy="105499"/>
            </a:xfrm>
            <a:prstGeom prst="rect">
              <a:avLst/>
            </a:prstGeom>
          </p:spPr>
        </p:pic>
        <p:sp>
          <p:nvSpPr>
            <p:cNvPr id="54" name="object 54"/>
            <p:cNvSpPr/>
            <p:nvPr/>
          </p:nvSpPr>
          <p:spPr>
            <a:xfrm>
              <a:off x="8052633" y="4376216"/>
              <a:ext cx="0" cy="688340"/>
            </a:xfrm>
            <a:custGeom>
              <a:avLst/>
              <a:gdLst/>
              <a:ahLst/>
              <a:cxnLst/>
              <a:rect l="l" t="t" r="r" b="b"/>
              <a:pathLst>
                <a:path h="688339">
                  <a:moveTo>
                    <a:pt x="0" y="687898"/>
                  </a:moveTo>
                  <a:lnTo>
                    <a:pt x="0" y="0"/>
                  </a:lnTo>
                </a:path>
              </a:pathLst>
            </a:custGeom>
            <a:ln w="19049">
              <a:solidFill>
                <a:srgbClr val="595959"/>
              </a:solidFill>
            </a:ln>
          </p:spPr>
          <p:txBody>
            <a:bodyPr wrap="square" lIns="0" tIns="0" rIns="0" bIns="0" rtlCol="0"/>
            <a:lstStyle/>
            <a:p>
              <a:endParaRPr sz="700"/>
            </a:p>
          </p:txBody>
        </p:sp>
        <p:pic>
          <p:nvPicPr>
            <p:cNvPr id="55" name="object 55"/>
            <p:cNvPicPr/>
            <p:nvPr/>
          </p:nvPicPr>
          <p:blipFill>
            <a:blip r:embed="rId6" cstate="print"/>
            <a:stretch>
              <a:fillRect/>
            </a:stretch>
          </p:blipFill>
          <p:spPr>
            <a:xfrm>
              <a:off x="8011658" y="4280241"/>
              <a:ext cx="81974" cy="105499"/>
            </a:xfrm>
            <a:prstGeom prst="rect">
              <a:avLst/>
            </a:prstGeom>
          </p:spPr>
        </p:pic>
      </p:grpSp>
      <p:grpSp>
        <p:nvGrpSpPr>
          <p:cNvPr id="56" name="object 56"/>
          <p:cNvGrpSpPr/>
          <p:nvPr/>
        </p:nvGrpSpPr>
        <p:grpSpPr>
          <a:xfrm>
            <a:off x="4495803" y="-4763"/>
            <a:ext cx="1203960" cy="2536825"/>
            <a:chOff x="8991606" y="-9525"/>
            <a:chExt cx="2407920" cy="5073650"/>
          </a:xfrm>
        </p:grpSpPr>
        <p:sp>
          <p:nvSpPr>
            <p:cNvPr id="57" name="object 57"/>
            <p:cNvSpPr/>
            <p:nvPr/>
          </p:nvSpPr>
          <p:spPr>
            <a:xfrm>
              <a:off x="9001131" y="0"/>
              <a:ext cx="972819" cy="3729990"/>
            </a:xfrm>
            <a:custGeom>
              <a:avLst/>
              <a:gdLst/>
              <a:ahLst/>
              <a:cxnLst/>
              <a:rect l="l" t="t" r="r" b="b"/>
              <a:pathLst>
                <a:path w="972820" h="3729990">
                  <a:moveTo>
                    <a:pt x="0" y="0"/>
                  </a:moveTo>
                  <a:lnTo>
                    <a:pt x="0" y="1011772"/>
                  </a:lnTo>
                  <a:lnTo>
                    <a:pt x="158899" y="1011772"/>
                  </a:lnTo>
                </a:path>
                <a:path w="972820" h="3729990">
                  <a:moveTo>
                    <a:pt x="972248" y="3729967"/>
                  </a:moveTo>
                  <a:lnTo>
                    <a:pt x="972248" y="3167468"/>
                  </a:lnTo>
                </a:path>
              </a:pathLst>
            </a:custGeom>
            <a:ln w="19049">
              <a:solidFill>
                <a:srgbClr val="595959"/>
              </a:solidFill>
            </a:ln>
          </p:spPr>
          <p:txBody>
            <a:bodyPr wrap="square" lIns="0" tIns="0" rIns="0" bIns="0" rtlCol="0"/>
            <a:lstStyle/>
            <a:p>
              <a:endParaRPr sz="700"/>
            </a:p>
          </p:txBody>
        </p:sp>
        <p:pic>
          <p:nvPicPr>
            <p:cNvPr id="58" name="object 58"/>
            <p:cNvPicPr/>
            <p:nvPr/>
          </p:nvPicPr>
          <p:blipFill>
            <a:blip r:embed="rId6" cstate="print"/>
            <a:stretch>
              <a:fillRect/>
            </a:stretch>
          </p:blipFill>
          <p:spPr>
            <a:xfrm>
              <a:off x="9932405" y="3071493"/>
              <a:ext cx="81974" cy="105499"/>
            </a:xfrm>
            <a:prstGeom prst="rect">
              <a:avLst/>
            </a:prstGeom>
          </p:spPr>
        </p:pic>
        <p:sp>
          <p:nvSpPr>
            <p:cNvPr id="59" name="object 59"/>
            <p:cNvSpPr/>
            <p:nvPr/>
          </p:nvSpPr>
          <p:spPr>
            <a:xfrm>
              <a:off x="9973380" y="4376216"/>
              <a:ext cx="0" cy="688340"/>
            </a:xfrm>
            <a:custGeom>
              <a:avLst/>
              <a:gdLst/>
              <a:ahLst/>
              <a:cxnLst/>
              <a:rect l="l" t="t" r="r" b="b"/>
              <a:pathLst>
                <a:path h="688339">
                  <a:moveTo>
                    <a:pt x="0" y="687898"/>
                  </a:moveTo>
                  <a:lnTo>
                    <a:pt x="0" y="0"/>
                  </a:lnTo>
                </a:path>
              </a:pathLst>
            </a:custGeom>
            <a:ln w="19049">
              <a:solidFill>
                <a:srgbClr val="595959"/>
              </a:solidFill>
            </a:ln>
          </p:spPr>
          <p:txBody>
            <a:bodyPr wrap="square" lIns="0" tIns="0" rIns="0" bIns="0" rtlCol="0"/>
            <a:lstStyle/>
            <a:p>
              <a:endParaRPr sz="700"/>
            </a:p>
          </p:txBody>
        </p:sp>
        <p:pic>
          <p:nvPicPr>
            <p:cNvPr id="60" name="object 60"/>
            <p:cNvPicPr/>
            <p:nvPr/>
          </p:nvPicPr>
          <p:blipFill>
            <a:blip r:embed="rId6" cstate="print"/>
            <a:stretch>
              <a:fillRect/>
            </a:stretch>
          </p:blipFill>
          <p:spPr>
            <a:xfrm>
              <a:off x="9932405" y="4280241"/>
              <a:ext cx="81974" cy="105499"/>
            </a:xfrm>
            <a:prstGeom prst="rect">
              <a:avLst/>
            </a:prstGeom>
          </p:spPr>
        </p:pic>
        <p:sp>
          <p:nvSpPr>
            <p:cNvPr id="61" name="object 61"/>
            <p:cNvSpPr/>
            <p:nvPr/>
          </p:nvSpPr>
          <p:spPr>
            <a:xfrm>
              <a:off x="9973979" y="0"/>
              <a:ext cx="1416050" cy="4739005"/>
            </a:xfrm>
            <a:custGeom>
              <a:avLst/>
              <a:gdLst/>
              <a:ahLst/>
              <a:cxnLst/>
              <a:rect l="l" t="t" r="r" b="b"/>
              <a:pathLst>
                <a:path w="1416050" h="4739005">
                  <a:moveTo>
                    <a:pt x="1416022" y="0"/>
                  </a:moveTo>
                  <a:lnTo>
                    <a:pt x="1416022" y="4738390"/>
                  </a:lnTo>
                  <a:lnTo>
                    <a:pt x="0" y="4738390"/>
                  </a:lnTo>
                  <a:lnTo>
                    <a:pt x="0" y="4262216"/>
                  </a:lnTo>
                </a:path>
              </a:pathLst>
            </a:custGeom>
            <a:ln w="19049">
              <a:solidFill>
                <a:srgbClr val="595959"/>
              </a:solidFill>
              <a:prstDash val="lgDash"/>
            </a:ln>
          </p:spPr>
          <p:txBody>
            <a:bodyPr wrap="square" lIns="0" tIns="0" rIns="0" bIns="0" rtlCol="0"/>
            <a:lstStyle/>
            <a:p>
              <a:endParaRPr sz="700"/>
            </a:p>
          </p:txBody>
        </p:sp>
      </p:grpSp>
      <p:sp>
        <p:nvSpPr>
          <p:cNvPr id="62" name="object 62"/>
          <p:cNvSpPr txBox="1"/>
          <p:nvPr/>
        </p:nvSpPr>
        <p:spPr>
          <a:xfrm>
            <a:off x="4286592" y="2383349"/>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grpSp>
        <p:nvGrpSpPr>
          <p:cNvPr id="6" name="object 6"/>
          <p:cNvGrpSpPr/>
          <p:nvPr/>
        </p:nvGrpSpPr>
        <p:grpSpPr>
          <a:xfrm>
            <a:off x="2970700" y="3078950"/>
            <a:ext cx="3054033" cy="721995"/>
            <a:chOff x="5941400" y="6157900"/>
            <a:chExt cx="6108065" cy="1443990"/>
          </a:xfrm>
        </p:grpSpPr>
        <p:sp>
          <p:nvSpPr>
            <p:cNvPr id="7" name="object 7"/>
            <p:cNvSpPr/>
            <p:nvPr/>
          </p:nvSpPr>
          <p:spPr>
            <a:xfrm>
              <a:off x="5955688" y="6172187"/>
              <a:ext cx="6079490" cy="1415415"/>
            </a:xfrm>
            <a:custGeom>
              <a:avLst/>
              <a:gdLst/>
              <a:ahLst/>
              <a:cxnLst/>
              <a:rect l="l" t="t" r="r" b="b"/>
              <a:pathLst>
                <a:path w="6079490" h="1415415">
                  <a:moveTo>
                    <a:pt x="5843088" y="1414797"/>
                  </a:moveTo>
                  <a:lnTo>
                    <a:pt x="235824" y="1414797"/>
                  </a:lnTo>
                  <a:lnTo>
                    <a:pt x="188295" y="1410006"/>
                  </a:lnTo>
                  <a:lnTo>
                    <a:pt x="144027" y="1396266"/>
                  </a:lnTo>
                  <a:lnTo>
                    <a:pt x="103969" y="1374525"/>
                  </a:lnTo>
                  <a:lnTo>
                    <a:pt x="69068" y="1345731"/>
                  </a:lnTo>
                  <a:lnTo>
                    <a:pt x="40273" y="1310833"/>
                  </a:lnTo>
                  <a:lnTo>
                    <a:pt x="18531" y="1270779"/>
                  </a:lnTo>
                  <a:lnTo>
                    <a:pt x="4790" y="1226518"/>
                  </a:lnTo>
                  <a:lnTo>
                    <a:pt x="0" y="1178997"/>
                  </a:lnTo>
                  <a:lnTo>
                    <a:pt x="0" y="235799"/>
                  </a:lnTo>
                  <a:lnTo>
                    <a:pt x="4790" y="188278"/>
                  </a:lnTo>
                  <a:lnTo>
                    <a:pt x="18531" y="144017"/>
                  </a:lnTo>
                  <a:lnTo>
                    <a:pt x="40273" y="103963"/>
                  </a:lnTo>
                  <a:lnTo>
                    <a:pt x="69068" y="69065"/>
                  </a:lnTo>
                  <a:lnTo>
                    <a:pt x="103969" y="40271"/>
                  </a:lnTo>
                  <a:lnTo>
                    <a:pt x="144027" y="18530"/>
                  </a:lnTo>
                  <a:lnTo>
                    <a:pt x="188295" y="4790"/>
                  </a:lnTo>
                  <a:lnTo>
                    <a:pt x="235824" y="0"/>
                  </a:lnTo>
                  <a:lnTo>
                    <a:pt x="5843088" y="0"/>
                  </a:lnTo>
                  <a:lnTo>
                    <a:pt x="5889311" y="4573"/>
                  </a:lnTo>
                  <a:lnTo>
                    <a:pt x="5933334" y="17953"/>
                  </a:lnTo>
                  <a:lnTo>
                    <a:pt x="5973921" y="39624"/>
                  </a:lnTo>
                  <a:lnTo>
                    <a:pt x="6009837" y="69074"/>
                  </a:lnTo>
                  <a:lnTo>
                    <a:pt x="6039284" y="104979"/>
                  </a:lnTo>
                  <a:lnTo>
                    <a:pt x="6060947" y="145565"/>
                  </a:lnTo>
                  <a:lnTo>
                    <a:pt x="6074317" y="189586"/>
                  </a:lnTo>
                  <a:lnTo>
                    <a:pt x="6078887" y="235799"/>
                  </a:lnTo>
                  <a:lnTo>
                    <a:pt x="6078887" y="1178997"/>
                  </a:lnTo>
                  <a:lnTo>
                    <a:pt x="6074098" y="1226518"/>
                  </a:lnTo>
                  <a:lnTo>
                    <a:pt x="6060360" y="1270779"/>
                  </a:lnTo>
                  <a:lnTo>
                    <a:pt x="6038622" y="1310833"/>
                  </a:lnTo>
                  <a:lnTo>
                    <a:pt x="6009831" y="1345731"/>
                  </a:lnTo>
                  <a:lnTo>
                    <a:pt x="5974935" y="1374525"/>
                  </a:lnTo>
                  <a:lnTo>
                    <a:pt x="5934881" y="1396266"/>
                  </a:lnTo>
                  <a:lnTo>
                    <a:pt x="5890616" y="1410006"/>
                  </a:lnTo>
                  <a:lnTo>
                    <a:pt x="5843088" y="1414797"/>
                  </a:lnTo>
                  <a:close/>
                </a:path>
              </a:pathLst>
            </a:custGeom>
            <a:solidFill>
              <a:srgbClr val="C8DAF7"/>
            </a:solidFill>
          </p:spPr>
          <p:txBody>
            <a:bodyPr wrap="square" lIns="0" tIns="0" rIns="0" bIns="0" rtlCol="0"/>
            <a:lstStyle/>
            <a:p>
              <a:endParaRPr sz="700"/>
            </a:p>
          </p:txBody>
        </p:sp>
        <p:sp>
          <p:nvSpPr>
            <p:cNvPr id="8" name="object 8"/>
            <p:cNvSpPr/>
            <p:nvPr/>
          </p:nvSpPr>
          <p:spPr>
            <a:xfrm>
              <a:off x="5955688" y="6172187"/>
              <a:ext cx="6079490" cy="1415415"/>
            </a:xfrm>
            <a:custGeom>
              <a:avLst/>
              <a:gdLst/>
              <a:ahLst/>
              <a:cxnLst/>
              <a:rect l="l" t="t" r="r" b="b"/>
              <a:pathLst>
                <a:path w="6079490" h="1415415">
                  <a:moveTo>
                    <a:pt x="0" y="235799"/>
                  </a:moveTo>
                  <a:lnTo>
                    <a:pt x="4790" y="188278"/>
                  </a:lnTo>
                  <a:lnTo>
                    <a:pt x="18531" y="144017"/>
                  </a:lnTo>
                  <a:lnTo>
                    <a:pt x="40273" y="103963"/>
                  </a:lnTo>
                  <a:lnTo>
                    <a:pt x="69068" y="69065"/>
                  </a:lnTo>
                  <a:lnTo>
                    <a:pt x="103969" y="40271"/>
                  </a:lnTo>
                  <a:lnTo>
                    <a:pt x="144027" y="18530"/>
                  </a:lnTo>
                  <a:lnTo>
                    <a:pt x="188295" y="4790"/>
                  </a:lnTo>
                  <a:lnTo>
                    <a:pt x="235824" y="0"/>
                  </a:lnTo>
                  <a:lnTo>
                    <a:pt x="5843088" y="0"/>
                  </a:lnTo>
                  <a:lnTo>
                    <a:pt x="5889311" y="4573"/>
                  </a:lnTo>
                  <a:lnTo>
                    <a:pt x="5933334" y="17953"/>
                  </a:lnTo>
                  <a:lnTo>
                    <a:pt x="5973921" y="39624"/>
                  </a:lnTo>
                  <a:lnTo>
                    <a:pt x="6009837" y="69074"/>
                  </a:lnTo>
                  <a:lnTo>
                    <a:pt x="6039284" y="104979"/>
                  </a:lnTo>
                  <a:lnTo>
                    <a:pt x="6060947" y="145565"/>
                  </a:lnTo>
                  <a:lnTo>
                    <a:pt x="6074317" y="189586"/>
                  </a:lnTo>
                  <a:lnTo>
                    <a:pt x="6078887" y="235799"/>
                  </a:lnTo>
                  <a:lnTo>
                    <a:pt x="6078887" y="1178997"/>
                  </a:lnTo>
                  <a:lnTo>
                    <a:pt x="6074098" y="1226518"/>
                  </a:lnTo>
                  <a:lnTo>
                    <a:pt x="6060360" y="1270779"/>
                  </a:lnTo>
                  <a:lnTo>
                    <a:pt x="6038622" y="1310833"/>
                  </a:lnTo>
                  <a:lnTo>
                    <a:pt x="6009831" y="1345731"/>
                  </a:lnTo>
                  <a:lnTo>
                    <a:pt x="5974935" y="1374525"/>
                  </a:lnTo>
                  <a:lnTo>
                    <a:pt x="5934881" y="1396266"/>
                  </a:lnTo>
                  <a:lnTo>
                    <a:pt x="5890616" y="1410006"/>
                  </a:lnTo>
                  <a:lnTo>
                    <a:pt x="5843088" y="1414797"/>
                  </a:lnTo>
                  <a:lnTo>
                    <a:pt x="235824" y="1414797"/>
                  </a:lnTo>
                  <a:lnTo>
                    <a:pt x="188295" y="1410006"/>
                  </a:lnTo>
                  <a:lnTo>
                    <a:pt x="144027" y="1396266"/>
                  </a:lnTo>
                  <a:lnTo>
                    <a:pt x="103969" y="1374525"/>
                  </a:lnTo>
                  <a:lnTo>
                    <a:pt x="69068" y="1345731"/>
                  </a:lnTo>
                  <a:lnTo>
                    <a:pt x="40273" y="1310833"/>
                  </a:lnTo>
                  <a:lnTo>
                    <a:pt x="18531" y="1270779"/>
                  </a:lnTo>
                  <a:lnTo>
                    <a:pt x="4790" y="1226518"/>
                  </a:lnTo>
                  <a:lnTo>
                    <a:pt x="0" y="1178997"/>
                  </a:lnTo>
                  <a:lnTo>
                    <a:pt x="0" y="235799"/>
                  </a:lnTo>
                  <a:close/>
                </a:path>
              </a:pathLst>
            </a:custGeom>
            <a:ln w="28574">
              <a:solidFill>
                <a:srgbClr val="0000FF"/>
              </a:solidFill>
            </a:ln>
          </p:spPr>
          <p:txBody>
            <a:bodyPr wrap="square" lIns="0" tIns="0" rIns="0" bIns="0" rtlCol="0"/>
            <a:lstStyle/>
            <a:p>
              <a:endParaRPr sz="700"/>
            </a:p>
          </p:txBody>
        </p:sp>
      </p:grpSp>
      <p:sp>
        <p:nvSpPr>
          <p:cNvPr id="9" name="object 9"/>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sp>
        <p:nvSpPr>
          <p:cNvPr id="10" name="object 10"/>
          <p:cNvSpPr txBox="1"/>
          <p:nvPr/>
        </p:nvSpPr>
        <p:spPr>
          <a:xfrm>
            <a:off x="3404104" y="3984408"/>
            <a:ext cx="2265998" cy="191078"/>
          </a:xfrm>
          <a:prstGeom prst="rect">
            <a:avLst/>
          </a:prstGeom>
        </p:spPr>
        <p:txBody>
          <a:bodyPr vert="horz" wrap="square" lIns="0" tIns="6350" rIns="0" bIns="0" rtlCol="0">
            <a:spAutoFit/>
          </a:bodyPr>
          <a:lstStyle/>
          <a:p>
            <a:pPr marL="6350">
              <a:spcBef>
                <a:spcPts val="50"/>
              </a:spcBef>
              <a:tabLst>
                <a:tab pos="457200" algn="l"/>
                <a:tab pos="1059498" algn="l"/>
                <a:tab pos="1423353" algn="l"/>
                <a:tab pos="2047558" algn="l"/>
              </a:tabLst>
            </a:pPr>
            <a:r>
              <a:rPr sz="1200" spc="-13" dirty="0"/>
              <a:t>the</a:t>
            </a:r>
            <a:r>
              <a:rPr sz="1200" dirty="0"/>
              <a:t>	</a:t>
            </a:r>
            <a:r>
              <a:rPr sz="1200" spc="-5" dirty="0"/>
              <a:t>teach</a:t>
            </a:r>
            <a:r>
              <a:rPr sz="1200" dirty="0"/>
              <a:t>	</a:t>
            </a:r>
            <a:r>
              <a:rPr sz="1200" spc="-13" dirty="0"/>
              <a:t>er</a:t>
            </a:r>
            <a:r>
              <a:rPr sz="1200" dirty="0"/>
              <a:t>	</a:t>
            </a:r>
            <a:r>
              <a:rPr sz="1200" spc="-5" dirty="0"/>
              <a:t>taught</a:t>
            </a:r>
            <a:r>
              <a:rPr sz="1200" dirty="0"/>
              <a:t>	</a:t>
            </a:r>
            <a:r>
              <a:rPr sz="1200" spc="-13" dirty="0"/>
              <a:t>the</a:t>
            </a:r>
            <a:endParaRPr sz="1200"/>
          </a:p>
        </p:txBody>
      </p:sp>
      <p:graphicFrame>
        <p:nvGraphicFramePr>
          <p:cNvPr id="11" name="object 11"/>
          <p:cNvGraphicFramePr>
            <a:graphicFrameLocks noGrp="1"/>
          </p:cNvGraphicFramePr>
          <p:nvPr/>
        </p:nvGraphicFramePr>
        <p:xfrm>
          <a:off x="3207787" y="3252762"/>
          <a:ext cx="2637790" cy="369253"/>
        </p:xfrm>
        <a:graphic>
          <a:graphicData uri="http://schemas.openxmlformats.org/drawingml/2006/table">
            <a:tbl>
              <a:tblPr firstRow="1" bandRow="1">
                <a:tableStyleId>{2D5ABB26-0587-4C30-8999-92F81FD0307C}</a:tableStyleId>
              </a:tblPr>
              <a:tblGrid>
                <a:gridCol w="578803">
                  <a:extLst>
                    <a:ext uri="{9D8B030D-6E8A-4147-A177-3AD203B41FA5}">
                      <a16:colId xmlns:a16="http://schemas.microsoft.com/office/drawing/2014/main" val="20000"/>
                    </a:ext>
                  </a:extLst>
                </a:gridCol>
                <a:gridCol w="527367">
                  <a:extLst>
                    <a:ext uri="{9D8B030D-6E8A-4147-A177-3AD203B41FA5}">
                      <a16:colId xmlns:a16="http://schemas.microsoft.com/office/drawing/2014/main" val="20001"/>
                    </a:ext>
                  </a:extLst>
                </a:gridCol>
                <a:gridCol w="505460">
                  <a:extLst>
                    <a:ext uri="{9D8B030D-6E8A-4147-A177-3AD203B41FA5}">
                      <a16:colId xmlns:a16="http://schemas.microsoft.com/office/drawing/2014/main" val="20002"/>
                    </a:ext>
                  </a:extLst>
                </a:gridCol>
                <a:gridCol w="494347">
                  <a:extLst>
                    <a:ext uri="{9D8B030D-6E8A-4147-A177-3AD203B41FA5}">
                      <a16:colId xmlns:a16="http://schemas.microsoft.com/office/drawing/2014/main" val="20003"/>
                    </a:ext>
                  </a:extLst>
                </a:gridCol>
                <a:gridCol w="489268">
                  <a:extLst>
                    <a:ext uri="{9D8B030D-6E8A-4147-A177-3AD203B41FA5}">
                      <a16:colId xmlns:a16="http://schemas.microsoft.com/office/drawing/2014/main" val="20004"/>
                    </a:ext>
                  </a:extLst>
                </a:gridCol>
              </a:tblGrid>
              <a:tr h="369253">
                <a:tc>
                  <a:txBody>
                    <a:bodyPr/>
                    <a:lstStyle/>
                    <a:p>
                      <a:pPr marL="323850">
                        <a:lnSpc>
                          <a:spcPct val="100000"/>
                        </a:lnSpc>
                        <a:spcBef>
                          <a:spcPts val="1325"/>
                        </a:spcBef>
                      </a:pPr>
                      <a:r>
                        <a:rPr sz="1200" spc="-25" dirty="0">
                          <a:latin typeface="Arial"/>
                          <a:cs typeface="Arial"/>
                        </a:rPr>
                        <a:t>156</a:t>
                      </a:r>
                      <a:endParaRPr sz="1200">
                        <a:latin typeface="Arial"/>
                        <a:cs typeface="Arial"/>
                      </a:endParaRPr>
                    </a:p>
                  </a:txBody>
                  <a:tcPr marL="0" marR="0" marT="84138"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272415">
                        <a:lnSpc>
                          <a:spcPct val="100000"/>
                        </a:lnSpc>
                        <a:spcBef>
                          <a:spcPts val="1325"/>
                        </a:spcBef>
                      </a:pPr>
                      <a:r>
                        <a:rPr sz="1200" spc="-25" dirty="0">
                          <a:latin typeface="Arial"/>
                          <a:cs typeface="Arial"/>
                        </a:rPr>
                        <a:t>790</a:t>
                      </a:r>
                      <a:endParaRPr sz="1200">
                        <a:latin typeface="Arial"/>
                        <a:cs typeface="Arial"/>
                      </a:endParaRPr>
                    </a:p>
                  </a:txBody>
                  <a:tcPr marL="0" marR="0" marT="84138"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250825">
                        <a:lnSpc>
                          <a:spcPct val="100000"/>
                        </a:lnSpc>
                        <a:spcBef>
                          <a:spcPts val="1325"/>
                        </a:spcBef>
                      </a:pPr>
                      <a:r>
                        <a:rPr sz="1200" spc="-25" dirty="0">
                          <a:latin typeface="Arial"/>
                          <a:cs typeface="Arial"/>
                        </a:rPr>
                        <a:t>321</a:t>
                      </a:r>
                      <a:endParaRPr sz="1200">
                        <a:latin typeface="Arial"/>
                        <a:cs typeface="Arial"/>
                      </a:endParaRPr>
                    </a:p>
                  </a:txBody>
                  <a:tcPr marL="0" marR="0" marT="84138"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239395">
                        <a:lnSpc>
                          <a:spcPct val="100000"/>
                        </a:lnSpc>
                        <a:spcBef>
                          <a:spcPts val="1325"/>
                        </a:spcBef>
                      </a:pPr>
                      <a:r>
                        <a:rPr sz="1200" spc="-25" dirty="0">
                          <a:latin typeface="Arial"/>
                          <a:cs typeface="Arial"/>
                        </a:rPr>
                        <a:t>890</a:t>
                      </a:r>
                      <a:endParaRPr sz="1200">
                        <a:latin typeface="Arial"/>
                        <a:cs typeface="Arial"/>
                      </a:endParaRPr>
                    </a:p>
                  </a:txBody>
                  <a:tcPr marL="0" marR="0" marT="84138"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180340">
                        <a:lnSpc>
                          <a:spcPct val="100000"/>
                        </a:lnSpc>
                        <a:spcBef>
                          <a:spcPts val="1325"/>
                        </a:spcBef>
                      </a:pPr>
                      <a:r>
                        <a:rPr sz="1200" spc="-25" dirty="0">
                          <a:latin typeface="Arial"/>
                          <a:cs typeface="Arial"/>
                        </a:rPr>
                        <a:t>156</a:t>
                      </a:r>
                      <a:endParaRPr sz="1200">
                        <a:latin typeface="Arial"/>
                        <a:cs typeface="Arial"/>
                      </a:endParaRPr>
                    </a:p>
                  </a:txBody>
                  <a:tcPr marL="0" marR="0" marT="84138"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bl>
          </a:graphicData>
        </a:graphic>
      </p:graphicFrame>
      <p:grpSp>
        <p:nvGrpSpPr>
          <p:cNvPr id="12" name="object 12"/>
          <p:cNvGrpSpPr/>
          <p:nvPr/>
        </p:nvGrpSpPr>
        <p:grpSpPr>
          <a:xfrm>
            <a:off x="3465106" y="139625"/>
            <a:ext cx="961073" cy="1387158"/>
            <a:chOff x="6930211" y="279249"/>
            <a:chExt cx="1922145" cy="2774315"/>
          </a:xfrm>
        </p:grpSpPr>
        <p:sp>
          <p:nvSpPr>
            <p:cNvPr id="13" name="object 13"/>
            <p:cNvSpPr/>
            <p:nvPr/>
          </p:nvSpPr>
          <p:spPr>
            <a:xfrm>
              <a:off x="6939736" y="288774"/>
              <a:ext cx="1903095" cy="2755265"/>
            </a:xfrm>
            <a:custGeom>
              <a:avLst/>
              <a:gdLst/>
              <a:ahLst/>
              <a:cxnLst/>
              <a:rect l="l" t="t" r="r" b="b"/>
              <a:pathLst>
                <a:path w="1903095" h="2755265">
                  <a:moveTo>
                    <a:pt x="1745146" y="2755194"/>
                  </a:moveTo>
                  <a:lnTo>
                    <a:pt x="157474" y="2755194"/>
                  </a:lnTo>
                  <a:lnTo>
                    <a:pt x="107698" y="2747166"/>
                  </a:lnTo>
                  <a:lnTo>
                    <a:pt x="64470" y="2724813"/>
                  </a:lnTo>
                  <a:lnTo>
                    <a:pt x="30382" y="2690729"/>
                  </a:lnTo>
                  <a:lnTo>
                    <a:pt x="8027" y="2647508"/>
                  </a:lnTo>
                  <a:lnTo>
                    <a:pt x="0" y="2597744"/>
                  </a:lnTo>
                  <a:lnTo>
                    <a:pt x="0" y="157459"/>
                  </a:lnTo>
                  <a:lnTo>
                    <a:pt x="8027" y="107690"/>
                  </a:lnTo>
                  <a:lnTo>
                    <a:pt x="30382" y="64466"/>
                  </a:lnTo>
                  <a:lnTo>
                    <a:pt x="64470" y="30380"/>
                  </a:lnTo>
                  <a:lnTo>
                    <a:pt x="107698" y="8027"/>
                  </a:lnTo>
                  <a:lnTo>
                    <a:pt x="157474" y="0"/>
                  </a:lnTo>
                  <a:lnTo>
                    <a:pt x="1745146" y="0"/>
                  </a:lnTo>
                  <a:lnTo>
                    <a:pt x="1805396" y="11986"/>
                  </a:lnTo>
                  <a:lnTo>
                    <a:pt x="1856496" y="46119"/>
                  </a:lnTo>
                  <a:lnTo>
                    <a:pt x="1890618" y="97202"/>
                  </a:lnTo>
                  <a:lnTo>
                    <a:pt x="1902596" y="157459"/>
                  </a:lnTo>
                  <a:lnTo>
                    <a:pt x="1902596" y="2597744"/>
                  </a:lnTo>
                  <a:lnTo>
                    <a:pt x="1894568" y="2647508"/>
                  </a:lnTo>
                  <a:lnTo>
                    <a:pt x="1872215" y="2690729"/>
                  </a:lnTo>
                  <a:lnTo>
                    <a:pt x="1838131" y="2724813"/>
                  </a:lnTo>
                  <a:lnTo>
                    <a:pt x="1794909" y="2747166"/>
                  </a:lnTo>
                  <a:lnTo>
                    <a:pt x="1745146" y="2755194"/>
                  </a:lnTo>
                  <a:close/>
                </a:path>
              </a:pathLst>
            </a:custGeom>
            <a:solidFill>
              <a:srgbClr val="C1E8F7"/>
            </a:solidFill>
          </p:spPr>
          <p:txBody>
            <a:bodyPr wrap="square" lIns="0" tIns="0" rIns="0" bIns="0" rtlCol="0"/>
            <a:lstStyle/>
            <a:p>
              <a:endParaRPr sz="700"/>
            </a:p>
          </p:txBody>
        </p:sp>
        <p:sp>
          <p:nvSpPr>
            <p:cNvPr id="14" name="object 14"/>
            <p:cNvSpPr/>
            <p:nvPr/>
          </p:nvSpPr>
          <p:spPr>
            <a:xfrm>
              <a:off x="6939736" y="288774"/>
              <a:ext cx="1903095" cy="2755265"/>
            </a:xfrm>
            <a:custGeom>
              <a:avLst/>
              <a:gdLst/>
              <a:ahLst/>
              <a:cxnLst/>
              <a:rect l="l" t="t" r="r" b="b"/>
              <a:pathLst>
                <a:path w="1903095" h="2755265">
                  <a:moveTo>
                    <a:pt x="0" y="157459"/>
                  </a:moveTo>
                  <a:lnTo>
                    <a:pt x="8027" y="107690"/>
                  </a:lnTo>
                  <a:lnTo>
                    <a:pt x="30382" y="64466"/>
                  </a:lnTo>
                  <a:lnTo>
                    <a:pt x="64470" y="30380"/>
                  </a:lnTo>
                  <a:lnTo>
                    <a:pt x="107698" y="8027"/>
                  </a:lnTo>
                  <a:lnTo>
                    <a:pt x="157474" y="0"/>
                  </a:lnTo>
                  <a:lnTo>
                    <a:pt x="1745146" y="0"/>
                  </a:lnTo>
                  <a:lnTo>
                    <a:pt x="1805396" y="11986"/>
                  </a:lnTo>
                  <a:lnTo>
                    <a:pt x="1856496" y="46119"/>
                  </a:lnTo>
                  <a:lnTo>
                    <a:pt x="1890618" y="97202"/>
                  </a:lnTo>
                  <a:lnTo>
                    <a:pt x="1902596" y="157459"/>
                  </a:lnTo>
                  <a:lnTo>
                    <a:pt x="1902596" y="2597744"/>
                  </a:lnTo>
                  <a:lnTo>
                    <a:pt x="1894568" y="2647508"/>
                  </a:lnTo>
                  <a:lnTo>
                    <a:pt x="1872215" y="2690729"/>
                  </a:lnTo>
                  <a:lnTo>
                    <a:pt x="1838131" y="2724813"/>
                  </a:lnTo>
                  <a:lnTo>
                    <a:pt x="1794909" y="2747166"/>
                  </a:lnTo>
                  <a:lnTo>
                    <a:pt x="1745146" y="2755194"/>
                  </a:lnTo>
                  <a:lnTo>
                    <a:pt x="157474" y="2755194"/>
                  </a:lnTo>
                  <a:lnTo>
                    <a:pt x="107698" y="2747166"/>
                  </a:lnTo>
                  <a:lnTo>
                    <a:pt x="64470" y="2724813"/>
                  </a:lnTo>
                  <a:lnTo>
                    <a:pt x="30382" y="2690729"/>
                  </a:lnTo>
                  <a:lnTo>
                    <a:pt x="8027" y="2647508"/>
                  </a:lnTo>
                  <a:lnTo>
                    <a:pt x="0" y="2597744"/>
                  </a:lnTo>
                  <a:lnTo>
                    <a:pt x="0" y="157459"/>
                  </a:lnTo>
                  <a:close/>
                </a:path>
              </a:pathLst>
            </a:custGeom>
            <a:ln w="19049">
              <a:solidFill>
                <a:srgbClr val="595959"/>
              </a:solidFill>
            </a:ln>
          </p:spPr>
          <p:txBody>
            <a:bodyPr wrap="square" lIns="0" tIns="0" rIns="0" bIns="0" rtlCol="0"/>
            <a:lstStyle/>
            <a:p>
              <a:endParaRPr sz="700"/>
            </a:p>
          </p:txBody>
        </p:sp>
      </p:grpSp>
      <p:sp>
        <p:nvSpPr>
          <p:cNvPr id="15" name="object 15"/>
          <p:cNvSpPr txBox="1"/>
          <p:nvPr/>
        </p:nvSpPr>
        <p:spPr>
          <a:xfrm>
            <a:off x="3655355" y="730252"/>
            <a:ext cx="580390" cy="191078"/>
          </a:xfrm>
          <a:prstGeom prst="rect">
            <a:avLst/>
          </a:prstGeom>
        </p:spPr>
        <p:txBody>
          <a:bodyPr vert="horz" wrap="square" lIns="0" tIns="6350" rIns="0" bIns="0" rtlCol="0">
            <a:spAutoFit/>
          </a:bodyPr>
          <a:lstStyle/>
          <a:p>
            <a:pPr marL="6350">
              <a:spcBef>
                <a:spcPts val="50"/>
              </a:spcBef>
            </a:pPr>
            <a:r>
              <a:rPr sz="1200" spc="-5" dirty="0"/>
              <a:t>Encoder</a:t>
            </a:r>
            <a:endParaRPr sz="1200"/>
          </a:p>
        </p:txBody>
      </p:sp>
      <p:grpSp>
        <p:nvGrpSpPr>
          <p:cNvPr id="16" name="object 16"/>
          <p:cNvGrpSpPr/>
          <p:nvPr/>
        </p:nvGrpSpPr>
        <p:grpSpPr>
          <a:xfrm>
            <a:off x="4575203" y="-4763"/>
            <a:ext cx="961073" cy="1531620"/>
            <a:chOff x="9150406" y="-9525"/>
            <a:chExt cx="1922145" cy="3063240"/>
          </a:xfrm>
        </p:grpSpPr>
        <p:sp>
          <p:nvSpPr>
            <p:cNvPr id="17" name="object 17"/>
            <p:cNvSpPr/>
            <p:nvPr/>
          </p:nvSpPr>
          <p:spPr>
            <a:xfrm>
              <a:off x="9159931" y="0"/>
              <a:ext cx="1903095" cy="3044190"/>
            </a:xfrm>
            <a:custGeom>
              <a:avLst/>
              <a:gdLst/>
              <a:ahLst/>
              <a:cxnLst/>
              <a:rect l="l" t="t" r="r" b="b"/>
              <a:pathLst>
                <a:path w="1903095" h="3044190">
                  <a:moveTo>
                    <a:pt x="1745146" y="3043718"/>
                  </a:moveTo>
                  <a:lnTo>
                    <a:pt x="157474" y="3043718"/>
                  </a:lnTo>
                  <a:lnTo>
                    <a:pt x="107698" y="3035691"/>
                  </a:lnTo>
                  <a:lnTo>
                    <a:pt x="64470" y="3013338"/>
                  </a:lnTo>
                  <a:lnTo>
                    <a:pt x="30382" y="2979253"/>
                  </a:lnTo>
                  <a:lnTo>
                    <a:pt x="8027" y="2936032"/>
                  </a:lnTo>
                  <a:lnTo>
                    <a:pt x="0" y="2886269"/>
                  </a:lnTo>
                  <a:lnTo>
                    <a:pt x="0" y="0"/>
                  </a:lnTo>
                  <a:lnTo>
                    <a:pt x="1902596" y="0"/>
                  </a:lnTo>
                  <a:lnTo>
                    <a:pt x="1902596" y="2886269"/>
                  </a:lnTo>
                  <a:lnTo>
                    <a:pt x="1894568" y="2936032"/>
                  </a:lnTo>
                  <a:lnTo>
                    <a:pt x="1872215" y="2979253"/>
                  </a:lnTo>
                  <a:lnTo>
                    <a:pt x="1838131" y="3013338"/>
                  </a:lnTo>
                  <a:lnTo>
                    <a:pt x="1794909" y="3035691"/>
                  </a:lnTo>
                  <a:lnTo>
                    <a:pt x="1745146" y="3043718"/>
                  </a:lnTo>
                  <a:close/>
                </a:path>
              </a:pathLst>
            </a:custGeom>
            <a:solidFill>
              <a:srgbClr val="FFE1BC"/>
            </a:solidFill>
          </p:spPr>
          <p:txBody>
            <a:bodyPr wrap="square" lIns="0" tIns="0" rIns="0" bIns="0" rtlCol="0"/>
            <a:lstStyle/>
            <a:p>
              <a:endParaRPr sz="700"/>
            </a:p>
          </p:txBody>
        </p:sp>
        <p:sp>
          <p:nvSpPr>
            <p:cNvPr id="18" name="object 18"/>
            <p:cNvSpPr/>
            <p:nvPr/>
          </p:nvSpPr>
          <p:spPr>
            <a:xfrm>
              <a:off x="9159931" y="0"/>
              <a:ext cx="1903095" cy="3044190"/>
            </a:xfrm>
            <a:custGeom>
              <a:avLst/>
              <a:gdLst/>
              <a:ahLst/>
              <a:cxnLst/>
              <a:rect l="l" t="t" r="r" b="b"/>
              <a:pathLst>
                <a:path w="1903095" h="3044190">
                  <a:moveTo>
                    <a:pt x="1902596" y="0"/>
                  </a:moveTo>
                  <a:lnTo>
                    <a:pt x="1902596" y="2886269"/>
                  </a:lnTo>
                  <a:lnTo>
                    <a:pt x="1894568" y="2936032"/>
                  </a:lnTo>
                  <a:lnTo>
                    <a:pt x="1872215" y="2979253"/>
                  </a:lnTo>
                  <a:lnTo>
                    <a:pt x="1838131" y="3013338"/>
                  </a:lnTo>
                  <a:lnTo>
                    <a:pt x="1794909" y="3035691"/>
                  </a:lnTo>
                  <a:lnTo>
                    <a:pt x="1745146" y="3043718"/>
                  </a:lnTo>
                  <a:lnTo>
                    <a:pt x="157474" y="3043718"/>
                  </a:lnTo>
                  <a:lnTo>
                    <a:pt x="107698" y="3035691"/>
                  </a:lnTo>
                  <a:lnTo>
                    <a:pt x="64470" y="3013338"/>
                  </a:lnTo>
                  <a:lnTo>
                    <a:pt x="30382" y="2979253"/>
                  </a:lnTo>
                  <a:lnTo>
                    <a:pt x="8027" y="2936032"/>
                  </a:lnTo>
                  <a:lnTo>
                    <a:pt x="0" y="2886269"/>
                  </a:lnTo>
                  <a:lnTo>
                    <a:pt x="0" y="0"/>
                  </a:lnTo>
                </a:path>
              </a:pathLst>
            </a:custGeom>
            <a:ln w="19049">
              <a:solidFill>
                <a:srgbClr val="595959"/>
              </a:solidFill>
            </a:ln>
          </p:spPr>
          <p:txBody>
            <a:bodyPr wrap="square" lIns="0" tIns="0" rIns="0" bIns="0" rtlCol="0"/>
            <a:lstStyle/>
            <a:p>
              <a:endParaRPr sz="700"/>
            </a:p>
          </p:txBody>
        </p:sp>
      </p:grpSp>
      <p:sp>
        <p:nvSpPr>
          <p:cNvPr id="19" name="object 19"/>
          <p:cNvSpPr txBox="1"/>
          <p:nvPr/>
        </p:nvSpPr>
        <p:spPr>
          <a:xfrm>
            <a:off x="4761249" y="402976"/>
            <a:ext cx="588963" cy="191078"/>
          </a:xfrm>
          <a:prstGeom prst="rect">
            <a:avLst/>
          </a:prstGeom>
        </p:spPr>
        <p:txBody>
          <a:bodyPr vert="horz" wrap="square" lIns="0" tIns="6350" rIns="0" bIns="0" rtlCol="0">
            <a:spAutoFit/>
          </a:bodyPr>
          <a:lstStyle/>
          <a:p>
            <a:pPr marL="6350">
              <a:spcBef>
                <a:spcPts val="50"/>
              </a:spcBef>
            </a:pPr>
            <a:r>
              <a:rPr sz="1200" spc="-5" dirty="0"/>
              <a:t>Decoder</a:t>
            </a:r>
            <a:endParaRPr sz="1200"/>
          </a:p>
        </p:txBody>
      </p:sp>
      <p:grpSp>
        <p:nvGrpSpPr>
          <p:cNvPr id="20" name="object 20"/>
          <p:cNvGrpSpPr/>
          <p:nvPr/>
        </p:nvGrpSpPr>
        <p:grpSpPr>
          <a:xfrm>
            <a:off x="3699655" y="1860221"/>
            <a:ext cx="653415" cy="275908"/>
            <a:chOff x="7399310" y="3720442"/>
            <a:chExt cx="1306830" cy="551815"/>
          </a:xfrm>
        </p:grpSpPr>
        <p:sp>
          <p:nvSpPr>
            <p:cNvPr id="21" name="object 21"/>
            <p:cNvSpPr/>
            <p:nvPr/>
          </p:nvSpPr>
          <p:spPr>
            <a:xfrm>
              <a:off x="7408835" y="3729967"/>
              <a:ext cx="1287780" cy="532765"/>
            </a:xfrm>
            <a:custGeom>
              <a:avLst/>
              <a:gdLst/>
              <a:ahLst/>
              <a:cxnLst/>
              <a:rect l="l" t="t" r="r" b="b"/>
              <a:pathLst>
                <a:path w="1287779" h="532764">
                  <a:moveTo>
                    <a:pt x="1198897" y="532198"/>
                  </a:moveTo>
                  <a:lnTo>
                    <a:pt x="88699" y="532198"/>
                  </a:lnTo>
                  <a:lnTo>
                    <a:pt x="54179" y="525226"/>
                  </a:lnTo>
                  <a:lnTo>
                    <a:pt x="25984" y="506214"/>
                  </a:lnTo>
                  <a:lnTo>
                    <a:pt x="6972" y="478019"/>
                  </a:lnTo>
                  <a:lnTo>
                    <a:pt x="0" y="443499"/>
                  </a:lnTo>
                  <a:lnTo>
                    <a:pt x="0" y="88699"/>
                  </a:lnTo>
                  <a:lnTo>
                    <a:pt x="6972" y="54179"/>
                  </a:lnTo>
                  <a:lnTo>
                    <a:pt x="25984" y="25984"/>
                  </a:lnTo>
                  <a:lnTo>
                    <a:pt x="54179" y="6972"/>
                  </a:lnTo>
                  <a:lnTo>
                    <a:pt x="88699" y="0"/>
                  </a:lnTo>
                  <a:lnTo>
                    <a:pt x="1198897" y="0"/>
                  </a:lnTo>
                  <a:lnTo>
                    <a:pt x="1248116" y="14902"/>
                  </a:lnTo>
                  <a:lnTo>
                    <a:pt x="1280844" y="54759"/>
                  </a:lnTo>
                  <a:lnTo>
                    <a:pt x="1287597" y="88699"/>
                  </a:lnTo>
                  <a:lnTo>
                    <a:pt x="1287597" y="443499"/>
                  </a:lnTo>
                  <a:lnTo>
                    <a:pt x="1280628" y="478019"/>
                  </a:lnTo>
                  <a:lnTo>
                    <a:pt x="1261622" y="506214"/>
                  </a:lnTo>
                  <a:lnTo>
                    <a:pt x="1233428" y="525226"/>
                  </a:lnTo>
                  <a:lnTo>
                    <a:pt x="1198897" y="532198"/>
                  </a:lnTo>
                  <a:close/>
                </a:path>
              </a:pathLst>
            </a:custGeom>
            <a:solidFill>
              <a:srgbClr val="FDDFE1"/>
            </a:solidFill>
          </p:spPr>
          <p:txBody>
            <a:bodyPr wrap="square" lIns="0" tIns="0" rIns="0" bIns="0" rtlCol="0"/>
            <a:lstStyle/>
            <a:p>
              <a:endParaRPr sz="700"/>
            </a:p>
          </p:txBody>
        </p:sp>
        <p:sp>
          <p:nvSpPr>
            <p:cNvPr id="22" name="object 22"/>
            <p:cNvSpPr/>
            <p:nvPr/>
          </p:nvSpPr>
          <p:spPr>
            <a:xfrm>
              <a:off x="7408835" y="3729967"/>
              <a:ext cx="1287780" cy="532765"/>
            </a:xfrm>
            <a:custGeom>
              <a:avLst/>
              <a:gdLst/>
              <a:ahLst/>
              <a:cxnLst/>
              <a:rect l="l" t="t" r="r" b="b"/>
              <a:pathLst>
                <a:path w="1287779" h="532764">
                  <a:moveTo>
                    <a:pt x="0" y="88699"/>
                  </a:moveTo>
                  <a:lnTo>
                    <a:pt x="6972" y="54179"/>
                  </a:lnTo>
                  <a:lnTo>
                    <a:pt x="25984" y="25984"/>
                  </a:lnTo>
                  <a:lnTo>
                    <a:pt x="54179" y="6972"/>
                  </a:lnTo>
                  <a:lnTo>
                    <a:pt x="88699" y="0"/>
                  </a:lnTo>
                  <a:lnTo>
                    <a:pt x="1198897" y="0"/>
                  </a:lnTo>
                  <a:lnTo>
                    <a:pt x="1248116" y="14902"/>
                  </a:lnTo>
                  <a:lnTo>
                    <a:pt x="1280844" y="54759"/>
                  </a:lnTo>
                  <a:lnTo>
                    <a:pt x="1287597" y="88699"/>
                  </a:lnTo>
                  <a:lnTo>
                    <a:pt x="1287597" y="443499"/>
                  </a:lnTo>
                  <a:lnTo>
                    <a:pt x="1280628" y="478019"/>
                  </a:lnTo>
                  <a:lnTo>
                    <a:pt x="1261622" y="506214"/>
                  </a:lnTo>
                  <a:lnTo>
                    <a:pt x="1233428" y="525226"/>
                  </a:lnTo>
                  <a:lnTo>
                    <a:pt x="1198897" y="532198"/>
                  </a:lnTo>
                  <a:lnTo>
                    <a:pt x="88699" y="532198"/>
                  </a:lnTo>
                  <a:lnTo>
                    <a:pt x="54179" y="525226"/>
                  </a:lnTo>
                  <a:lnTo>
                    <a:pt x="25984" y="506214"/>
                  </a:lnTo>
                  <a:lnTo>
                    <a:pt x="6972" y="478019"/>
                  </a:lnTo>
                  <a:lnTo>
                    <a:pt x="0" y="443499"/>
                  </a:lnTo>
                  <a:lnTo>
                    <a:pt x="0" y="88699"/>
                  </a:lnTo>
                  <a:close/>
                </a:path>
              </a:pathLst>
            </a:custGeom>
            <a:ln w="19049">
              <a:solidFill>
                <a:srgbClr val="595959"/>
              </a:solidFill>
            </a:ln>
          </p:spPr>
          <p:txBody>
            <a:bodyPr wrap="square" lIns="0" tIns="0" rIns="0" bIns="0" rtlCol="0"/>
            <a:lstStyle/>
            <a:p>
              <a:endParaRPr sz="700"/>
            </a:p>
          </p:txBody>
        </p:sp>
      </p:grpSp>
      <p:sp>
        <p:nvSpPr>
          <p:cNvPr id="23" name="object 23"/>
          <p:cNvSpPr txBox="1"/>
          <p:nvPr/>
        </p:nvSpPr>
        <p:spPr>
          <a:xfrm>
            <a:off x="3827218" y="1943392"/>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24" name="object 24"/>
          <p:cNvGrpSpPr/>
          <p:nvPr/>
        </p:nvGrpSpPr>
        <p:grpSpPr>
          <a:xfrm>
            <a:off x="4660028" y="1860221"/>
            <a:ext cx="653415" cy="275908"/>
            <a:chOff x="9320055" y="3720442"/>
            <a:chExt cx="1306830" cy="551815"/>
          </a:xfrm>
        </p:grpSpPr>
        <p:sp>
          <p:nvSpPr>
            <p:cNvPr id="25" name="object 25"/>
            <p:cNvSpPr/>
            <p:nvPr/>
          </p:nvSpPr>
          <p:spPr>
            <a:xfrm>
              <a:off x="9329580" y="3729967"/>
              <a:ext cx="1287780" cy="532765"/>
            </a:xfrm>
            <a:custGeom>
              <a:avLst/>
              <a:gdLst/>
              <a:ahLst/>
              <a:cxnLst/>
              <a:rect l="l" t="t" r="r" b="b"/>
              <a:pathLst>
                <a:path w="1287779" h="532764">
                  <a:moveTo>
                    <a:pt x="1198897" y="532198"/>
                  </a:moveTo>
                  <a:lnTo>
                    <a:pt x="88699" y="532198"/>
                  </a:lnTo>
                  <a:lnTo>
                    <a:pt x="54179" y="525226"/>
                  </a:lnTo>
                  <a:lnTo>
                    <a:pt x="25984" y="506214"/>
                  </a:lnTo>
                  <a:lnTo>
                    <a:pt x="6972" y="478019"/>
                  </a:lnTo>
                  <a:lnTo>
                    <a:pt x="0" y="443499"/>
                  </a:lnTo>
                  <a:lnTo>
                    <a:pt x="0" y="88699"/>
                  </a:lnTo>
                  <a:lnTo>
                    <a:pt x="6972" y="54179"/>
                  </a:lnTo>
                  <a:lnTo>
                    <a:pt x="25984" y="25984"/>
                  </a:lnTo>
                  <a:lnTo>
                    <a:pt x="54179" y="6972"/>
                  </a:lnTo>
                  <a:lnTo>
                    <a:pt x="88699" y="0"/>
                  </a:lnTo>
                  <a:lnTo>
                    <a:pt x="1198897" y="0"/>
                  </a:lnTo>
                  <a:lnTo>
                    <a:pt x="1248116" y="14902"/>
                  </a:lnTo>
                  <a:lnTo>
                    <a:pt x="1280844" y="54759"/>
                  </a:lnTo>
                  <a:lnTo>
                    <a:pt x="1287597" y="88699"/>
                  </a:lnTo>
                  <a:lnTo>
                    <a:pt x="1287597" y="443499"/>
                  </a:lnTo>
                  <a:lnTo>
                    <a:pt x="1280628" y="478019"/>
                  </a:lnTo>
                  <a:lnTo>
                    <a:pt x="1261622" y="506214"/>
                  </a:lnTo>
                  <a:lnTo>
                    <a:pt x="1233428" y="525226"/>
                  </a:lnTo>
                  <a:lnTo>
                    <a:pt x="1198897" y="532198"/>
                  </a:lnTo>
                  <a:close/>
                </a:path>
              </a:pathLst>
            </a:custGeom>
            <a:solidFill>
              <a:srgbClr val="FDDFE1"/>
            </a:solidFill>
          </p:spPr>
          <p:txBody>
            <a:bodyPr wrap="square" lIns="0" tIns="0" rIns="0" bIns="0" rtlCol="0"/>
            <a:lstStyle/>
            <a:p>
              <a:endParaRPr sz="700"/>
            </a:p>
          </p:txBody>
        </p:sp>
        <p:sp>
          <p:nvSpPr>
            <p:cNvPr id="26" name="object 26"/>
            <p:cNvSpPr/>
            <p:nvPr/>
          </p:nvSpPr>
          <p:spPr>
            <a:xfrm>
              <a:off x="9329580" y="3729967"/>
              <a:ext cx="1287780" cy="532765"/>
            </a:xfrm>
            <a:custGeom>
              <a:avLst/>
              <a:gdLst/>
              <a:ahLst/>
              <a:cxnLst/>
              <a:rect l="l" t="t" r="r" b="b"/>
              <a:pathLst>
                <a:path w="1287779" h="532764">
                  <a:moveTo>
                    <a:pt x="0" y="88699"/>
                  </a:moveTo>
                  <a:lnTo>
                    <a:pt x="6972" y="54179"/>
                  </a:lnTo>
                  <a:lnTo>
                    <a:pt x="25984" y="25984"/>
                  </a:lnTo>
                  <a:lnTo>
                    <a:pt x="54179" y="6972"/>
                  </a:lnTo>
                  <a:lnTo>
                    <a:pt x="88699" y="0"/>
                  </a:lnTo>
                  <a:lnTo>
                    <a:pt x="1198897" y="0"/>
                  </a:lnTo>
                  <a:lnTo>
                    <a:pt x="1248116" y="14902"/>
                  </a:lnTo>
                  <a:lnTo>
                    <a:pt x="1280844" y="54759"/>
                  </a:lnTo>
                  <a:lnTo>
                    <a:pt x="1287597" y="88699"/>
                  </a:lnTo>
                  <a:lnTo>
                    <a:pt x="1287597" y="443499"/>
                  </a:lnTo>
                  <a:lnTo>
                    <a:pt x="1280628" y="478019"/>
                  </a:lnTo>
                  <a:lnTo>
                    <a:pt x="1261622" y="506214"/>
                  </a:lnTo>
                  <a:lnTo>
                    <a:pt x="1233428" y="525226"/>
                  </a:lnTo>
                  <a:lnTo>
                    <a:pt x="1198897" y="532198"/>
                  </a:lnTo>
                  <a:lnTo>
                    <a:pt x="88699" y="532198"/>
                  </a:lnTo>
                  <a:lnTo>
                    <a:pt x="54179" y="525226"/>
                  </a:lnTo>
                  <a:lnTo>
                    <a:pt x="25984" y="506214"/>
                  </a:lnTo>
                  <a:lnTo>
                    <a:pt x="6972" y="478019"/>
                  </a:lnTo>
                  <a:lnTo>
                    <a:pt x="0" y="443499"/>
                  </a:lnTo>
                  <a:lnTo>
                    <a:pt x="0" y="88699"/>
                  </a:lnTo>
                  <a:close/>
                </a:path>
              </a:pathLst>
            </a:custGeom>
            <a:ln w="19049">
              <a:solidFill>
                <a:srgbClr val="595959"/>
              </a:solidFill>
            </a:ln>
          </p:spPr>
          <p:txBody>
            <a:bodyPr wrap="square" lIns="0" tIns="0" rIns="0" bIns="0" rtlCol="0"/>
            <a:lstStyle/>
            <a:p>
              <a:endParaRPr sz="700"/>
            </a:p>
          </p:txBody>
        </p:sp>
      </p:grpSp>
      <p:sp>
        <p:nvSpPr>
          <p:cNvPr id="27" name="object 27"/>
          <p:cNvSpPr txBox="1"/>
          <p:nvPr/>
        </p:nvSpPr>
        <p:spPr>
          <a:xfrm>
            <a:off x="4787593" y="1943392"/>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28" name="object 28"/>
          <p:cNvGrpSpPr/>
          <p:nvPr/>
        </p:nvGrpSpPr>
        <p:grpSpPr>
          <a:xfrm>
            <a:off x="3940754" y="0"/>
            <a:ext cx="106363" cy="2532063"/>
            <a:chOff x="7881508" y="0"/>
            <a:chExt cx="212725" cy="5064125"/>
          </a:xfrm>
        </p:grpSpPr>
        <p:sp>
          <p:nvSpPr>
            <p:cNvPr id="29" name="object 29"/>
            <p:cNvSpPr/>
            <p:nvPr/>
          </p:nvSpPr>
          <p:spPr>
            <a:xfrm>
              <a:off x="7891033" y="0"/>
              <a:ext cx="161925" cy="3729990"/>
            </a:xfrm>
            <a:custGeom>
              <a:avLst/>
              <a:gdLst/>
              <a:ahLst/>
              <a:cxnLst/>
              <a:rect l="l" t="t" r="r" b="b"/>
              <a:pathLst>
                <a:path w="161925" h="3729990">
                  <a:moveTo>
                    <a:pt x="0" y="288774"/>
                  </a:moveTo>
                  <a:lnTo>
                    <a:pt x="0" y="0"/>
                  </a:lnTo>
                </a:path>
                <a:path w="161925" h="3729990">
                  <a:moveTo>
                    <a:pt x="161599" y="3729967"/>
                  </a:moveTo>
                  <a:lnTo>
                    <a:pt x="161599" y="3160868"/>
                  </a:lnTo>
                </a:path>
              </a:pathLst>
            </a:custGeom>
            <a:ln w="19049">
              <a:solidFill>
                <a:srgbClr val="595959"/>
              </a:solidFill>
            </a:ln>
          </p:spPr>
          <p:txBody>
            <a:bodyPr wrap="square" lIns="0" tIns="0" rIns="0" bIns="0" rtlCol="0"/>
            <a:lstStyle/>
            <a:p>
              <a:endParaRPr sz="700"/>
            </a:p>
          </p:txBody>
        </p:sp>
        <p:pic>
          <p:nvPicPr>
            <p:cNvPr id="30" name="object 30"/>
            <p:cNvPicPr/>
            <p:nvPr/>
          </p:nvPicPr>
          <p:blipFill>
            <a:blip r:embed="rId5" cstate="print"/>
            <a:stretch>
              <a:fillRect/>
            </a:stretch>
          </p:blipFill>
          <p:spPr>
            <a:xfrm>
              <a:off x="8011658" y="3064893"/>
              <a:ext cx="81974" cy="105499"/>
            </a:xfrm>
            <a:prstGeom prst="rect">
              <a:avLst/>
            </a:prstGeom>
          </p:spPr>
        </p:pic>
        <p:sp>
          <p:nvSpPr>
            <p:cNvPr id="31" name="object 31"/>
            <p:cNvSpPr/>
            <p:nvPr/>
          </p:nvSpPr>
          <p:spPr>
            <a:xfrm>
              <a:off x="8052633" y="4376216"/>
              <a:ext cx="0" cy="688340"/>
            </a:xfrm>
            <a:custGeom>
              <a:avLst/>
              <a:gdLst/>
              <a:ahLst/>
              <a:cxnLst/>
              <a:rect l="l" t="t" r="r" b="b"/>
              <a:pathLst>
                <a:path h="688339">
                  <a:moveTo>
                    <a:pt x="0" y="687898"/>
                  </a:moveTo>
                  <a:lnTo>
                    <a:pt x="0" y="0"/>
                  </a:lnTo>
                </a:path>
              </a:pathLst>
            </a:custGeom>
            <a:ln w="19049">
              <a:solidFill>
                <a:srgbClr val="595959"/>
              </a:solidFill>
            </a:ln>
          </p:spPr>
          <p:txBody>
            <a:bodyPr wrap="square" lIns="0" tIns="0" rIns="0" bIns="0" rtlCol="0"/>
            <a:lstStyle/>
            <a:p>
              <a:endParaRPr sz="700"/>
            </a:p>
          </p:txBody>
        </p:sp>
        <p:pic>
          <p:nvPicPr>
            <p:cNvPr id="32" name="object 32"/>
            <p:cNvPicPr/>
            <p:nvPr/>
          </p:nvPicPr>
          <p:blipFill>
            <a:blip r:embed="rId5" cstate="print"/>
            <a:stretch>
              <a:fillRect/>
            </a:stretch>
          </p:blipFill>
          <p:spPr>
            <a:xfrm>
              <a:off x="8011658" y="4280241"/>
              <a:ext cx="81974" cy="105499"/>
            </a:xfrm>
            <a:prstGeom prst="rect">
              <a:avLst/>
            </a:prstGeom>
          </p:spPr>
        </p:pic>
      </p:grpSp>
      <p:grpSp>
        <p:nvGrpSpPr>
          <p:cNvPr id="33" name="object 33"/>
          <p:cNvGrpSpPr/>
          <p:nvPr/>
        </p:nvGrpSpPr>
        <p:grpSpPr>
          <a:xfrm>
            <a:off x="4495803" y="-4763"/>
            <a:ext cx="1203960" cy="2536825"/>
            <a:chOff x="8991606" y="-9525"/>
            <a:chExt cx="2407920" cy="5073650"/>
          </a:xfrm>
        </p:grpSpPr>
        <p:sp>
          <p:nvSpPr>
            <p:cNvPr id="34" name="object 34"/>
            <p:cNvSpPr/>
            <p:nvPr/>
          </p:nvSpPr>
          <p:spPr>
            <a:xfrm>
              <a:off x="9001131" y="0"/>
              <a:ext cx="972819" cy="3729990"/>
            </a:xfrm>
            <a:custGeom>
              <a:avLst/>
              <a:gdLst/>
              <a:ahLst/>
              <a:cxnLst/>
              <a:rect l="l" t="t" r="r" b="b"/>
              <a:pathLst>
                <a:path w="972820" h="3729990">
                  <a:moveTo>
                    <a:pt x="0" y="0"/>
                  </a:moveTo>
                  <a:lnTo>
                    <a:pt x="0" y="1011772"/>
                  </a:lnTo>
                  <a:lnTo>
                    <a:pt x="158899" y="1011772"/>
                  </a:lnTo>
                </a:path>
                <a:path w="972820" h="3729990">
                  <a:moveTo>
                    <a:pt x="972248" y="3729967"/>
                  </a:moveTo>
                  <a:lnTo>
                    <a:pt x="972248" y="3167468"/>
                  </a:lnTo>
                </a:path>
              </a:pathLst>
            </a:custGeom>
            <a:ln w="19049">
              <a:solidFill>
                <a:srgbClr val="595959"/>
              </a:solidFill>
            </a:ln>
          </p:spPr>
          <p:txBody>
            <a:bodyPr wrap="square" lIns="0" tIns="0" rIns="0" bIns="0" rtlCol="0"/>
            <a:lstStyle/>
            <a:p>
              <a:endParaRPr sz="700"/>
            </a:p>
          </p:txBody>
        </p:sp>
        <p:pic>
          <p:nvPicPr>
            <p:cNvPr id="35" name="object 35"/>
            <p:cNvPicPr/>
            <p:nvPr/>
          </p:nvPicPr>
          <p:blipFill>
            <a:blip r:embed="rId5" cstate="print"/>
            <a:stretch>
              <a:fillRect/>
            </a:stretch>
          </p:blipFill>
          <p:spPr>
            <a:xfrm>
              <a:off x="9932405" y="3071493"/>
              <a:ext cx="81974" cy="105499"/>
            </a:xfrm>
            <a:prstGeom prst="rect">
              <a:avLst/>
            </a:prstGeom>
          </p:spPr>
        </p:pic>
        <p:sp>
          <p:nvSpPr>
            <p:cNvPr id="36" name="object 36"/>
            <p:cNvSpPr/>
            <p:nvPr/>
          </p:nvSpPr>
          <p:spPr>
            <a:xfrm>
              <a:off x="9973380" y="4376216"/>
              <a:ext cx="0" cy="688340"/>
            </a:xfrm>
            <a:custGeom>
              <a:avLst/>
              <a:gdLst/>
              <a:ahLst/>
              <a:cxnLst/>
              <a:rect l="l" t="t" r="r" b="b"/>
              <a:pathLst>
                <a:path h="688339">
                  <a:moveTo>
                    <a:pt x="0" y="687898"/>
                  </a:moveTo>
                  <a:lnTo>
                    <a:pt x="0" y="0"/>
                  </a:lnTo>
                </a:path>
              </a:pathLst>
            </a:custGeom>
            <a:ln w="19049">
              <a:solidFill>
                <a:srgbClr val="595959"/>
              </a:solidFill>
            </a:ln>
          </p:spPr>
          <p:txBody>
            <a:bodyPr wrap="square" lIns="0" tIns="0" rIns="0" bIns="0" rtlCol="0"/>
            <a:lstStyle/>
            <a:p>
              <a:endParaRPr sz="700"/>
            </a:p>
          </p:txBody>
        </p:sp>
        <p:pic>
          <p:nvPicPr>
            <p:cNvPr id="37" name="object 37"/>
            <p:cNvPicPr/>
            <p:nvPr/>
          </p:nvPicPr>
          <p:blipFill>
            <a:blip r:embed="rId5" cstate="print"/>
            <a:stretch>
              <a:fillRect/>
            </a:stretch>
          </p:blipFill>
          <p:spPr>
            <a:xfrm>
              <a:off x="9932405" y="4280241"/>
              <a:ext cx="81974" cy="105499"/>
            </a:xfrm>
            <a:prstGeom prst="rect">
              <a:avLst/>
            </a:prstGeom>
          </p:spPr>
        </p:pic>
        <p:sp>
          <p:nvSpPr>
            <p:cNvPr id="38" name="object 38"/>
            <p:cNvSpPr/>
            <p:nvPr/>
          </p:nvSpPr>
          <p:spPr>
            <a:xfrm>
              <a:off x="9973979" y="0"/>
              <a:ext cx="1416050" cy="4739005"/>
            </a:xfrm>
            <a:custGeom>
              <a:avLst/>
              <a:gdLst/>
              <a:ahLst/>
              <a:cxnLst/>
              <a:rect l="l" t="t" r="r" b="b"/>
              <a:pathLst>
                <a:path w="1416050" h="4739005">
                  <a:moveTo>
                    <a:pt x="1416022" y="0"/>
                  </a:moveTo>
                  <a:lnTo>
                    <a:pt x="1416022" y="4738390"/>
                  </a:lnTo>
                  <a:lnTo>
                    <a:pt x="0" y="4738390"/>
                  </a:lnTo>
                  <a:lnTo>
                    <a:pt x="0" y="4262216"/>
                  </a:lnTo>
                </a:path>
              </a:pathLst>
            </a:custGeom>
            <a:ln w="19049">
              <a:solidFill>
                <a:srgbClr val="595959"/>
              </a:solidFill>
              <a:prstDash val="lgDash"/>
            </a:ln>
          </p:spPr>
          <p:txBody>
            <a:bodyPr wrap="square" lIns="0" tIns="0" rIns="0" bIns="0" rtlCol="0"/>
            <a:lstStyle/>
            <a:p>
              <a:endParaRPr sz="700"/>
            </a:p>
          </p:txBody>
        </p:sp>
      </p:grpSp>
      <p:sp>
        <p:nvSpPr>
          <p:cNvPr id="39" name="object 39"/>
          <p:cNvSpPr txBox="1"/>
          <p:nvPr/>
        </p:nvSpPr>
        <p:spPr>
          <a:xfrm>
            <a:off x="4286592" y="2383349"/>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40" name="object 40"/>
          <p:cNvSpPr txBox="1"/>
          <p:nvPr/>
        </p:nvSpPr>
        <p:spPr>
          <a:xfrm>
            <a:off x="1538885" y="3292097"/>
            <a:ext cx="936943" cy="268022"/>
          </a:xfrm>
          <a:prstGeom prst="rect">
            <a:avLst/>
          </a:prstGeom>
        </p:spPr>
        <p:txBody>
          <a:bodyPr vert="horz" wrap="square" lIns="0" tIns="6350" rIns="0" bIns="0" rtlCol="0">
            <a:spAutoFit/>
          </a:bodyPr>
          <a:lstStyle/>
          <a:p>
            <a:pPr marL="6350">
              <a:spcBef>
                <a:spcPts val="50"/>
              </a:spcBef>
            </a:pPr>
            <a:r>
              <a:rPr sz="1700" spc="-20" dirty="0">
                <a:solidFill>
                  <a:srgbClr val="0000FF"/>
                </a:solidFill>
              </a:rPr>
              <a:t>Tokenizer</a:t>
            </a:r>
            <a:endParaRPr sz="1700"/>
          </a:p>
        </p:txBody>
      </p:sp>
      <p:grpSp>
        <p:nvGrpSpPr>
          <p:cNvPr id="41" name="object 41"/>
          <p:cNvGrpSpPr/>
          <p:nvPr/>
        </p:nvGrpSpPr>
        <p:grpSpPr>
          <a:xfrm>
            <a:off x="2602995" y="2572251"/>
            <a:ext cx="3888740" cy="1378903"/>
            <a:chOff x="5205989" y="5144502"/>
            <a:chExt cx="7777480" cy="2757805"/>
          </a:xfrm>
        </p:grpSpPr>
        <p:sp>
          <p:nvSpPr>
            <p:cNvPr id="42" name="object 42"/>
            <p:cNvSpPr/>
            <p:nvPr/>
          </p:nvSpPr>
          <p:spPr>
            <a:xfrm>
              <a:off x="5205989" y="6879586"/>
              <a:ext cx="749935" cy="0"/>
            </a:xfrm>
            <a:custGeom>
              <a:avLst/>
              <a:gdLst/>
              <a:ahLst/>
              <a:cxnLst/>
              <a:rect l="l" t="t" r="r" b="b"/>
              <a:pathLst>
                <a:path w="749935">
                  <a:moveTo>
                    <a:pt x="0" y="0"/>
                  </a:moveTo>
                  <a:lnTo>
                    <a:pt x="749698" y="0"/>
                  </a:lnTo>
                </a:path>
              </a:pathLst>
            </a:custGeom>
            <a:ln w="28574">
              <a:solidFill>
                <a:srgbClr val="0000FF"/>
              </a:solidFill>
            </a:ln>
          </p:spPr>
          <p:txBody>
            <a:bodyPr wrap="square" lIns="0" tIns="0" rIns="0" bIns="0" rtlCol="0"/>
            <a:lstStyle/>
            <a:p>
              <a:endParaRPr sz="700"/>
            </a:p>
          </p:txBody>
        </p:sp>
        <p:sp>
          <p:nvSpPr>
            <p:cNvPr id="43" name="object 43"/>
            <p:cNvSpPr/>
            <p:nvPr/>
          </p:nvSpPr>
          <p:spPr>
            <a:xfrm>
              <a:off x="11887225" y="6879736"/>
              <a:ext cx="1096645" cy="0"/>
            </a:xfrm>
            <a:custGeom>
              <a:avLst/>
              <a:gdLst/>
              <a:ahLst/>
              <a:cxnLst/>
              <a:rect l="l" t="t" r="r" b="b"/>
              <a:pathLst>
                <a:path w="1096645">
                  <a:moveTo>
                    <a:pt x="1096197" y="0"/>
                  </a:moveTo>
                  <a:lnTo>
                    <a:pt x="0" y="0"/>
                  </a:lnTo>
                </a:path>
              </a:pathLst>
            </a:custGeom>
            <a:ln w="38099">
              <a:solidFill>
                <a:srgbClr val="000000"/>
              </a:solidFill>
            </a:ln>
          </p:spPr>
          <p:txBody>
            <a:bodyPr wrap="square" lIns="0" tIns="0" rIns="0" bIns="0" rtlCol="0"/>
            <a:lstStyle/>
            <a:p>
              <a:endParaRPr sz="700"/>
            </a:p>
          </p:txBody>
        </p:sp>
        <p:pic>
          <p:nvPicPr>
            <p:cNvPr id="44" name="object 44"/>
            <p:cNvPicPr/>
            <p:nvPr/>
          </p:nvPicPr>
          <p:blipFill>
            <a:blip r:embed="rId6" cstate="print"/>
            <a:stretch>
              <a:fillRect/>
            </a:stretch>
          </p:blipFill>
          <p:spPr>
            <a:xfrm>
              <a:off x="11695276" y="6797761"/>
              <a:ext cx="210999" cy="163949"/>
            </a:xfrm>
            <a:prstGeom prst="rect">
              <a:avLst/>
            </a:prstGeom>
          </p:spPr>
        </p:pic>
        <p:sp>
          <p:nvSpPr>
            <p:cNvPr id="45" name="object 45"/>
            <p:cNvSpPr/>
            <p:nvPr/>
          </p:nvSpPr>
          <p:spPr>
            <a:xfrm>
              <a:off x="7064085" y="7336035"/>
              <a:ext cx="0" cy="566420"/>
            </a:xfrm>
            <a:custGeom>
              <a:avLst/>
              <a:gdLst/>
              <a:ahLst/>
              <a:cxnLst/>
              <a:rect l="l" t="t" r="r" b="b"/>
              <a:pathLst>
                <a:path h="566420">
                  <a:moveTo>
                    <a:pt x="0" y="566248"/>
                  </a:moveTo>
                  <a:lnTo>
                    <a:pt x="0" y="0"/>
                  </a:lnTo>
                </a:path>
              </a:pathLst>
            </a:custGeom>
            <a:ln w="9524">
              <a:solidFill>
                <a:srgbClr val="595959"/>
              </a:solidFill>
            </a:ln>
          </p:spPr>
          <p:txBody>
            <a:bodyPr wrap="square" lIns="0" tIns="0" rIns="0" bIns="0" rtlCol="0"/>
            <a:lstStyle/>
            <a:p>
              <a:endParaRPr sz="700"/>
            </a:p>
          </p:txBody>
        </p:sp>
        <p:sp>
          <p:nvSpPr>
            <p:cNvPr id="46" name="object 46"/>
            <p:cNvSpPr/>
            <p:nvPr/>
          </p:nvSpPr>
          <p:spPr>
            <a:xfrm>
              <a:off x="7048360" y="7292810"/>
              <a:ext cx="31750" cy="43815"/>
            </a:xfrm>
            <a:custGeom>
              <a:avLst/>
              <a:gdLst/>
              <a:ahLst/>
              <a:cxnLst/>
              <a:rect l="l" t="t" r="r" b="b"/>
              <a:pathLst>
                <a:path w="31750" h="43815">
                  <a:moveTo>
                    <a:pt x="31449" y="43224"/>
                  </a:moveTo>
                  <a:lnTo>
                    <a:pt x="0" y="43224"/>
                  </a:lnTo>
                  <a:lnTo>
                    <a:pt x="15724" y="0"/>
                  </a:lnTo>
                  <a:lnTo>
                    <a:pt x="31449" y="43224"/>
                  </a:lnTo>
                  <a:close/>
                </a:path>
              </a:pathLst>
            </a:custGeom>
            <a:solidFill>
              <a:srgbClr val="595959"/>
            </a:solidFill>
          </p:spPr>
          <p:txBody>
            <a:bodyPr wrap="square" lIns="0" tIns="0" rIns="0" bIns="0" rtlCol="0"/>
            <a:lstStyle/>
            <a:p>
              <a:endParaRPr sz="700"/>
            </a:p>
          </p:txBody>
        </p:sp>
        <p:sp>
          <p:nvSpPr>
            <p:cNvPr id="47" name="object 47"/>
            <p:cNvSpPr/>
            <p:nvPr/>
          </p:nvSpPr>
          <p:spPr>
            <a:xfrm>
              <a:off x="7048360" y="7292810"/>
              <a:ext cx="31750" cy="43815"/>
            </a:xfrm>
            <a:custGeom>
              <a:avLst/>
              <a:gdLst/>
              <a:ahLst/>
              <a:cxnLst/>
              <a:rect l="l" t="t" r="r" b="b"/>
              <a:pathLst>
                <a:path w="31750" h="43815">
                  <a:moveTo>
                    <a:pt x="31449" y="43224"/>
                  </a:moveTo>
                  <a:lnTo>
                    <a:pt x="15724" y="0"/>
                  </a:lnTo>
                  <a:lnTo>
                    <a:pt x="0" y="43224"/>
                  </a:lnTo>
                  <a:lnTo>
                    <a:pt x="31449" y="43224"/>
                  </a:lnTo>
                  <a:close/>
                </a:path>
              </a:pathLst>
            </a:custGeom>
            <a:ln w="9524">
              <a:solidFill>
                <a:srgbClr val="595959"/>
              </a:solidFill>
            </a:ln>
          </p:spPr>
          <p:txBody>
            <a:bodyPr wrap="square" lIns="0" tIns="0" rIns="0" bIns="0" rtlCol="0"/>
            <a:lstStyle/>
            <a:p>
              <a:endParaRPr sz="700"/>
            </a:p>
          </p:txBody>
        </p:sp>
        <p:sp>
          <p:nvSpPr>
            <p:cNvPr id="48" name="object 48"/>
            <p:cNvSpPr/>
            <p:nvPr/>
          </p:nvSpPr>
          <p:spPr>
            <a:xfrm>
              <a:off x="8077233" y="7336035"/>
              <a:ext cx="0" cy="566420"/>
            </a:xfrm>
            <a:custGeom>
              <a:avLst/>
              <a:gdLst/>
              <a:ahLst/>
              <a:cxnLst/>
              <a:rect l="l" t="t" r="r" b="b"/>
              <a:pathLst>
                <a:path h="566420">
                  <a:moveTo>
                    <a:pt x="0" y="566248"/>
                  </a:moveTo>
                  <a:lnTo>
                    <a:pt x="0" y="0"/>
                  </a:lnTo>
                </a:path>
              </a:pathLst>
            </a:custGeom>
            <a:ln w="9524">
              <a:solidFill>
                <a:srgbClr val="595959"/>
              </a:solidFill>
            </a:ln>
          </p:spPr>
          <p:txBody>
            <a:bodyPr wrap="square" lIns="0" tIns="0" rIns="0" bIns="0" rtlCol="0"/>
            <a:lstStyle/>
            <a:p>
              <a:endParaRPr sz="700"/>
            </a:p>
          </p:txBody>
        </p:sp>
        <p:sp>
          <p:nvSpPr>
            <p:cNvPr id="49" name="object 49"/>
            <p:cNvSpPr/>
            <p:nvPr/>
          </p:nvSpPr>
          <p:spPr>
            <a:xfrm>
              <a:off x="8061508" y="7292810"/>
              <a:ext cx="31750" cy="43815"/>
            </a:xfrm>
            <a:custGeom>
              <a:avLst/>
              <a:gdLst/>
              <a:ahLst/>
              <a:cxnLst/>
              <a:rect l="l" t="t" r="r" b="b"/>
              <a:pathLst>
                <a:path w="31750" h="43815">
                  <a:moveTo>
                    <a:pt x="31449" y="43224"/>
                  </a:moveTo>
                  <a:lnTo>
                    <a:pt x="0" y="43224"/>
                  </a:lnTo>
                  <a:lnTo>
                    <a:pt x="15724" y="0"/>
                  </a:lnTo>
                  <a:lnTo>
                    <a:pt x="31449" y="43224"/>
                  </a:lnTo>
                  <a:close/>
                </a:path>
              </a:pathLst>
            </a:custGeom>
            <a:solidFill>
              <a:srgbClr val="595959"/>
            </a:solidFill>
          </p:spPr>
          <p:txBody>
            <a:bodyPr wrap="square" lIns="0" tIns="0" rIns="0" bIns="0" rtlCol="0"/>
            <a:lstStyle/>
            <a:p>
              <a:endParaRPr sz="700"/>
            </a:p>
          </p:txBody>
        </p:sp>
        <p:sp>
          <p:nvSpPr>
            <p:cNvPr id="50" name="object 50"/>
            <p:cNvSpPr/>
            <p:nvPr/>
          </p:nvSpPr>
          <p:spPr>
            <a:xfrm>
              <a:off x="8061508" y="7292810"/>
              <a:ext cx="31750" cy="43815"/>
            </a:xfrm>
            <a:custGeom>
              <a:avLst/>
              <a:gdLst/>
              <a:ahLst/>
              <a:cxnLst/>
              <a:rect l="l" t="t" r="r" b="b"/>
              <a:pathLst>
                <a:path w="31750" h="43815">
                  <a:moveTo>
                    <a:pt x="31449" y="43224"/>
                  </a:moveTo>
                  <a:lnTo>
                    <a:pt x="15724" y="0"/>
                  </a:lnTo>
                  <a:lnTo>
                    <a:pt x="0" y="43224"/>
                  </a:lnTo>
                  <a:lnTo>
                    <a:pt x="31449" y="43224"/>
                  </a:lnTo>
                  <a:close/>
                </a:path>
              </a:pathLst>
            </a:custGeom>
            <a:ln w="9524">
              <a:solidFill>
                <a:srgbClr val="595959"/>
              </a:solidFill>
            </a:ln>
          </p:spPr>
          <p:txBody>
            <a:bodyPr wrap="square" lIns="0" tIns="0" rIns="0" bIns="0" rtlCol="0"/>
            <a:lstStyle/>
            <a:p>
              <a:endParaRPr sz="700"/>
            </a:p>
          </p:txBody>
        </p:sp>
        <p:sp>
          <p:nvSpPr>
            <p:cNvPr id="51" name="object 51"/>
            <p:cNvSpPr/>
            <p:nvPr/>
          </p:nvSpPr>
          <p:spPr>
            <a:xfrm>
              <a:off x="10110404" y="7336035"/>
              <a:ext cx="0" cy="566420"/>
            </a:xfrm>
            <a:custGeom>
              <a:avLst/>
              <a:gdLst/>
              <a:ahLst/>
              <a:cxnLst/>
              <a:rect l="l" t="t" r="r" b="b"/>
              <a:pathLst>
                <a:path h="566420">
                  <a:moveTo>
                    <a:pt x="0" y="566248"/>
                  </a:moveTo>
                  <a:lnTo>
                    <a:pt x="0" y="0"/>
                  </a:lnTo>
                </a:path>
              </a:pathLst>
            </a:custGeom>
            <a:ln w="9524">
              <a:solidFill>
                <a:srgbClr val="595959"/>
              </a:solidFill>
            </a:ln>
          </p:spPr>
          <p:txBody>
            <a:bodyPr wrap="square" lIns="0" tIns="0" rIns="0" bIns="0" rtlCol="0"/>
            <a:lstStyle/>
            <a:p>
              <a:endParaRPr sz="700"/>
            </a:p>
          </p:txBody>
        </p:sp>
        <p:sp>
          <p:nvSpPr>
            <p:cNvPr id="52" name="object 52"/>
            <p:cNvSpPr/>
            <p:nvPr/>
          </p:nvSpPr>
          <p:spPr>
            <a:xfrm>
              <a:off x="10094654" y="7292810"/>
              <a:ext cx="31750" cy="43815"/>
            </a:xfrm>
            <a:custGeom>
              <a:avLst/>
              <a:gdLst/>
              <a:ahLst/>
              <a:cxnLst/>
              <a:rect l="l" t="t" r="r" b="b"/>
              <a:pathLst>
                <a:path w="31750" h="43815">
                  <a:moveTo>
                    <a:pt x="31474" y="43224"/>
                  </a:moveTo>
                  <a:lnTo>
                    <a:pt x="0" y="43224"/>
                  </a:lnTo>
                  <a:lnTo>
                    <a:pt x="15749" y="0"/>
                  </a:lnTo>
                  <a:lnTo>
                    <a:pt x="31474" y="43224"/>
                  </a:lnTo>
                  <a:close/>
                </a:path>
              </a:pathLst>
            </a:custGeom>
            <a:solidFill>
              <a:srgbClr val="595959"/>
            </a:solidFill>
          </p:spPr>
          <p:txBody>
            <a:bodyPr wrap="square" lIns="0" tIns="0" rIns="0" bIns="0" rtlCol="0"/>
            <a:lstStyle/>
            <a:p>
              <a:endParaRPr sz="700"/>
            </a:p>
          </p:txBody>
        </p:sp>
        <p:sp>
          <p:nvSpPr>
            <p:cNvPr id="53" name="object 53"/>
            <p:cNvSpPr/>
            <p:nvPr/>
          </p:nvSpPr>
          <p:spPr>
            <a:xfrm>
              <a:off x="10094654" y="7292810"/>
              <a:ext cx="31750" cy="43815"/>
            </a:xfrm>
            <a:custGeom>
              <a:avLst/>
              <a:gdLst/>
              <a:ahLst/>
              <a:cxnLst/>
              <a:rect l="l" t="t" r="r" b="b"/>
              <a:pathLst>
                <a:path w="31750" h="43815">
                  <a:moveTo>
                    <a:pt x="31474" y="43224"/>
                  </a:moveTo>
                  <a:lnTo>
                    <a:pt x="15749" y="0"/>
                  </a:lnTo>
                  <a:lnTo>
                    <a:pt x="0" y="43224"/>
                  </a:lnTo>
                  <a:lnTo>
                    <a:pt x="31474" y="43224"/>
                  </a:lnTo>
                  <a:close/>
                </a:path>
              </a:pathLst>
            </a:custGeom>
            <a:ln w="9524">
              <a:solidFill>
                <a:srgbClr val="595959"/>
              </a:solidFill>
            </a:ln>
          </p:spPr>
          <p:txBody>
            <a:bodyPr wrap="square" lIns="0" tIns="0" rIns="0" bIns="0" rtlCol="0"/>
            <a:lstStyle/>
            <a:p>
              <a:endParaRPr sz="700"/>
            </a:p>
          </p:txBody>
        </p:sp>
        <p:sp>
          <p:nvSpPr>
            <p:cNvPr id="54" name="object 54"/>
            <p:cNvSpPr/>
            <p:nvPr/>
          </p:nvSpPr>
          <p:spPr>
            <a:xfrm>
              <a:off x="11085502" y="7336035"/>
              <a:ext cx="0" cy="566420"/>
            </a:xfrm>
            <a:custGeom>
              <a:avLst/>
              <a:gdLst/>
              <a:ahLst/>
              <a:cxnLst/>
              <a:rect l="l" t="t" r="r" b="b"/>
              <a:pathLst>
                <a:path h="566420">
                  <a:moveTo>
                    <a:pt x="0" y="566248"/>
                  </a:moveTo>
                  <a:lnTo>
                    <a:pt x="0" y="0"/>
                  </a:lnTo>
                </a:path>
              </a:pathLst>
            </a:custGeom>
            <a:ln w="9524">
              <a:solidFill>
                <a:srgbClr val="595959"/>
              </a:solidFill>
            </a:ln>
          </p:spPr>
          <p:txBody>
            <a:bodyPr wrap="square" lIns="0" tIns="0" rIns="0" bIns="0" rtlCol="0"/>
            <a:lstStyle/>
            <a:p>
              <a:endParaRPr sz="700"/>
            </a:p>
          </p:txBody>
        </p:sp>
        <p:sp>
          <p:nvSpPr>
            <p:cNvPr id="55" name="object 55"/>
            <p:cNvSpPr/>
            <p:nvPr/>
          </p:nvSpPr>
          <p:spPr>
            <a:xfrm>
              <a:off x="11069777" y="7292810"/>
              <a:ext cx="31750" cy="43815"/>
            </a:xfrm>
            <a:custGeom>
              <a:avLst/>
              <a:gdLst/>
              <a:ahLst/>
              <a:cxnLst/>
              <a:rect l="l" t="t" r="r" b="b"/>
              <a:pathLst>
                <a:path w="31750" h="43815">
                  <a:moveTo>
                    <a:pt x="31474" y="43224"/>
                  </a:moveTo>
                  <a:lnTo>
                    <a:pt x="0" y="43224"/>
                  </a:lnTo>
                  <a:lnTo>
                    <a:pt x="15724" y="0"/>
                  </a:lnTo>
                  <a:lnTo>
                    <a:pt x="31474" y="43224"/>
                  </a:lnTo>
                  <a:close/>
                </a:path>
              </a:pathLst>
            </a:custGeom>
            <a:solidFill>
              <a:srgbClr val="595959"/>
            </a:solidFill>
          </p:spPr>
          <p:txBody>
            <a:bodyPr wrap="square" lIns="0" tIns="0" rIns="0" bIns="0" rtlCol="0"/>
            <a:lstStyle/>
            <a:p>
              <a:endParaRPr sz="700"/>
            </a:p>
          </p:txBody>
        </p:sp>
        <p:sp>
          <p:nvSpPr>
            <p:cNvPr id="56" name="object 56"/>
            <p:cNvSpPr/>
            <p:nvPr/>
          </p:nvSpPr>
          <p:spPr>
            <a:xfrm>
              <a:off x="11069777" y="7292810"/>
              <a:ext cx="31750" cy="43815"/>
            </a:xfrm>
            <a:custGeom>
              <a:avLst/>
              <a:gdLst/>
              <a:ahLst/>
              <a:cxnLst/>
              <a:rect l="l" t="t" r="r" b="b"/>
              <a:pathLst>
                <a:path w="31750" h="43815">
                  <a:moveTo>
                    <a:pt x="31474" y="43224"/>
                  </a:moveTo>
                  <a:lnTo>
                    <a:pt x="15724" y="0"/>
                  </a:lnTo>
                  <a:lnTo>
                    <a:pt x="0" y="43224"/>
                  </a:lnTo>
                  <a:lnTo>
                    <a:pt x="31474" y="43224"/>
                  </a:lnTo>
                  <a:close/>
                </a:path>
              </a:pathLst>
            </a:custGeom>
            <a:ln w="9524">
              <a:solidFill>
                <a:srgbClr val="595959"/>
              </a:solidFill>
            </a:ln>
          </p:spPr>
          <p:txBody>
            <a:bodyPr wrap="square" lIns="0" tIns="0" rIns="0" bIns="0" rtlCol="0"/>
            <a:lstStyle/>
            <a:p>
              <a:endParaRPr sz="700"/>
            </a:p>
          </p:txBody>
        </p:sp>
        <p:sp>
          <p:nvSpPr>
            <p:cNvPr id="57" name="object 57"/>
            <p:cNvSpPr/>
            <p:nvPr/>
          </p:nvSpPr>
          <p:spPr>
            <a:xfrm>
              <a:off x="8406833" y="5158789"/>
              <a:ext cx="1325245" cy="1013460"/>
            </a:xfrm>
            <a:custGeom>
              <a:avLst/>
              <a:gdLst/>
              <a:ahLst/>
              <a:cxnLst/>
              <a:rect l="l" t="t" r="r" b="b"/>
              <a:pathLst>
                <a:path w="1325245" h="1013460">
                  <a:moveTo>
                    <a:pt x="993597" y="1013397"/>
                  </a:moveTo>
                  <a:lnTo>
                    <a:pt x="331199" y="1013397"/>
                  </a:lnTo>
                  <a:lnTo>
                    <a:pt x="331199" y="506698"/>
                  </a:lnTo>
                  <a:lnTo>
                    <a:pt x="0" y="506698"/>
                  </a:lnTo>
                  <a:lnTo>
                    <a:pt x="662398" y="0"/>
                  </a:lnTo>
                  <a:lnTo>
                    <a:pt x="1324797" y="506698"/>
                  </a:lnTo>
                  <a:lnTo>
                    <a:pt x="993597" y="506698"/>
                  </a:lnTo>
                  <a:lnTo>
                    <a:pt x="993597" y="1013397"/>
                  </a:lnTo>
                  <a:close/>
                </a:path>
              </a:pathLst>
            </a:custGeom>
            <a:solidFill>
              <a:srgbClr val="C8DAF7"/>
            </a:solidFill>
          </p:spPr>
          <p:txBody>
            <a:bodyPr wrap="square" lIns="0" tIns="0" rIns="0" bIns="0" rtlCol="0"/>
            <a:lstStyle/>
            <a:p>
              <a:endParaRPr sz="700"/>
            </a:p>
          </p:txBody>
        </p:sp>
        <p:sp>
          <p:nvSpPr>
            <p:cNvPr id="58" name="object 58"/>
            <p:cNvSpPr/>
            <p:nvPr/>
          </p:nvSpPr>
          <p:spPr>
            <a:xfrm>
              <a:off x="8406833" y="5158789"/>
              <a:ext cx="1325245" cy="1013460"/>
            </a:xfrm>
            <a:custGeom>
              <a:avLst/>
              <a:gdLst/>
              <a:ahLst/>
              <a:cxnLst/>
              <a:rect l="l" t="t" r="r" b="b"/>
              <a:pathLst>
                <a:path w="1325245" h="1013460">
                  <a:moveTo>
                    <a:pt x="0" y="506698"/>
                  </a:moveTo>
                  <a:lnTo>
                    <a:pt x="662398" y="0"/>
                  </a:lnTo>
                  <a:lnTo>
                    <a:pt x="1324797" y="506698"/>
                  </a:lnTo>
                  <a:lnTo>
                    <a:pt x="993597" y="506698"/>
                  </a:lnTo>
                  <a:lnTo>
                    <a:pt x="993597" y="1013397"/>
                  </a:lnTo>
                  <a:lnTo>
                    <a:pt x="331199" y="1013397"/>
                  </a:lnTo>
                  <a:lnTo>
                    <a:pt x="331199" y="506698"/>
                  </a:lnTo>
                  <a:lnTo>
                    <a:pt x="0" y="506698"/>
                  </a:lnTo>
                  <a:close/>
                </a:path>
              </a:pathLst>
            </a:custGeom>
            <a:ln w="28574">
              <a:solidFill>
                <a:srgbClr val="0000FF"/>
              </a:solidFill>
            </a:ln>
          </p:spPr>
          <p:txBody>
            <a:bodyPr wrap="square" lIns="0" tIns="0" rIns="0" bIns="0" rtlCol="0"/>
            <a:lstStyle/>
            <a:p>
              <a:endParaRPr sz="700"/>
            </a:p>
          </p:txBody>
        </p:sp>
        <p:sp>
          <p:nvSpPr>
            <p:cNvPr id="59" name="object 59"/>
            <p:cNvSpPr/>
            <p:nvPr/>
          </p:nvSpPr>
          <p:spPr>
            <a:xfrm>
              <a:off x="8766832" y="5997563"/>
              <a:ext cx="605155" cy="269875"/>
            </a:xfrm>
            <a:custGeom>
              <a:avLst/>
              <a:gdLst/>
              <a:ahLst/>
              <a:cxnLst/>
              <a:rect l="l" t="t" r="r" b="b"/>
              <a:pathLst>
                <a:path w="605154" h="269875">
                  <a:moveTo>
                    <a:pt x="604798" y="269399"/>
                  </a:moveTo>
                  <a:lnTo>
                    <a:pt x="0" y="269399"/>
                  </a:lnTo>
                  <a:lnTo>
                    <a:pt x="0" y="0"/>
                  </a:lnTo>
                  <a:lnTo>
                    <a:pt x="604798" y="0"/>
                  </a:lnTo>
                  <a:lnTo>
                    <a:pt x="604798" y="269399"/>
                  </a:lnTo>
                  <a:close/>
                </a:path>
              </a:pathLst>
            </a:custGeom>
            <a:solidFill>
              <a:srgbClr val="C8DAF7"/>
            </a:solidFill>
          </p:spPr>
          <p:txBody>
            <a:bodyPr wrap="square" lIns="0" tIns="0" rIns="0" bIns="0" rtlCol="0"/>
            <a:lstStyle/>
            <a:p>
              <a:endParaRPr sz="700"/>
            </a:p>
          </p:txBody>
        </p:sp>
        <p:sp>
          <p:nvSpPr>
            <p:cNvPr id="60" name="object 60"/>
            <p:cNvSpPr/>
            <p:nvPr/>
          </p:nvSpPr>
          <p:spPr>
            <a:xfrm>
              <a:off x="9078306" y="7336035"/>
              <a:ext cx="0" cy="566420"/>
            </a:xfrm>
            <a:custGeom>
              <a:avLst/>
              <a:gdLst/>
              <a:ahLst/>
              <a:cxnLst/>
              <a:rect l="l" t="t" r="r" b="b"/>
              <a:pathLst>
                <a:path h="566420">
                  <a:moveTo>
                    <a:pt x="0" y="566248"/>
                  </a:moveTo>
                  <a:lnTo>
                    <a:pt x="0" y="0"/>
                  </a:lnTo>
                </a:path>
              </a:pathLst>
            </a:custGeom>
            <a:ln w="9524">
              <a:solidFill>
                <a:srgbClr val="595959"/>
              </a:solidFill>
            </a:ln>
          </p:spPr>
          <p:txBody>
            <a:bodyPr wrap="square" lIns="0" tIns="0" rIns="0" bIns="0" rtlCol="0"/>
            <a:lstStyle/>
            <a:p>
              <a:endParaRPr sz="700"/>
            </a:p>
          </p:txBody>
        </p:sp>
        <p:sp>
          <p:nvSpPr>
            <p:cNvPr id="61" name="object 61"/>
            <p:cNvSpPr/>
            <p:nvPr/>
          </p:nvSpPr>
          <p:spPr>
            <a:xfrm>
              <a:off x="9062556" y="7292810"/>
              <a:ext cx="31750" cy="43815"/>
            </a:xfrm>
            <a:custGeom>
              <a:avLst/>
              <a:gdLst/>
              <a:ahLst/>
              <a:cxnLst/>
              <a:rect l="l" t="t" r="r" b="b"/>
              <a:pathLst>
                <a:path w="31750" h="43815">
                  <a:moveTo>
                    <a:pt x="31474" y="43224"/>
                  </a:moveTo>
                  <a:lnTo>
                    <a:pt x="0" y="43224"/>
                  </a:lnTo>
                  <a:lnTo>
                    <a:pt x="15749" y="0"/>
                  </a:lnTo>
                  <a:lnTo>
                    <a:pt x="31474" y="43224"/>
                  </a:lnTo>
                  <a:close/>
                </a:path>
              </a:pathLst>
            </a:custGeom>
            <a:solidFill>
              <a:srgbClr val="595959"/>
            </a:solidFill>
          </p:spPr>
          <p:txBody>
            <a:bodyPr wrap="square" lIns="0" tIns="0" rIns="0" bIns="0" rtlCol="0"/>
            <a:lstStyle/>
            <a:p>
              <a:endParaRPr sz="700"/>
            </a:p>
          </p:txBody>
        </p:sp>
        <p:sp>
          <p:nvSpPr>
            <p:cNvPr id="62" name="object 62"/>
            <p:cNvSpPr/>
            <p:nvPr/>
          </p:nvSpPr>
          <p:spPr>
            <a:xfrm>
              <a:off x="9062556" y="7292810"/>
              <a:ext cx="31750" cy="43815"/>
            </a:xfrm>
            <a:custGeom>
              <a:avLst/>
              <a:gdLst/>
              <a:ahLst/>
              <a:cxnLst/>
              <a:rect l="l" t="t" r="r" b="b"/>
              <a:pathLst>
                <a:path w="31750" h="43815">
                  <a:moveTo>
                    <a:pt x="31474" y="43224"/>
                  </a:moveTo>
                  <a:lnTo>
                    <a:pt x="15749" y="0"/>
                  </a:lnTo>
                  <a:lnTo>
                    <a:pt x="0" y="43224"/>
                  </a:lnTo>
                  <a:lnTo>
                    <a:pt x="31474" y="43224"/>
                  </a:lnTo>
                  <a:close/>
                </a:path>
              </a:pathLst>
            </a:custGeom>
            <a:ln w="9524">
              <a:solidFill>
                <a:srgbClr val="595959"/>
              </a:solidFill>
            </a:ln>
          </p:spPr>
          <p:txBody>
            <a:bodyPr wrap="square" lIns="0" tIns="0" rIns="0" bIns="0" rtlCol="0"/>
            <a:lstStyle/>
            <a:p>
              <a:endParaRPr sz="700"/>
            </a:p>
          </p:txBody>
        </p:sp>
      </p:grpSp>
      <p:sp>
        <p:nvSpPr>
          <p:cNvPr id="63" name="object 63"/>
          <p:cNvSpPr txBox="1"/>
          <p:nvPr/>
        </p:nvSpPr>
        <p:spPr>
          <a:xfrm>
            <a:off x="6575840" y="3333185"/>
            <a:ext cx="679768" cy="191078"/>
          </a:xfrm>
          <a:prstGeom prst="rect">
            <a:avLst/>
          </a:prstGeom>
        </p:spPr>
        <p:txBody>
          <a:bodyPr vert="horz" wrap="square" lIns="0" tIns="6350" rIns="0" bIns="0" rtlCol="0">
            <a:spAutoFit/>
          </a:bodyPr>
          <a:lstStyle/>
          <a:p>
            <a:pPr marL="6350">
              <a:spcBef>
                <a:spcPts val="50"/>
              </a:spcBef>
            </a:pPr>
            <a:r>
              <a:rPr sz="1200" b="1" spc="-35" dirty="0">
                <a:latin typeface="Lato"/>
                <a:cs typeface="Lato"/>
              </a:rPr>
              <a:t>Token</a:t>
            </a:r>
            <a:r>
              <a:rPr sz="1200" b="1" spc="-60" dirty="0">
                <a:latin typeface="Lato"/>
                <a:cs typeface="Lato"/>
              </a:rPr>
              <a:t> </a:t>
            </a:r>
            <a:r>
              <a:rPr sz="1200" b="1" spc="-13" dirty="0">
                <a:latin typeface="Lato"/>
                <a:cs typeface="Lato"/>
              </a:rPr>
              <a:t>IDs</a:t>
            </a:r>
            <a:endParaRPr sz="1200">
              <a:latin typeface="Lato"/>
              <a:cs typeface="Lato"/>
            </a:endParaRPr>
          </a:p>
        </p:txBody>
      </p:sp>
      <p:sp>
        <p:nvSpPr>
          <p:cNvPr id="64" name="object 64"/>
          <p:cNvSpPr txBox="1"/>
          <p:nvPr/>
        </p:nvSpPr>
        <p:spPr>
          <a:xfrm>
            <a:off x="2208454" y="3982631"/>
            <a:ext cx="419418" cy="191078"/>
          </a:xfrm>
          <a:prstGeom prst="rect">
            <a:avLst/>
          </a:prstGeom>
        </p:spPr>
        <p:txBody>
          <a:bodyPr vert="horz" wrap="square" lIns="0" tIns="6350" rIns="0" bIns="0" rtlCol="0">
            <a:spAutoFit/>
          </a:bodyPr>
          <a:lstStyle/>
          <a:p>
            <a:pPr marL="6350">
              <a:spcBef>
                <a:spcPts val="50"/>
              </a:spcBef>
            </a:pPr>
            <a:r>
              <a:rPr sz="1200" b="1" spc="-5" dirty="0">
                <a:latin typeface="Lato"/>
                <a:cs typeface="Lato"/>
              </a:rPr>
              <a:t>Input:</a:t>
            </a:r>
            <a:endParaRPr sz="1200">
              <a:latin typeface="Lato"/>
              <a:cs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sp>
        <p:nvSpPr>
          <p:cNvPr id="6" name="object 6"/>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grpSp>
        <p:nvGrpSpPr>
          <p:cNvPr id="7" name="object 7"/>
          <p:cNvGrpSpPr/>
          <p:nvPr/>
        </p:nvGrpSpPr>
        <p:grpSpPr>
          <a:xfrm>
            <a:off x="3465106" y="1321785"/>
            <a:ext cx="2071052" cy="2041843"/>
            <a:chOff x="6930211" y="2643569"/>
            <a:chExt cx="4142104" cy="4083685"/>
          </a:xfrm>
        </p:grpSpPr>
        <p:sp>
          <p:nvSpPr>
            <p:cNvPr id="8" name="object 8"/>
            <p:cNvSpPr/>
            <p:nvPr/>
          </p:nvSpPr>
          <p:spPr>
            <a:xfrm>
              <a:off x="6939736" y="3961941"/>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9" name="object 9"/>
            <p:cNvSpPr/>
            <p:nvPr/>
          </p:nvSpPr>
          <p:spPr>
            <a:xfrm>
              <a:off x="6939736" y="3961941"/>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sp>
          <p:nvSpPr>
            <p:cNvPr id="10" name="object 10"/>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11" name="object 11"/>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grpSp>
      <p:sp>
        <p:nvSpPr>
          <p:cNvPr id="12" name="object 12"/>
          <p:cNvSpPr txBox="1"/>
          <p:nvPr/>
        </p:nvSpPr>
        <p:spPr>
          <a:xfrm>
            <a:off x="3655355" y="2239569"/>
            <a:ext cx="1694815" cy="516808"/>
          </a:xfrm>
          <a:prstGeom prst="rect">
            <a:avLst/>
          </a:prstGeom>
        </p:spPr>
        <p:txBody>
          <a:bodyPr vert="horz" wrap="square" lIns="0" tIns="6350" rIns="0" bIns="0" rtlCol="0">
            <a:spAutoFit/>
          </a:bodyPr>
          <a:lstStyle/>
          <a:p>
            <a:pPr marL="1112203">
              <a:spcBef>
                <a:spcPts val="50"/>
              </a:spcBef>
            </a:pPr>
            <a:r>
              <a:rPr sz="1200" spc="-5" dirty="0"/>
              <a:t>Decoder</a:t>
            </a:r>
            <a:endParaRPr sz="1200"/>
          </a:p>
          <a:p>
            <a:pPr marL="6350">
              <a:spcBef>
                <a:spcPts val="1135"/>
              </a:spcBef>
            </a:pPr>
            <a:r>
              <a:rPr sz="1200" spc="-5" dirty="0"/>
              <a:t>Encoder</a:t>
            </a:r>
            <a:endParaRPr sz="1200"/>
          </a:p>
        </p:txBody>
      </p:sp>
      <p:grpSp>
        <p:nvGrpSpPr>
          <p:cNvPr id="13" name="object 13"/>
          <p:cNvGrpSpPr/>
          <p:nvPr/>
        </p:nvGrpSpPr>
        <p:grpSpPr>
          <a:xfrm>
            <a:off x="3694893" y="3692042"/>
            <a:ext cx="662940" cy="285433"/>
            <a:chOff x="7389785" y="7384084"/>
            <a:chExt cx="1325880" cy="570865"/>
          </a:xfrm>
        </p:grpSpPr>
        <p:sp>
          <p:nvSpPr>
            <p:cNvPr id="14" name="object 14"/>
            <p:cNvSpPr/>
            <p:nvPr/>
          </p:nvSpPr>
          <p:spPr>
            <a:xfrm>
              <a:off x="7408835"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15" name="object 15"/>
            <p:cNvSpPr/>
            <p:nvPr/>
          </p:nvSpPr>
          <p:spPr>
            <a:xfrm>
              <a:off x="7408835"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38099">
              <a:solidFill>
                <a:srgbClr val="9900FF"/>
              </a:solidFill>
            </a:ln>
          </p:spPr>
          <p:txBody>
            <a:bodyPr wrap="square" lIns="0" tIns="0" rIns="0" bIns="0" rtlCol="0"/>
            <a:lstStyle/>
            <a:p>
              <a:endParaRPr sz="700"/>
            </a:p>
          </p:txBody>
        </p:sp>
      </p:grpSp>
      <p:sp>
        <p:nvSpPr>
          <p:cNvPr id="16" name="object 16"/>
          <p:cNvSpPr txBox="1"/>
          <p:nvPr/>
        </p:nvSpPr>
        <p:spPr>
          <a:xfrm>
            <a:off x="3827218"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17" name="object 17"/>
          <p:cNvGrpSpPr/>
          <p:nvPr/>
        </p:nvGrpSpPr>
        <p:grpSpPr>
          <a:xfrm>
            <a:off x="4655265" y="3692042"/>
            <a:ext cx="662940" cy="285433"/>
            <a:chOff x="9310530" y="7384084"/>
            <a:chExt cx="1325880" cy="570865"/>
          </a:xfrm>
        </p:grpSpPr>
        <p:sp>
          <p:nvSpPr>
            <p:cNvPr id="18" name="object 18"/>
            <p:cNvSpPr/>
            <p:nvPr/>
          </p:nvSpPr>
          <p:spPr>
            <a:xfrm>
              <a:off x="9329580"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19" name="object 19"/>
            <p:cNvSpPr/>
            <p:nvPr/>
          </p:nvSpPr>
          <p:spPr>
            <a:xfrm>
              <a:off x="9329580"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38099">
              <a:solidFill>
                <a:srgbClr val="9900FF"/>
              </a:solidFill>
            </a:ln>
          </p:spPr>
          <p:txBody>
            <a:bodyPr wrap="square" lIns="0" tIns="0" rIns="0" bIns="0" rtlCol="0"/>
            <a:lstStyle/>
            <a:p>
              <a:endParaRPr sz="700"/>
            </a:p>
          </p:txBody>
        </p:sp>
      </p:grpSp>
      <p:sp>
        <p:nvSpPr>
          <p:cNvPr id="20" name="object 20"/>
          <p:cNvSpPr txBox="1"/>
          <p:nvPr/>
        </p:nvSpPr>
        <p:spPr>
          <a:xfrm>
            <a:off x="4787593"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21" name="object 21"/>
          <p:cNvGrpSpPr/>
          <p:nvPr/>
        </p:nvGrpSpPr>
        <p:grpSpPr>
          <a:xfrm>
            <a:off x="4660028" y="860342"/>
            <a:ext cx="653415" cy="382905"/>
            <a:chOff x="9320055" y="1720683"/>
            <a:chExt cx="1306830" cy="765810"/>
          </a:xfrm>
        </p:grpSpPr>
        <p:sp>
          <p:nvSpPr>
            <p:cNvPr id="22" name="object 22"/>
            <p:cNvSpPr/>
            <p:nvPr/>
          </p:nvSpPr>
          <p:spPr>
            <a:xfrm>
              <a:off x="9329580" y="1730208"/>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23" name="object 23"/>
            <p:cNvSpPr/>
            <p:nvPr/>
          </p:nvSpPr>
          <p:spPr>
            <a:xfrm>
              <a:off x="9329580" y="1730208"/>
              <a:ext cx="1287780" cy="746760"/>
            </a:xfrm>
            <a:custGeom>
              <a:avLst/>
              <a:gdLst/>
              <a:ahLst/>
              <a:cxnLst/>
              <a:rect l="l" t="t" r="r" b="b"/>
              <a:pathLst>
                <a:path w="1287779" h="746760">
                  <a:moveTo>
                    <a:pt x="0" y="51612"/>
                  </a:move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lnTo>
                    <a:pt x="51624" y="746398"/>
                  </a:lnTo>
                  <a:lnTo>
                    <a:pt x="31535" y="742342"/>
                  </a:lnTo>
                  <a:lnTo>
                    <a:pt x="15124" y="731281"/>
                  </a:lnTo>
                  <a:lnTo>
                    <a:pt x="4058" y="714875"/>
                  </a:lnTo>
                  <a:lnTo>
                    <a:pt x="0" y="694783"/>
                  </a:lnTo>
                  <a:lnTo>
                    <a:pt x="0" y="51612"/>
                  </a:lnTo>
                  <a:close/>
                </a:path>
              </a:pathLst>
            </a:custGeom>
            <a:ln w="19049">
              <a:solidFill>
                <a:srgbClr val="595959"/>
              </a:solidFill>
            </a:ln>
          </p:spPr>
          <p:txBody>
            <a:bodyPr wrap="square" lIns="0" tIns="0" rIns="0" bIns="0" rtlCol="0"/>
            <a:lstStyle/>
            <a:p>
              <a:endParaRPr sz="700"/>
            </a:p>
          </p:txBody>
        </p:sp>
      </p:grpSp>
      <p:sp>
        <p:nvSpPr>
          <p:cNvPr id="24" name="object 24"/>
          <p:cNvSpPr txBox="1"/>
          <p:nvPr/>
        </p:nvSpPr>
        <p:spPr>
          <a:xfrm>
            <a:off x="4770717" y="902671"/>
            <a:ext cx="432118" cy="276551"/>
          </a:xfrm>
          <a:prstGeom prst="rect">
            <a:avLst/>
          </a:prstGeom>
        </p:spPr>
        <p:txBody>
          <a:bodyPr vert="horz" wrap="square" lIns="0" tIns="5398" rIns="0" bIns="0" rtlCol="0">
            <a:spAutoFit/>
          </a:bodyPr>
          <a:lstStyle/>
          <a:p>
            <a:pPr marL="56832" marR="2540" indent="-50800">
              <a:lnSpc>
                <a:spcPct val="100699"/>
              </a:lnSpc>
              <a:spcBef>
                <a:spcPts val="43"/>
              </a:spcBef>
            </a:pPr>
            <a:r>
              <a:rPr sz="900" spc="-5" dirty="0"/>
              <a:t>Softmax output</a:t>
            </a:r>
            <a:endParaRPr sz="900"/>
          </a:p>
        </p:txBody>
      </p:sp>
      <p:grpSp>
        <p:nvGrpSpPr>
          <p:cNvPr id="25" name="object 25"/>
          <p:cNvGrpSpPr/>
          <p:nvPr/>
        </p:nvGrpSpPr>
        <p:grpSpPr>
          <a:xfrm>
            <a:off x="3237393" y="389767"/>
            <a:ext cx="2690495" cy="3978910"/>
            <a:chOff x="6474786" y="779533"/>
            <a:chExt cx="5380990" cy="7957820"/>
          </a:xfrm>
        </p:grpSpPr>
        <p:sp>
          <p:nvSpPr>
            <p:cNvPr id="26" name="object 26"/>
            <p:cNvSpPr/>
            <p:nvPr/>
          </p:nvSpPr>
          <p:spPr>
            <a:xfrm>
              <a:off x="7891034" y="3791417"/>
              <a:ext cx="1269365" cy="3611879"/>
            </a:xfrm>
            <a:custGeom>
              <a:avLst/>
              <a:gdLst/>
              <a:ahLst/>
              <a:cxnLst/>
              <a:rect l="l" t="t" r="r" b="b"/>
              <a:pathLst>
                <a:path w="1269365" h="3611879">
                  <a:moveTo>
                    <a:pt x="0" y="170524"/>
                  </a:moveTo>
                  <a:lnTo>
                    <a:pt x="0" y="0"/>
                  </a:lnTo>
                  <a:lnTo>
                    <a:pt x="1110097" y="0"/>
                  </a:lnTo>
                  <a:lnTo>
                    <a:pt x="1110097" y="893523"/>
                  </a:lnTo>
                  <a:lnTo>
                    <a:pt x="1268997" y="893523"/>
                  </a:lnTo>
                </a:path>
                <a:path w="1269365" h="3611879">
                  <a:moveTo>
                    <a:pt x="161599" y="3611717"/>
                  </a:moveTo>
                  <a:lnTo>
                    <a:pt x="161599" y="3042618"/>
                  </a:lnTo>
                </a:path>
              </a:pathLst>
            </a:custGeom>
            <a:ln w="19049">
              <a:solidFill>
                <a:srgbClr val="595959"/>
              </a:solidFill>
            </a:ln>
          </p:spPr>
          <p:txBody>
            <a:bodyPr wrap="square" lIns="0" tIns="0" rIns="0" bIns="0" rtlCol="0"/>
            <a:lstStyle/>
            <a:p>
              <a:endParaRPr sz="700"/>
            </a:p>
          </p:txBody>
        </p:sp>
        <p:pic>
          <p:nvPicPr>
            <p:cNvPr id="27" name="object 27"/>
            <p:cNvPicPr/>
            <p:nvPr/>
          </p:nvPicPr>
          <p:blipFill>
            <a:blip r:embed="rId5" cstate="print"/>
            <a:stretch>
              <a:fillRect/>
            </a:stretch>
          </p:blipFill>
          <p:spPr>
            <a:xfrm>
              <a:off x="8011658" y="6738061"/>
              <a:ext cx="81974" cy="105499"/>
            </a:xfrm>
            <a:prstGeom prst="rect">
              <a:avLst/>
            </a:prstGeom>
          </p:spPr>
        </p:pic>
        <p:sp>
          <p:nvSpPr>
            <p:cNvPr id="28" name="object 28"/>
            <p:cNvSpPr/>
            <p:nvPr/>
          </p:nvSpPr>
          <p:spPr>
            <a:xfrm>
              <a:off x="9973379" y="6840636"/>
              <a:ext cx="0" cy="562610"/>
            </a:xfrm>
            <a:custGeom>
              <a:avLst/>
              <a:gdLst/>
              <a:ahLst/>
              <a:cxnLst/>
              <a:rect l="l" t="t" r="r" b="b"/>
              <a:pathLst>
                <a:path h="562609">
                  <a:moveTo>
                    <a:pt x="0" y="562498"/>
                  </a:moveTo>
                  <a:lnTo>
                    <a:pt x="0" y="0"/>
                  </a:lnTo>
                </a:path>
              </a:pathLst>
            </a:custGeom>
            <a:ln w="19049">
              <a:solidFill>
                <a:srgbClr val="595959"/>
              </a:solidFill>
            </a:ln>
          </p:spPr>
          <p:txBody>
            <a:bodyPr wrap="square" lIns="0" tIns="0" rIns="0" bIns="0" rtlCol="0"/>
            <a:lstStyle/>
            <a:p>
              <a:endParaRPr sz="700"/>
            </a:p>
          </p:txBody>
        </p:sp>
        <p:pic>
          <p:nvPicPr>
            <p:cNvPr id="29" name="object 29"/>
            <p:cNvPicPr/>
            <p:nvPr/>
          </p:nvPicPr>
          <p:blipFill>
            <a:blip r:embed="rId5" cstate="print"/>
            <a:stretch>
              <a:fillRect/>
            </a:stretch>
          </p:blipFill>
          <p:spPr>
            <a:xfrm>
              <a:off x="9932404" y="6744661"/>
              <a:ext cx="81974" cy="105499"/>
            </a:xfrm>
            <a:prstGeom prst="rect">
              <a:avLst/>
            </a:prstGeom>
          </p:spPr>
        </p:pic>
        <p:sp>
          <p:nvSpPr>
            <p:cNvPr id="30" name="object 30"/>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1" name="object 31"/>
            <p:cNvPicPr/>
            <p:nvPr/>
          </p:nvPicPr>
          <p:blipFill>
            <a:blip r:embed="rId5" cstate="print"/>
            <a:stretch>
              <a:fillRect/>
            </a:stretch>
          </p:blipFill>
          <p:spPr>
            <a:xfrm>
              <a:off x="8011658" y="7953408"/>
              <a:ext cx="81974" cy="105499"/>
            </a:xfrm>
            <a:prstGeom prst="rect">
              <a:avLst/>
            </a:prstGeom>
          </p:spPr>
        </p:pic>
        <p:sp>
          <p:nvSpPr>
            <p:cNvPr id="32" name="object 32"/>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3" name="object 33"/>
            <p:cNvPicPr/>
            <p:nvPr/>
          </p:nvPicPr>
          <p:blipFill>
            <a:blip r:embed="rId5" cstate="print"/>
            <a:stretch>
              <a:fillRect/>
            </a:stretch>
          </p:blipFill>
          <p:spPr>
            <a:xfrm>
              <a:off x="9932404" y="7953408"/>
              <a:ext cx="81974" cy="105499"/>
            </a:xfrm>
            <a:prstGeom prst="rect">
              <a:avLst/>
            </a:prstGeom>
          </p:spPr>
        </p:pic>
        <p:sp>
          <p:nvSpPr>
            <p:cNvPr id="34" name="object 34"/>
            <p:cNvSpPr/>
            <p:nvPr/>
          </p:nvSpPr>
          <p:spPr>
            <a:xfrm>
              <a:off x="9973379" y="875510"/>
              <a:ext cx="0" cy="854710"/>
            </a:xfrm>
            <a:custGeom>
              <a:avLst/>
              <a:gdLst/>
              <a:ahLst/>
              <a:cxnLst/>
              <a:rect l="l" t="t" r="r" b="b"/>
              <a:pathLst>
                <a:path h="854710">
                  <a:moveTo>
                    <a:pt x="0" y="854698"/>
                  </a:moveTo>
                  <a:lnTo>
                    <a:pt x="0" y="0"/>
                  </a:lnTo>
                </a:path>
              </a:pathLst>
            </a:custGeom>
            <a:ln w="19049">
              <a:solidFill>
                <a:srgbClr val="595959"/>
              </a:solidFill>
            </a:ln>
          </p:spPr>
          <p:txBody>
            <a:bodyPr wrap="square" lIns="0" tIns="0" rIns="0" bIns="0" rtlCol="0"/>
            <a:lstStyle/>
            <a:p>
              <a:endParaRPr sz="700"/>
            </a:p>
          </p:txBody>
        </p:sp>
        <p:pic>
          <p:nvPicPr>
            <p:cNvPr id="35" name="object 35"/>
            <p:cNvPicPr/>
            <p:nvPr/>
          </p:nvPicPr>
          <p:blipFill>
            <a:blip r:embed="rId5" cstate="print"/>
            <a:stretch>
              <a:fillRect/>
            </a:stretch>
          </p:blipFill>
          <p:spPr>
            <a:xfrm>
              <a:off x="9932404" y="779533"/>
              <a:ext cx="81974" cy="105502"/>
            </a:xfrm>
            <a:prstGeom prst="rect">
              <a:avLst/>
            </a:prstGeom>
          </p:spPr>
        </p:pic>
        <p:sp>
          <p:nvSpPr>
            <p:cNvPr id="36" name="object 36"/>
            <p:cNvSpPr/>
            <p:nvPr/>
          </p:nvSpPr>
          <p:spPr>
            <a:xfrm>
              <a:off x="9973379" y="2476607"/>
              <a:ext cx="0" cy="177165"/>
            </a:xfrm>
            <a:custGeom>
              <a:avLst/>
              <a:gdLst/>
              <a:ahLst/>
              <a:cxnLst/>
              <a:rect l="l" t="t" r="r" b="b"/>
              <a:pathLst>
                <a:path h="177164">
                  <a:moveTo>
                    <a:pt x="0" y="0"/>
                  </a:moveTo>
                  <a:lnTo>
                    <a:pt x="0" y="176987"/>
                  </a:lnTo>
                </a:path>
              </a:pathLst>
            </a:custGeom>
            <a:ln w="19049">
              <a:solidFill>
                <a:srgbClr val="595959"/>
              </a:solidFill>
            </a:ln>
          </p:spPr>
          <p:txBody>
            <a:bodyPr wrap="square" lIns="0" tIns="0" rIns="0" bIns="0" rtlCol="0"/>
            <a:lstStyle/>
            <a:p>
              <a:endParaRPr sz="700"/>
            </a:p>
          </p:txBody>
        </p:sp>
        <p:sp>
          <p:nvSpPr>
            <p:cNvPr id="37" name="object 37"/>
            <p:cNvSpPr/>
            <p:nvPr/>
          </p:nvSpPr>
          <p:spPr>
            <a:xfrm>
              <a:off x="6493836" y="7665084"/>
              <a:ext cx="686435" cy="3175"/>
            </a:xfrm>
            <a:custGeom>
              <a:avLst/>
              <a:gdLst/>
              <a:ahLst/>
              <a:cxnLst/>
              <a:rect l="l" t="t" r="r" b="b"/>
              <a:pathLst>
                <a:path w="686434" h="3175">
                  <a:moveTo>
                    <a:pt x="0" y="0"/>
                  </a:moveTo>
                  <a:lnTo>
                    <a:pt x="686398" y="3149"/>
                  </a:lnTo>
                </a:path>
              </a:pathLst>
            </a:custGeom>
            <a:ln w="38099">
              <a:solidFill>
                <a:srgbClr val="595959"/>
              </a:solidFill>
            </a:ln>
          </p:spPr>
          <p:txBody>
            <a:bodyPr wrap="square" lIns="0" tIns="0" rIns="0" bIns="0" rtlCol="0"/>
            <a:lstStyle/>
            <a:p>
              <a:endParaRPr sz="700"/>
            </a:p>
          </p:txBody>
        </p:sp>
        <p:pic>
          <p:nvPicPr>
            <p:cNvPr id="38" name="object 38"/>
            <p:cNvPicPr/>
            <p:nvPr/>
          </p:nvPicPr>
          <p:blipFill>
            <a:blip r:embed="rId6" cstate="print"/>
            <a:stretch>
              <a:fillRect/>
            </a:stretch>
          </p:blipFill>
          <p:spPr>
            <a:xfrm>
              <a:off x="7160910" y="7586259"/>
              <a:ext cx="211274" cy="163974"/>
            </a:xfrm>
            <a:prstGeom prst="rect">
              <a:avLst/>
            </a:prstGeom>
          </p:spPr>
        </p:pic>
        <p:sp>
          <p:nvSpPr>
            <p:cNvPr id="39" name="object 39"/>
            <p:cNvSpPr/>
            <p:nvPr/>
          </p:nvSpPr>
          <p:spPr>
            <a:xfrm>
              <a:off x="10845878" y="7665084"/>
              <a:ext cx="990600" cy="3810"/>
            </a:xfrm>
            <a:custGeom>
              <a:avLst/>
              <a:gdLst/>
              <a:ahLst/>
              <a:cxnLst/>
              <a:rect l="l" t="t" r="r" b="b"/>
              <a:pathLst>
                <a:path w="990600" h="3809">
                  <a:moveTo>
                    <a:pt x="990598" y="0"/>
                  </a:moveTo>
                  <a:lnTo>
                    <a:pt x="0" y="3424"/>
                  </a:lnTo>
                </a:path>
              </a:pathLst>
            </a:custGeom>
            <a:ln w="38099">
              <a:solidFill>
                <a:srgbClr val="595959"/>
              </a:solidFill>
            </a:ln>
          </p:spPr>
          <p:txBody>
            <a:bodyPr wrap="square" lIns="0" tIns="0" rIns="0" bIns="0" rtlCol="0"/>
            <a:lstStyle/>
            <a:p>
              <a:endParaRPr sz="700"/>
            </a:p>
          </p:txBody>
        </p:sp>
        <p:pic>
          <p:nvPicPr>
            <p:cNvPr id="40" name="object 40"/>
            <p:cNvPicPr/>
            <p:nvPr/>
          </p:nvPicPr>
          <p:blipFill>
            <a:blip r:embed="rId7" cstate="print"/>
            <a:stretch>
              <a:fillRect/>
            </a:stretch>
          </p:blipFill>
          <p:spPr>
            <a:xfrm>
              <a:off x="10653928" y="7586534"/>
              <a:ext cx="211224" cy="163949"/>
            </a:xfrm>
            <a:prstGeom prst="rect">
              <a:avLst/>
            </a:prstGeom>
          </p:spPr>
        </p:pic>
        <p:sp>
          <p:nvSpPr>
            <p:cNvPr id="41" name="object 41"/>
            <p:cNvSpPr/>
            <p:nvPr/>
          </p:nvSpPr>
          <p:spPr>
            <a:xfrm>
              <a:off x="9973379" y="1253959"/>
              <a:ext cx="1344930" cy="7157720"/>
            </a:xfrm>
            <a:custGeom>
              <a:avLst/>
              <a:gdLst/>
              <a:ahLst/>
              <a:cxnLst/>
              <a:rect l="l" t="t" r="r" b="b"/>
              <a:pathLst>
                <a:path w="1344929" h="7157720">
                  <a:moveTo>
                    <a:pt x="0" y="476249"/>
                  </a:moveTo>
                  <a:lnTo>
                    <a:pt x="0" y="0"/>
                  </a:lnTo>
                  <a:lnTo>
                    <a:pt x="1344697" y="0"/>
                  </a:lnTo>
                  <a:lnTo>
                    <a:pt x="1344697" y="7157623"/>
                  </a:lnTo>
                  <a:lnTo>
                    <a:pt x="599" y="7157623"/>
                  </a:lnTo>
                  <a:lnTo>
                    <a:pt x="599" y="6681424"/>
                  </a:lnTo>
                </a:path>
              </a:pathLst>
            </a:custGeom>
            <a:ln w="19049">
              <a:solidFill>
                <a:srgbClr val="595959"/>
              </a:solidFill>
              <a:prstDash val="lgDash"/>
            </a:ln>
          </p:spPr>
          <p:txBody>
            <a:bodyPr wrap="square" lIns="0" tIns="0" rIns="0" bIns="0" rtlCol="0"/>
            <a:lstStyle/>
            <a:p>
              <a:endParaRPr sz="700"/>
            </a:p>
          </p:txBody>
        </p:sp>
      </p:grpSp>
      <p:sp>
        <p:nvSpPr>
          <p:cNvPr id="42" name="object 42"/>
          <p:cNvSpPr txBox="1"/>
          <p:nvPr/>
        </p:nvSpPr>
        <p:spPr>
          <a:xfrm>
            <a:off x="4286592" y="4219941"/>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43" name="object 43"/>
          <p:cNvSpPr txBox="1"/>
          <p:nvPr/>
        </p:nvSpPr>
        <p:spPr>
          <a:xfrm>
            <a:off x="4751592" y="16949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
        <p:nvSpPr>
          <p:cNvPr id="44" name="object 44"/>
          <p:cNvSpPr txBox="1"/>
          <p:nvPr/>
        </p:nvSpPr>
        <p:spPr>
          <a:xfrm>
            <a:off x="2119107" y="3709472"/>
            <a:ext cx="903923" cy="221856"/>
          </a:xfrm>
          <a:prstGeom prst="rect">
            <a:avLst/>
          </a:prstGeom>
        </p:spPr>
        <p:txBody>
          <a:bodyPr vert="horz" wrap="square" lIns="0" tIns="6350" rIns="0" bIns="0" rtlCol="0">
            <a:spAutoFit/>
          </a:bodyPr>
          <a:lstStyle/>
          <a:p>
            <a:pPr marL="6350">
              <a:spcBef>
                <a:spcPts val="50"/>
              </a:spcBef>
            </a:pPr>
            <a:r>
              <a:rPr b="1" spc="-5" dirty="0">
                <a:solidFill>
                  <a:srgbClr val="9900FF"/>
                </a:solidFill>
                <a:latin typeface="Lato"/>
                <a:cs typeface="Lato"/>
              </a:rPr>
              <a:t>Embedding</a:t>
            </a:r>
            <a:endParaRPr>
              <a:latin typeface="Lato"/>
              <a:cs typeface="Lato"/>
            </a:endParaRPr>
          </a:p>
        </p:txBody>
      </p:sp>
      <p:sp>
        <p:nvSpPr>
          <p:cNvPr id="45" name="object 45"/>
          <p:cNvSpPr txBox="1"/>
          <p:nvPr/>
        </p:nvSpPr>
        <p:spPr>
          <a:xfrm>
            <a:off x="6141639" y="3709472"/>
            <a:ext cx="903923" cy="221856"/>
          </a:xfrm>
          <a:prstGeom prst="rect">
            <a:avLst/>
          </a:prstGeom>
        </p:spPr>
        <p:txBody>
          <a:bodyPr vert="horz" wrap="square" lIns="0" tIns="6350" rIns="0" bIns="0" rtlCol="0">
            <a:spAutoFit/>
          </a:bodyPr>
          <a:lstStyle/>
          <a:p>
            <a:pPr marL="6350">
              <a:spcBef>
                <a:spcPts val="50"/>
              </a:spcBef>
            </a:pPr>
            <a:r>
              <a:rPr b="1" spc="-5" dirty="0">
                <a:solidFill>
                  <a:srgbClr val="9900FF"/>
                </a:solidFill>
                <a:latin typeface="Lato"/>
                <a:cs typeface="Lato"/>
              </a:rPr>
              <a:t>Embedding</a:t>
            </a:r>
            <a:endParaRPr>
              <a:latin typeface="Lato"/>
              <a:cs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901906"/>
            <a:ext cx="9144000" cy="4241800"/>
            <a:chOff x="0" y="1803811"/>
            <a:chExt cx="18288000" cy="8483600"/>
          </a:xfrm>
        </p:grpSpPr>
        <p:sp>
          <p:nvSpPr>
            <p:cNvPr id="3" name="object 3"/>
            <p:cNvSpPr/>
            <p:nvPr/>
          </p:nvSpPr>
          <p:spPr>
            <a:xfrm>
              <a:off x="4679240" y="3219818"/>
              <a:ext cx="8930005" cy="5896610"/>
            </a:xfrm>
            <a:custGeom>
              <a:avLst/>
              <a:gdLst/>
              <a:ahLst/>
              <a:cxnLst/>
              <a:rect l="l" t="t" r="r" b="b"/>
              <a:pathLst>
                <a:path w="8930005" h="5896609">
                  <a:moveTo>
                    <a:pt x="0" y="5896188"/>
                  </a:moveTo>
                  <a:lnTo>
                    <a:pt x="8929782" y="5896188"/>
                  </a:lnTo>
                  <a:lnTo>
                    <a:pt x="8929782" y="0"/>
                  </a:lnTo>
                  <a:lnTo>
                    <a:pt x="0" y="0"/>
                  </a:lnTo>
                  <a:lnTo>
                    <a:pt x="0" y="5896188"/>
                  </a:lnTo>
                  <a:close/>
                </a:path>
              </a:pathLst>
            </a:custGeom>
            <a:solidFill>
              <a:srgbClr val="EDEDED"/>
            </a:solidFill>
          </p:spPr>
          <p:txBody>
            <a:bodyPr wrap="square" lIns="0" tIns="0" rIns="0" bIns="0" rtlCol="0"/>
            <a:lstStyle/>
            <a:p>
              <a:endParaRPr sz="700"/>
            </a:p>
          </p:txBody>
        </p:sp>
        <p:sp>
          <p:nvSpPr>
            <p:cNvPr id="4" name="object 4"/>
            <p:cNvSpPr/>
            <p:nvPr/>
          </p:nvSpPr>
          <p:spPr>
            <a:xfrm>
              <a:off x="4679240" y="1803811"/>
              <a:ext cx="8930005" cy="1416050"/>
            </a:xfrm>
            <a:custGeom>
              <a:avLst/>
              <a:gdLst/>
              <a:ahLst/>
              <a:cxnLst/>
              <a:rect l="l" t="t" r="r" b="b"/>
              <a:pathLst>
                <a:path w="8930005" h="1416050">
                  <a:moveTo>
                    <a:pt x="8929782" y="1416007"/>
                  </a:moveTo>
                  <a:lnTo>
                    <a:pt x="0" y="1416007"/>
                  </a:lnTo>
                  <a:lnTo>
                    <a:pt x="0" y="0"/>
                  </a:lnTo>
                  <a:lnTo>
                    <a:pt x="8929782" y="0"/>
                  </a:lnTo>
                  <a:lnTo>
                    <a:pt x="8929782" y="1416007"/>
                  </a:lnTo>
                  <a:close/>
                </a:path>
              </a:pathLst>
            </a:custGeom>
            <a:solidFill>
              <a:srgbClr val="674DA7"/>
            </a:solidFill>
          </p:spPr>
          <p:txBody>
            <a:bodyPr wrap="square" lIns="0" tIns="0" rIns="0" bIns="0" rtlCol="0"/>
            <a:lstStyle/>
            <a:p>
              <a:endParaRPr sz="700"/>
            </a:p>
          </p:txBody>
        </p:sp>
      </p:grpSp>
      <p:sp>
        <p:nvSpPr>
          <p:cNvPr id="5" name="object 5"/>
          <p:cNvSpPr txBox="1">
            <a:spLocks noGrp="1"/>
          </p:cNvSpPr>
          <p:nvPr>
            <p:ph type="title"/>
          </p:nvPr>
        </p:nvSpPr>
        <p:spPr>
          <a:xfrm>
            <a:off x="311700" y="360223"/>
            <a:ext cx="4260300" cy="450123"/>
          </a:xfrm>
          <a:prstGeom prst="rect">
            <a:avLst/>
          </a:prstGeom>
        </p:spPr>
        <p:txBody>
          <a:bodyPr spcFirstLastPara="1" vert="horz" wrap="square" lIns="0" tIns="6350" rIns="0" bIns="0" rtlCol="0" anchor="t" anchorCtr="0">
            <a:spAutoFit/>
          </a:bodyPr>
          <a:lstStyle/>
          <a:p>
            <a:pPr marL="158115">
              <a:spcBef>
                <a:spcPts val="50"/>
              </a:spcBef>
            </a:pPr>
            <a:r>
              <a:rPr dirty="0"/>
              <a:t>Generative</a:t>
            </a:r>
            <a:r>
              <a:rPr spc="-160" dirty="0"/>
              <a:t> </a:t>
            </a:r>
            <a:r>
              <a:rPr spc="28" dirty="0"/>
              <a:t>AI</a:t>
            </a:r>
          </a:p>
        </p:txBody>
      </p:sp>
      <p:sp>
        <p:nvSpPr>
          <p:cNvPr id="6" name="object 6"/>
          <p:cNvSpPr txBox="1"/>
          <p:nvPr/>
        </p:nvSpPr>
        <p:spPr>
          <a:xfrm>
            <a:off x="2339620" y="901906"/>
            <a:ext cx="4465003" cy="493405"/>
          </a:xfrm>
          <a:prstGeom prst="rect">
            <a:avLst/>
          </a:prstGeom>
          <a:ln w="9524">
            <a:solidFill>
              <a:srgbClr val="595959"/>
            </a:solidFill>
          </a:ln>
        </p:spPr>
        <p:txBody>
          <a:bodyPr vert="horz" wrap="square" lIns="0" tIns="199073" rIns="0" bIns="0" rtlCol="0">
            <a:spAutoFit/>
          </a:bodyPr>
          <a:lstStyle/>
          <a:p>
            <a:pPr marL="833120">
              <a:spcBef>
                <a:spcPts val="1568"/>
              </a:spcBef>
            </a:pPr>
            <a:r>
              <a:rPr sz="1900" spc="-5" dirty="0">
                <a:solidFill>
                  <a:srgbClr val="FFFFFF"/>
                </a:solidFill>
              </a:rPr>
              <a:t>ChatBot</a:t>
            </a:r>
            <a:endParaRPr sz="1900"/>
          </a:p>
        </p:txBody>
      </p:sp>
      <p:grpSp>
        <p:nvGrpSpPr>
          <p:cNvPr id="7" name="object 7"/>
          <p:cNvGrpSpPr/>
          <p:nvPr/>
        </p:nvGrpSpPr>
        <p:grpSpPr>
          <a:xfrm>
            <a:off x="2479339" y="1002124"/>
            <a:ext cx="4201795" cy="3522345"/>
            <a:chOff x="4958677" y="2004248"/>
            <a:chExt cx="8403590" cy="7044690"/>
          </a:xfrm>
        </p:grpSpPr>
        <p:sp>
          <p:nvSpPr>
            <p:cNvPr id="8" name="object 8"/>
            <p:cNvSpPr/>
            <p:nvPr/>
          </p:nvSpPr>
          <p:spPr>
            <a:xfrm>
              <a:off x="4963440" y="2009010"/>
              <a:ext cx="1005840" cy="1005840"/>
            </a:xfrm>
            <a:custGeom>
              <a:avLst/>
              <a:gdLst/>
              <a:ahLst/>
              <a:cxnLst/>
              <a:rect l="l" t="t" r="r" b="b"/>
              <a:pathLst>
                <a:path w="1005839" h="1005839">
                  <a:moveTo>
                    <a:pt x="502798" y="1005607"/>
                  </a:moveTo>
                  <a:lnTo>
                    <a:pt x="454374" y="1003306"/>
                  </a:lnTo>
                  <a:lnTo>
                    <a:pt x="407252" y="996541"/>
                  </a:lnTo>
                  <a:lnTo>
                    <a:pt x="361643" y="985523"/>
                  </a:lnTo>
                  <a:lnTo>
                    <a:pt x="317759" y="970465"/>
                  </a:lnTo>
                  <a:lnTo>
                    <a:pt x="275809" y="951575"/>
                  </a:lnTo>
                  <a:lnTo>
                    <a:pt x="236004" y="929065"/>
                  </a:lnTo>
                  <a:lnTo>
                    <a:pt x="198556" y="903146"/>
                  </a:lnTo>
                  <a:lnTo>
                    <a:pt x="163674" y="874028"/>
                  </a:lnTo>
                  <a:lnTo>
                    <a:pt x="131570" y="841923"/>
                  </a:lnTo>
                  <a:lnTo>
                    <a:pt x="102453" y="807040"/>
                  </a:lnTo>
                  <a:lnTo>
                    <a:pt x="76536" y="769591"/>
                  </a:lnTo>
                  <a:lnTo>
                    <a:pt x="54027" y="729787"/>
                  </a:lnTo>
                  <a:lnTo>
                    <a:pt x="35139" y="687838"/>
                  </a:lnTo>
                  <a:lnTo>
                    <a:pt x="20082" y="643955"/>
                  </a:lnTo>
                  <a:lnTo>
                    <a:pt x="9065" y="598348"/>
                  </a:lnTo>
                  <a:lnTo>
                    <a:pt x="2301" y="551229"/>
                  </a:lnTo>
                  <a:lnTo>
                    <a:pt x="0" y="502808"/>
                  </a:lnTo>
                  <a:lnTo>
                    <a:pt x="2301" y="454384"/>
                  </a:lnTo>
                  <a:lnTo>
                    <a:pt x="9065" y="407262"/>
                  </a:lnTo>
                  <a:lnTo>
                    <a:pt x="20082" y="361653"/>
                  </a:lnTo>
                  <a:lnTo>
                    <a:pt x="35139" y="317768"/>
                  </a:lnTo>
                  <a:lnTo>
                    <a:pt x="54027" y="275818"/>
                  </a:lnTo>
                  <a:lnTo>
                    <a:pt x="76536" y="236013"/>
                  </a:lnTo>
                  <a:lnTo>
                    <a:pt x="102453" y="198563"/>
                  </a:lnTo>
                  <a:lnTo>
                    <a:pt x="131570" y="163681"/>
                  </a:lnTo>
                  <a:lnTo>
                    <a:pt x="163674" y="131575"/>
                  </a:lnTo>
                  <a:lnTo>
                    <a:pt x="198556" y="102458"/>
                  </a:lnTo>
                  <a:lnTo>
                    <a:pt x="236004" y="76539"/>
                  </a:lnTo>
                  <a:lnTo>
                    <a:pt x="275809" y="54030"/>
                  </a:lnTo>
                  <a:lnTo>
                    <a:pt x="317759" y="35141"/>
                  </a:lnTo>
                  <a:lnTo>
                    <a:pt x="361643" y="20083"/>
                  </a:lnTo>
                  <a:lnTo>
                    <a:pt x="407252" y="9066"/>
                  </a:lnTo>
                  <a:lnTo>
                    <a:pt x="454374" y="2301"/>
                  </a:lnTo>
                  <a:lnTo>
                    <a:pt x="502798" y="0"/>
                  </a:lnTo>
                  <a:lnTo>
                    <a:pt x="551223" y="2301"/>
                  </a:lnTo>
                  <a:lnTo>
                    <a:pt x="598345" y="9066"/>
                  </a:lnTo>
                  <a:lnTo>
                    <a:pt x="643954" y="20083"/>
                  </a:lnTo>
                  <a:lnTo>
                    <a:pt x="687838" y="35141"/>
                  </a:lnTo>
                  <a:lnTo>
                    <a:pt x="729788" y="54030"/>
                  </a:lnTo>
                  <a:lnTo>
                    <a:pt x="769593" y="76539"/>
                  </a:lnTo>
                  <a:lnTo>
                    <a:pt x="807041" y="102458"/>
                  </a:lnTo>
                  <a:lnTo>
                    <a:pt x="841923" y="131575"/>
                  </a:lnTo>
                  <a:lnTo>
                    <a:pt x="874027" y="163681"/>
                  </a:lnTo>
                  <a:lnTo>
                    <a:pt x="903143" y="198563"/>
                  </a:lnTo>
                  <a:lnTo>
                    <a:pt x="929061" y="236013"/>
                  </a:lnTo>
                  <a:lnTo>
                    <a:pt x="951569" y="275818"/>
                  </a:lnTo>
                  <a:lnTo>
                    <a:pt x="970458" y="317768"/>
                  </a:lnTo>
                  <a:lnTo>
                    <a:pt x="985515" y="361653"/>
                  </a:lnTo>
                  <a:lnTo>
                    <a:pt x="996532" y="407262"/>
                  </a:lnTo>
                  <a:lnTo>
                    <a:pt x="1003296" y="454384"/>
                  </a:lnTo>
                  <a:lnTo>
                    <a:pt x="1005597" y="502808"/>
                  </a:lnTo>
                  <a:lnTo>
                    <a:pt x="1003296" y="551229"/>
                  </a:lnTo>
                  <a:lnTo>
                    <a:pt x="996532" y="598348"/>
                  </a:lnTo>
                  <a:lnTo>
                    <a:pt x="985515" y="643955"/>
                  </a:lnTo>
                  <a:lnTo>
                    <a:pt x="970458" y="687838"/>
                  </a:lnTo>
                  <a:lnTo>
                    <a:pt x="951569" y="729787"/>
                  </a:lnTo>
                  <a:lnTo>
                    <a:pt x="929061" y="769591"/>
                  </a:lnTo>
                  <a:lnTo>
                    <a:pt x="903143" y="807040"/>
                  </a:lnTo>
                  <a:lnTo>
                    <a:pt x="874027" y="841923"/>
                  </a:lnTo>
                  <a:lnTo>
                    <a:pt x="841923" y="874028"/>
                  </a:lnTo>
                  <a:lnTo>
                    <a:pt x="807041" y="903146"/>
                  </a:lnTo>
                  <a:lnTo>
                    <a:pt x="769593" y="929065"/>
                  </a:lnTo>
                  <a:lnTo>
                    <a:pt x="729788" y="951575"/>
                  </a:lnTo>
                  <a:lnTo>
                    <a:pt x="687838" y="970465"/>
                  </a:lnTo>
                  <a:lnTo>
                    <a:pt x="643954" y="985523"/>
                  </a:lnTo>
                  <a:lnTo>
                    <a:pt x="598345" y="996541"/>
                  </a:lnTo>
                  <a:lnTo>
                    <a:pt x="551223" y="1003306"/>
                  </a:lnTo>
                  <a:lnTo>
                    <a:pt x="502798" y="1005607"/>
                  </a:lnTo>
                  <a:close/>
                </a:path>
              </a:pathLst>
            </a:custGeom>
            <a:solidFill>
              <a:srgbClr val="EDEDED"/>
            </a:solidFill>
          </p:spPr>
          <p:txBody>
            <a:bodyPr wrap="square" lIns="0" tIns="0" rIns="0" bIns="0" rtlCol="0"/>
            <a:lstStyle/>
            <a:p>
              <a:endParaRPr sz="700"/>
            </a:p>
          </p:txBody>
        </p:sp>
        <p:sp>
          <p:nvSpPr>
            <p:cNvPr id="9" name="object 9"/>
            <p:cNvSpPr/>
            <p:nvPr/>
          </p:nvSpPr>
          <p:spPr>
            <a:xfrm>
              <a:off x="5252789" y="2309060"/>
              <a:ext cx="427355" cy="104775"/>
            </a:xfrm>
            <a:custGeom>
              <a:avLst/>
              <a:gdLst/>
              <a:ahLst/>
              <a:cxnLst/>
              <a:rect l="l" t="t" r="r" b="b"/>
              <a:pathLst>
                <a:path w="427354" h="104775">
                  <a:moveTo>
                    <a:pt x="52374" y="104749"/>
                  </a:moveTo>
                  <a:lnTo>
                    <a:pt x="31988" y="100634"/>
                  </a:lnTo>
                  <a:lnTo>
                    <a:pt x="15340" y="89410"/>
                  </a:lnTo>
                  <a:lnTo>
                    <a:pt x="4116" y="72762"/>
                  </a:lnTo>
                  <a:lnTo>
                    <a:pt x="0" y="52374"/>
                  </a:lnTo>
                  <a:lnTo>
                    <a:pt x="4116" y="31988"/>
                  </a:lnTo>
                  <a:lnTo>
                    <a:pt x="15340" y="15340"/>
                  </a:lnTo>
                  <a:lnTo>
                    <a:pt x="31988" y="4116"/>
                  </a:lnTo>
                  <a:lnTo>
                    <a:pt x="52374" y="0"/>
                  </a:lnTo>
                  <a:lnTo>
                    <a:pt x="72761" y="4116"/>
                  </a:lnTo>
                  <a:lnTo>
                    <a:pt x="89409" y="15340"/>
                  </a:lnTo>
                  <a:lnTo>
                    <a:pt x="100633" y="31988"/>
                  </a:lnTo>
                  <a:lnTo>
                    <a:pt x="104749" y="52374"/>
                  </a:lnTo>
                  <a:lnTo>
                    <a:pt x="100633" y="72762"/>
                  </a:lnTo>
                  <a:lnTo>
                    <a:pt x="89409" y="89410"/>
                  </a:lnTo>
                  <a:lnTo>
                    <a:pt x="72761" y="100634"/>
                  </a:lnTo>
                  <a:lnTo>
                    <a:pt x="52374" y="104749"/>
                  </a:lnTo>
                  <a:close/>
                </a:path>
                <a:path w="427354" h="104775">
                  <a:moveTo>
                    <a:pt x="374524" y="104749"/>
                  </a:moveTo>
                  <a:lnTo>
                    <a:pt x="354137" y="100634"/>
                  </a:lnTo>
                  <a:lnTo>
                    <a:pt x="337489" y="89410"/>
                  </a:lnTo>
                  <a:lnTo>
                    <a:pt x="326265" y="72762"/>
                  </a:lnTo>
                  <a:lnTo>
                    <a:pt x="322149" y="52374"/>
                  </a:lnTo>
                  <a:lnTo>
                    <a:pt x="326265" y="31988"/>
                  </a:lnTo>
                  <a:lnTo>
                    <a:pt x="337489" y="15340"/>
                  </a:lnTo>
                  <a:lnTo>
                    <a:pt x="354137" y="4116"/>
                  </a:lnTo>
                  <a:lnTo>
                    <a:pt x="374524" y="0"/>
                  </a:lnTo>
                  <a:lnTo>
                    <a:pt x="394910" y="4116"/>
                  </a:lnTo>
                  <a:lnTo>
                    <a:pt x="411558" y="15340"/>
                  </a:lnTo>
                  <a:lnTo>
                    <a:pt x="422783" y="31988"/>
                  </a:lnTo>
                  <a:lnTo>
                    <a:pt x="426899" y="52374"/>
                  </a:lnTo>
                  <a:lnTo>
                    <a:pt x="422783" y="72762"/>
                  </a:lnTo>
                  <a:lnTo>
                    <a:pt x="411558" y="89410"/>
                  </a:lnTo>
                  <a:lnTo>
                    <a:pt x="394910" y="100634"/>
                  </a:lnTo>
                  <a:lnTo>
                    <a:pt x="374524" y="104749"/>
                  </a:lnTo>
                  <a:close/>
                </a:path>
              </a:pathLst>
            </a:custGeom>
            <a:solidFill>
              <a:srgbClr val="BDBDBD"/>
            </a:solidFill>
          </p:spPr>
          <p:txBody>
            <a:bodyPr wrap="square" lIns="0" tIns="0" rIns="0" bIns="0" rtlCol="0"/>
            <a:lstStyle/>
            <a:p>
              <a:endParaRPr sz="700"/>
            </a:p>
          </p:txBody>
        </p:sp>
        <p:pic>
          <p:nvPicPr>
            <p:cNvPr id="10" name="object 10"/>
            <p:cNvPicPr/>
            <p:nvPr/>
          </p:nvPicPr>
          <p:blipFill>
            <a:blip r:embed="rId2" cstate="print"/>
            <a:stretch>
              <a:fillRect/>
            </a:stretch>
          </p:blipFill>
          <p:spPr>
            <a:xfrm>
              <a:off x="5248026" y="2304297"/>
              <a:ext cx="114274" cy="114274"/>
            </a:xfrm>
            <a:prstGeom prst="rect">
              <a:avLst/>
            </a:prstGeom>
          </p:spPr>
        </p:pic>
        <p:pic>
          <p:nvPicPr>
            <p:cNvPr id="11" name="object 11"/>
            <p:cNvPicPr/>
            <p:nvPr/>
          </p:nvPicPr>
          <p:blipFill>
            <a:blip r:embed="rId2" cstate="print"/>
            <a:stretch>
              <a:fillRect/>
            </a:stretch>
          </p:blipFill>
          <p:spPr>
            <a:xfrm>
              <a:off x="5570176" y="2304297"/>
              <a:ext cx="114274" cy="114274"/>
            </a:xfrm>
            <a:prstGeom prst="rect">
              <a:avLst/>
            </a:prstGeom>
          </p:spPr>
        </p:pic>
        <p:sp>
          <p:nvSpPr>
            <p:cNvPr id="12" name="object 12"/>
            <p:cNvSpPr/>
            <p:nvPr/>
          </p:nvSpPr>
          <p:spPr>
            <a:xfrm>
              <a:off x="4963440" y="2009010"/>
              <a:ext cx="1005840" cy="1005840"/>
            </a:xfrm>
            <a:custGeom>
              <a:avLst/>
              <a:gdLst/>
              <a:ahLst/>
              <a:cxnLst/>
              <a:rect l="l" t="t" r="r" b="b"/>
              <a:pathLst>
                <a:path w="1005839" h="1005839">
                  <a:moveTo>
                    <a:pt x="230274" y="722083"/>
                  </a:moveTo>
                  <a:lnTo>
                    <a:pt x="275689" y="750677"/>
                  </a:lnTo>
                  <a:lnTo>
                    <a:pt x="321095" y="774073"/>
                  </a:lnTo>
                  <a:lnTo>
                    <a:pt x="366492" y="792269"/>
                  </a:lnTo>
                  <a:lnTo>
                    <a:pt x="411881" y="805266"/>
                  </a:lnTo>
                  <a:lnTo>
                    <a:pt x="457261" y="813065"/>
                  </a:lnTo>
                  <a:lnTo>
                    <a:pt x="502633" y="815664"/>
                  </a:lnTo>
                  <a:lnTo>
                    <a:pt x="547996" y="813065"/>
                  </a:lnTo>
                  <a:lnTo>
                    <a:pt x="593349" y="805266"/>
                  </a:lnTo>
                  <a:lnTo>
                    <a:pt x="638694" y="792269"/>
                  </a:lnTo>
                  <a:lnTo>
                    <a:pt x="684029" y="774073"/>
                  </a:lnTo>
                  <a:lnTo>
                    <a:pt x="729356" y="750677"/>
                  </a:lnTo>
                  <a:lnTo>
                    <a:pt x="774673" y="722083"/>
                  </a:lnTo>
                </a:path>
                <a:path w="1005839" h="1005839">
                  <a:moveTo>
                    <a:pt x="0" y="502808"/>
                  </a:moveTo>
                  <a:lnTo>
                    <a:pt x="2301" y="454384"/>
                  </a:lnTo>
                  <a:lnTo>
                    <a:pt x="9065" y="407262"/>
                  </a:lnTo>
                  <a:lnTo>
                    <a:pt x="20082" y="361653"/>
                  </a:lnTo>
                  <a:lnTo>
                    <a:pt x="35139" y="317768"/>
                  </a:lnTo>
                  <a:lnTo>
                    <a:pt x="54027" y="275818"/>
                  </a:lnTo>
                  <a:lnTo>
                    <a:pt x="76536" y="236013"/>
                  </a:lnTo>
                  <a:lnTo>
                    <a:pt x="102453" y="198563"/>
                  </a:lnTo>
                  <a:lnTo>
                    <a:pt x="131570" y="163681"/>
                  </a:lnTo>
                  <a:lnTo>
                    <a:pt x="163674" y="131575"/>
                  </a:lnTo>
                  <a:lnTo>
                    <a:pt x="198556" y="102458"/>
                  </a:lnTo>
                  <a:lnTo>
                    <a:pt x="236004" y="76539"/>
                  </a:lnTo>
                  <a:lnTo>
                    <a:pt x="275809" y="54030"/>
                  </a:lnTo>
                  <a:lnTo>
                    <a:pt x="317759" y="35141"/>
                  </a:lnTo>
                  <a:lnTo>
                    <a:pt x="361643" y="20083"/>
                  </a:lnTo>
                  <a:lnTo>
                    <a:pt x="407252" y="9066"/>
                  </a:lnTo>
                  <a:lnTo>
                    <a:pt x="454374" y="2301"/>
                  </a:lnTo>
                  <a:lnTo>
                    <a:pt x="502798" y="0"/>
                  </a:lnTo>
                  <a:lnTo>
                    <a:pt x="551223" y="2301"/>
                  </a:lnTo>
                  <a:lnTo>
                    <a:pt x="598345" y="9066"/>
                  </a:lnTo>
                  <a:lnTo>
                    <a:pt x="643954" y="20083"/>
                  </a:lnTo>
                  <a:lnTo>
                    <a:pt x="687838" y="35141"/>
                  </a:lnTo>
                  <a:lnTo>
                    <a:pt x="729788" y="54030"/>
                  </a:lnTo>
                  <a:lnTo>
                    <a:pt x="769593" y="76539"/>
                  </a:lnTo>
                  <a:lnTo>
                    <a:pt x="807041" y="102458"/>
                  </a:lnTo>
                  <a:lnTo>
                    <a:pt x="841923" y="131575"/>
                  </a:lnTo>
                  <a:lnTo>
                    <a:pt x="874027" y="163681"/>
                  </a:lnTo>
                  <a:lnTo>
                    <a:pt x="903143" y="198563"/>
                  </a:lnTo>
                  <a:lnTo>
                    <a:pt x="929061" y="236013"/>
                  </a:lnTo>
                  <a:lnTo>
                    <a:pt x="951569" y="275818"/>
                  </a:lnTo>
                  <a:lnTo>
                    <a:pt x="970458" y="317768"/>
                  </a:lnTo>
                  <a:lnTo>
                    <a:pt x="985515" y="361653"/>
                  </a:lnTo>
                  <a:lnTo>
                    <a:pt x="996532" y="407262"/>
                  </a:lnTo>
                  <a:lnTo>
                    <a:pt x="1003296" y="454384"/>
                  </a:lnTo>
                  <a:lnTo>
                    <a:pt x="1005597" y="502808"/>
                  </a:lnTo>
                  <a:lnTo>
                    <a:pt x="1003296" y="551229"/>
                  </a:lnTo>
                  <a:lnTo>
                    <a:pt x="996532" y="598348"/>
                  </a:lnTo>
                  <a:lnTo>
                    <a:pt x="985515" y="643955"/>
                  </a:lnTo>
                  <a:lnTo>
                    <a:pt x="970458" y="687838"/>
                  </a:lnTo>
                  <a:lnTo>
                    <a:pt x="951569" y="729787"/>
                  </a:lnTo>
                  <a:lnTo>
                    <a:pt x="929061" y="769591"/>
                  </a:lnTo>
                  <a:lnTo>
                    <a:pt x="903143" y="807040"/>
                  </a:lnTo>
                  <a:lnTo>
                    <a:pt x="874027" y="841923"/>
                  </a:lnTo>
                  <a:lnTo>
                    <a:pt x="841923" y="874028"/>
                  </a:lnTo>
                  <a:lnTo>
                    <a:pt x="807041" y="903146"/>
                  </a:lnTo>
                  <a:lnTo>
                    <a:pt x="769593" y="929065"/>
                  </a:lnTo>
                  <a:lnTo>
                    <a:pt x="729788" y="951575"/>
                  </a:lnTo>
                  <a:lnTo>
                    <a:pt x="687838" y="970465"/>
                  </a:lnTo>
                  <a:lnTo>
                    <a:pt x="643954" y="985523"/>
                  </a:lnTo>
                  <a:lnTo>
                    <a:pt x="598345" y="996541"/>
                  </a:lnTo>
                  <a:lnTo>
                    <a:pt x="551223" y="1003306"/>
                  </a:lnTo>
                  <a:lnTo>
                    <a:pt x="502798" y="1005607"/>
                  </a:lnTo>
                  <a:lnTo>
                    <a:pt x="454374" y="1003306"/>
                  </a:lnTo>
                  <a:lnTo>
                    <a:pt x="407252" y="996541"/>
                  </a:lnTo>
                  <a:lnTo>
                    <a:pt x="361643" y="985523"/>
                  </a:lnTo>
                  <a:lnTo>
                    <a:pt x="317759" y="970465"/>
                  </a:lnTo>
                  <a:lnTo>
                    <a:pt x="275809" y="951575"/>
                  </a:lnTo>
                  <a:lnTo>
                    <a:pt x="236004" y="929065"/>
                  </a:lnTo>
                  <a:lnTo>
                    <a:pt x="198556" y="903146"/>
                  </a:lnTo>
                  <a:lnTo>
                    <a:pt x="163674" y="874028"/>
                  </a:lnTo>
                  <a:lnTo>
                    <a:pt x="131570" y="841923"/>
                  </a:lnTo>
                  <a:lnTo>
                    <a:pt x="102453" y="807040"/>
                  </a:lnTo>
                  <a:lnTo>
                    <a:pt x="76536" y="769591"/>
                  </a:lnTo>
                  <a:lnTo>
                    <a:pt x="54027" y="729787"/>
                  </a:lnTo>
                  <a:lnTo>
                    <a:pt x="35139" y="687838"/>
                  </a:lnTo>
                  <a:lnTo>
                    <a:pt x="20082" y="643955"/>
                  </a:lnTo>
                  <a:lnTo>
                    <a:pt x="9065" y="598348"/>
                  </a:lnTo>
                  <a:lnTo>
                    <a:pt x="2301" y="551229"/>
                  </a:lnTo>
                  <a:lnTo>
                    <a:pt x="0" y="502808"/>
                  </a:lnTo>
                  <a:close/>
                </a:path>
              </a:pathLst>
            </a:custGeom>
            <a:ln w="9524">
              <a:solidFill>
                <a:srgbClr val="595959"/>
              </a:solidFill>
            </a:ln>
          </p:spPr>
          <p:txBody>
            <a:bodyPr wrap="square" lIns="0" tIns="0" rIns="0" bIns="0" rtlCol="0"/>
            <a:lstStyle/>
            <a:p>
              <a:endParaRPr sz="700"/>
            </a:p>
          </p:txBody>
        </p:sp>
        <p:sp>
          <p:nvSpPr>
            <p:cNvPr id="13" name="object 13"/>
            <p:cNvSpPr/>
            <p:nvPr/>
          </p:nvSpPr>
          <p:spPr>
            <a:xfrm>
              <a:off x="4963440" y="5091764"/>
              <a:ext cx="4425950" cy="3584575"/>
            </a:xfrm>
            <a:custGeom>
              <a:avLst/>
              <a:gdLst/>
              <a:ahLst/>
              <a:cxnLst/>
              <a:rect l="l" t="t" r="r" b="b"/>
              <a:pathLst>
                <a:path w="4425950" h="3584575">
                  <a:moveTo>
                    <a:pt x="531073" y="3584092"/>
                  </a:moveTo>
                  <a:lnTo>
                    <a:pt x="737598" y="3053993"/>
                  </a:lnTo>
                  <a:lnTo>
                    <a:pt x="0" y="3053993"/>
                  </a:lnTo>
                  <a:lnTo>
                    <a:pt x="0" y="0"/>
                  </a:lnTo>
                  <a:lnTo>
                    <a:pt x="4425591" y="0"/>
                  </a:lnTo>
                  <a:lnTo>
                    <a:pt x="4425591" y="3053993"/>
                  </a:lnTo>
                  <a:lnTo>
                    <a:pt x="1843996" y="3053993"/>
                  </a:lnTo>
                  <a:lnTo>
                    <a:pt x="531073" y="3584092"/>
                  </a:lnTo>
                  <a:close/>
                </a:path>
              </a:pathLst>
            </a:custGeom>
            <a:solidFill>
              <a:srgbClr val="D8D1E8"/>
            </a:solidFill>
          </p:spPr>
          <p:txBody>
            <a:bodyPr wrap="square" lIns="0" tIns="0" rIns="0" bIns="0" rtlCol="0"/>
            <a:lstStyle/>
            <a:p>
              <a:endParaRPr sz="700"/>
            </a:p>
          </p:txBody>
        </p:sp>
        <p:sp>
          <p:nvSpPr>
            <p:cNvPr id="14" name="object 14"/>
            <p:cNvSpPr/>
            <p:nvPr/>
          </p:nvSpPr>
          <p:spPr>
            <a:xfrm>
              <a:off x="4963440" y="5091764"/>
              <a:ext cx="4425950" cy="3584575"/>
            </a:xfrm>
            <a:custGeom>
              <a:avLst/>
              <a:gdLst/>
              <a:ahLst/>
              <a:cxnLst/>
              <a:rect l="l" t="t" r="r" b="b"/>
              <a:pathLst>
                <a:path w="4425950" h="3584575">
                  <a:moveTo>
                    <a:pt x="0" y="0"/>
                  </a:moveTo>
                  <a:lnTo>
                    <a:pt x="737598" y="0"/>
                  </a:lnTo>
                  <a:lnTo>
                    <a:pt x="1843996" y="0"/>
                  </a:lnTo>
                  <a:lnTo>
                    <a:pt x="4425591" y="0"/>
                  </a:lnTo>
                  <a:lnTo>
                    <a:pt x="4425591" y="1781496"/>
                  </a:lnTo>
                  <a:lnTo>
                    <a:pt x="4425591" y="2544994"/>
                  </a:lnTo>
                  <a:lnTo>
                    <a:pt x="4425591" y="3053993"/>
                  </a:lnTo>
                  <a:lnTo>
                    <a:pt x="1843996" y="3053993"/>
                  </a:lnTo>
                  <a:lnTo>
                    <a:pt x="531073" y="3584092"/>
                  </a:lnTo>
                  <a:lnTo>
                    <a:pt x="737598" y="3053993"/>
                  </a:lnTo>
                  <a:lnTo>
                    <a:pt x="0" y="3053993"/>
                  </a:lnTo>
                  <a:lnTo>
                    <a:pt x="0" y="2544994"/>
                  </a:lnTo>
                  <a:lnTo>
                    <a:pt x="0" y="1781496"/>
                  </a:lnTo>
                  <a:lnTo>
                    <a:pt x="0" y="0"/>
                  </a:lnTo>
                  <a:close/>
                </a:path>
              </a:pathLst>
            </a:custGeom>
            <a:ln w="9524">
              <a:solidFill>
                <a:srgbClr val="595959"/>
              </a:solidFill>
            </a:ln>
          </p:spPr>
          <p:txBody>
            <a:bodyPr wrap="square" lIns="0" tIns="0" rIns="0" bIns="0" rtlCol="0"/>
            <a:lstStyle/>
            <a:p>
              <a:endParaRPr sz="700"/>
            </a:p>
          </p:txBody>
        </p:sp>
        <p:sp>
          <p:nvSpPr>
            <p:cNvPr id="15" name="object 15"/>
            <p:cNvSpPr/>
            <p:nvPr/>
          </p:nvSpPr>
          <p:spPr>
            <a:xfrm>
              <a:off x="8931481" y="3476567"/>
              <a:ext cx="4425950" cy="1180465"/>
            </a:xfrm>
            <a:custGeom>
              <a:avLst/>
              <a:gdLst/>
              <a:ahLst/>
              <a:cxnLst/>
              <a:rect l="l" t="t" r="r" b="b"/>
              <a:pathLst>
                <a:path w="4425950" h="1180464">
                  <a:moveTo>
                    <a:pt x="3894517" y="1180147"/>
                  </a:moveTo>
                  <a:lnTo>
                    <a:pt x="2581594" y="1005597"/>
                  </a:lnTo>
                  <a:lnTo>
                    <a:pt x="0" y="1005597"/>
                  </a:lnTo>
                  <a:lnTo>
                    <a:pt x="0" y="0"/>
                  </a:lnTo>
                  <a:lnTo>
                    <a:pt x="4425591" y="0"/>
                  </a:lnTo>
                  <a:lnTo>
                    <a:pt x="4425591" y="1005597"/>
                  </a:lnTo>
                  <a:lnTo>
                    <a:pt x="3687992" y="1005597"/>
                  </a:lnTo>
                  <a:lnTo>
                    <a:pt x="3894517" y="1180147"/>
                  </a:lnTo>
                  <a:close/>
                </a:path>
              </a:pathLst>
            </a:custGeom>
            <a:solidFill>
              <a:srgbClr val="FFFFFF"/>
            </a:solidFill>
          </p:spPr>
          <p:txBody>
            <a:bodyPr wrap="square" lIns="0" tIns="0" rIns="0" bIns="0" rtlCol="0"/>
            <a:lstStyle/>
            <a:p>
              <a:endParaRPr sz="700"/>
            </a:p>
          </p:txBody>
        </p:sp>
        <p:sp>
          <p:nvSpPr>
            <p:cNvPr id="16" name="object 16"/>
            <p:cNvSpPr/>
            <p:nvPr/>
          </p:nvSpPr>
          <p:spPr>
            <a:xfrm>
              <a:off x="8931481" y="3476567"/>
              <a:ext cx="4425950" cy="1180465"/>
            </a:xfrm>
            <a:custGeom>
              <a:avLst/>
              <a:gdLst/>
              <a:ahLst/>
              <a:cxnLst/>
              <a:rect l="l" t="t" r="r" b="b"/>
              <a:pathLst>
                <a:path w="4425950" h="1180464">
                  <a:moveTo>
                    <a:pt x="4425591" y="0"/>
                  </a:moveTo>
                  <a:lnTo>
                    <a:pt x="3687992" y="0"/>
                  </a:lnTo>
                  <a:lnTo>
                    <a:pt x="2581594" y="0"/>
                  </a:lnTo>
                  <a:lnTo>
                    <a:pt x="0" y="0"/>
                  </a:lnTo>
                  <a:lnTo>
                    <a:pt x="0" y="586598"/>
                  </a:lnTo>
                  <a:lnTo>
                    <a:pt x="0" y="837998"/>
                  </a:lnTo>
                  <a:lnTo>
                    <a:pt x="0" y="1005597"/>
                  </a:lnTo>
                  <a:lnTo>
                    <a:pt x="2581594" y="1005597"/>
                  </a:lnTo>
                  <a:lnTo>
                    <a:pt x="3894517" y="1180147"/>
                  </a:lnTo>
                  <a:lnTo>
                    <a:pt x="3687992" y="1005597"/>
                  </a:lnTo>
                  <a:lnTo>
                    <a:pt x="4425591" y="1005597"/>
                  </a:lnTo>
                  <a:lnTo>
                    <a:pt x="4425591" y="837998"/>
                  </a:lnTo>
                  <a:lnTo>
                    <a:pt x="4425591" y="586598"/>
                  </a:lnTo>
                  <a:lnTo>
                    <a:pt x="4425591" y="0"/>
                  </a:lnTo>
                  <a:close/>
                </a:path>
              </a:pathLst>
            </a:custGeom>
            <a:ln w="9524">
              <a:solidFill>
                <a:srgbClr val="595959"/>
              </a:solidFill>
            </a:ln>
          </p:spPr>
          <p:txBody>
            <a:bodyPr wrap="square" lIns="0" tIns="0" rIns="0" bIns="0" rtlCol="0"/>
            <a:lstStyle/>
            <a:p>
              <a:endParaRPr sz="700"/>
            </a:p>
          </p:txBody>
        </p:sp>
        <p:sp>
          <p:nvSpPr>
            <p:cNvPr id="17" name="object 17"/>
            <p:cNvSpPr/>
            <p:nvPr/>
          </p:nvSpPr>
          <p:spPr>
            <a:xfrm>
              <a:off x="4963440" y="8586357"/>
              <a:ext cx="457200" cy="457200"/>
            </a:xfrm>
            <a:custGeom>
              <a:avLst/>
              <a:gdLst/>
              <a:ahLst/>
              <a:cxnLst/>
              <a:rect l="l" t="t" r="r" b="b"/>
              <a:pathLst>
                <a:path w="457200" h="457200">
                  <a:moveTo>
                    <a:pt x="228599" y="457199"/>
                  </a:moveTo>
                  <a:lnTo>
                    <a:pt x="182529" y="452554"/>
                  </a:lnTo>
                  <a:lnTo>
                    <a:pt x="139619" y="439234"/>
                  </a:lnTo>
                  <a:lnTo>
                    <a:pt x="100788" y="418157"/>
                  </a:lnTo>
                  <a:lnTo>
                    <a:pt x="66956" y="390242"/>
                  </a:lnTo>
                  <a:lnTo>
                    <a:pt x="39041" y="356410"/>
                  </a:lnTo>
                  <a:lnTo>
                    <a:pt x="17964" y="317579"/>
                  </a:lnTo>
                  <a:lnTo>
                    <a:pt x="4644" y="274669"/>
                  </a:lnTo>
                  <a:lnTo>
                    <a:pt x="0" y="228599"/>
                  </a:lnTo>
                  <a:lnTo>
                    <a:pt x="4644" y="182529"/>
                  </a:lnTo>
                  <a:lnTo>
                    <a:pt x="17964" y="139619"/>
                  </a:lnTo>
                  <a:lnTo>
                    <a:pt x="39041" y="100788"/>
                  </a:lnTo>
                  <a:lnTo>
                    <a:pt x="66956" y="66956"/>
                  </a:lnTo>
                  <a:lnTo>
                    <a:pt x="100788" y="39041"/>
                  </a:lnTo>
                  <a:lnTo>
                    <a:pt x="139619" y="17964"/>
                  </a:lnTo>
                  <a:lnTo>
                    <a:pt x="182529" y="4644"/>
                  </a:lnTo>
                  <a:lnTo>
                    <a:pt x="228599" y="0"/>
                  </a:lnTo>
                  <a:lnTo>
                    <a:pt x="274669" y="4644"/>
                  </a:lnTo>
                  <a:lnTo>
                    <a:pt x="317579" y="17964"/>
                  </a:lnTo>
                  <a:lnTo>
                    <a:pt x="356410" y="39041"/>
                  </a:lnTo>
                  <a:lnTo>
                    <a:pt x="390242" y="66956"/>
                  </a:lnTo>
                  <a:lnTo>
                    <a:pt x="418157" y="100788"/>
                  </a:lnTo>
                  <a:lnTo>
                    <a:pt x="439234" y="139619"/>
                  </a:lnTo>
                  <a:lnTo>
                    <a:pt x="452554" y="182529"/>
                  </a:lnTo>
                  <a:lnTo>
                    <a:pt x="457199" y="228599"/>
                  </a:lnTo>
                  <a:lnTo>
                    <a:pt x="452554" y="274669"/>
                  </a:lnTo>
                  <a:lnTo>
                    <a:pt x="439234" y="317579"/>
                  </a:lnTo>
                  <a:lnTo>
                    <a:pt x="418157" y="356410"/>
                  </a:lnTo>
                  <a:lnTo>
                    <a:pt x="390242" y="390242"/>
                  </a:lnTo>
                  <a:lnTo>
                    <a:pt x="356410" y="418157"/>
                  </a:lnTo>
                  <a:lnTo>
                    <a:pt x="317579" y="439234"/>
                  </a:lnTo>
                  <a:lnTo>
                    <a:pt x="274669" y="452554"/>
                  </a:lnTo>
                  <a:lnTo>
                    <a:pt x="228599" y="457199"/>
                  </a:lnTo>
                  <a:close/>
                </a:path>
              </a:pathLst>
            </a:custGeom>
            <a:solidFill>
              <a:srgbClr val="674DA7"/>
            </a:solidFill>
          </p:spPr>
          <p:txBody>
            <a:bodyPr wrap="square" lIns="0" tIns="0" rIns="0" bIns="0" rtlCol="0"/>
            <a:lstStyle/>
            <a:p>
              <a:endParaRPr sz="700"/>
            </a:p>
          </p:txBody>
        </p:sp>
        <p:sp>
          <p:nvSpPr>
            <p:cNvPr id="18" name="object 18"/>
            <p:cNvSpPr/>
            <p:nvPr/>
          </p:nvSpPr>
          <p:spPr>
            <a:xfrm>
              <a:off x="5094989" y="8722782"/>
              <a:ext cx="194310" cy="47625"/>
            </a:xfrm>
            <a:custGeom>
              <a:avLst/>
              <a:gdLst/>
              <a:ahLst/>
              <a:cxnLst/>
              <a:rect l="l" t="t" r="r" b="b"/>
              <a:pathLst>
                <a:path w="194310" h="47625">
                  <a:moveTo>
                    <a:pt x="23824" y="47624"/>
                  </a:moveTo>
                  <a:lnTo>
                    <a:pt x="14544" y="45751"/>
                  </a:lnTo>
                  <a:lnTo>
                    <a:pt x="6971" y="40643"/>
                  </a:lnTo>
                  <a:lnTo>
                    <a:pt x="1869" y="33070"/>
                  </a:lnTo>
                  <a:lnTo>
                    <a:pt x="0" y="23799"/>
                  </a:lnTo>
                  <a:lnTo>
                    <a:pt x="1869" y="14533"/>
                  </a:lnTo>
                  <a:lnTo>
                    <a:pt x="6971" y="6968"/>
                  </a:lnTo>
                  <a:lnTo>
                    <a:pt x="14544" y="1869"/>
                  </a:lnTo>
                  <a:lnTo>
                    <a:pt x="23824" y="0"/>
                  </a:lnTo>
                  <a:lnTo>
                    <a:pt x="33091" y="1869"/>
                  </a:lnTo>
                  <a:lnTo>
                    <a:pt x="40656" y="6968"/>
                  </a:lnTo>
                  <a:lnTo>
                    <a:pt x="45755" y="14533"/>
                  </a:lnTo>
                  <a:lnTo>
                    <a:pt x="47624" y="23799"/>
                  </a:lnTo>
                  <a:lnTo>
                    <a:pt x="45755" y="33070"/>
                  </a:lnTo>
                  <a:lnTo>
                    <a:pt x="40656" y="40643"/>
                  </a:lnTo>
                  <a:lnTo>
                    <a:pt x="33091" y="45751"/>
                  </a:lnTo>
                  <a:lnTo>
                    <a:pt x="23824" y="47624"/>
                  </a:lnTo>
                  <a:close/>
                </a:path>
                <a:path w="194310" h="47625">
                  <a:moveTo>
                    <a:pt x="170274" y="47624"/>
                  </a:moveTo>
                  <a:lnTo>
                    <a:pt x="161008" y="45751"/>
                  </a:lnTo>
                  <a:lnTo>
                    <a:pt x="153443" y="40643"/>
                  </a:lnTo>
                  <a:lnTo>
                    <a:pt x="148344" y="33070"/>
                  </a:lnTo>
                  <a:lnTo>
                    <a:pt x="146474" y="23799"/>
                  </a:lnTo>
                  <a:lnTo>
                    <a:pt x="148344" y="14533"/>
                  </a:lnTo>
                  <a:lnTo>
                    <a:pt x="153443" y="6968"/>
                  </a:lnTo>
                  <a:lnTo>
                    <a:pt x="161008" y="1869"/>
                  </a:lnTo>
                  <a:lnTo>
                    <a:pt x="170274" y="0"/>
                  </a:lnTo>
                  <a:lnTo>
                    <a:pt x="179555" y="1869"/>
                  </a:lnTo>
                  <a:lnTo>
                    <a:pt x="187127" y="6968"/>
                  </a:lnTo>
                  <a:lnTo>
                    <a:pt x="192229" y="14533"/>
                  </a:lnTo>
                  <a:lnTo>
                    <a:pt x="194099" y="23799"/>
                  </a:lnTo>
                  <a:lnTo>
                    <a:pt x="192229" y="33070"/>
                  </a:lnTo>
                  <a:lnTo>
                    <a:pt x="187127" y="40643"/>
                  </a:lnTo>
                  <a:lnTo>
                    <a:pt x="179555" y="45751"/>
                  </a:lnTo>
                  <a:lnTo>
                    <a:pt x="170274" y="47624"/>
                  </a:lnTo>
                  <a:close/>
                </a:path>
              </a:pathLst>
            </a:custGeom>
            <a:solidFill>
              <a:srgbClr val="523D85"/>
            </a:solidFill>
          </p:spPr>
          <p:txBody>
            <a:bodyPr wrap="square" lIns="0" tIns="0" rIns="0" bIns="0" rtlCol="0"/>
            <a:lstStyle/>
            <a:p>
              <a:endParaRPr sz="700"/>
            </a:p>
          </p:txBody>
        </p:sp>
        <p:sp>
          <p:nvSpPr>
            <p:cNvPr id="19" name="object 19"/>
            <p:cNvSpPr/>
            <p:nvPr/>
          </p:nvSpPr>
          <p:spPr>
            <a:xfrm>
              <a:off x="4963440" y="8586357"/>
              <a:ext cx="457200" cy="457200"/>
            </a:xfrm>
            <a:custGeom>
              <a:avLst/>
              <a:gdLst/>
              <a:ahLst/>
              <a:cxnLst/>
              <a:rect l="l" t="t" r="r" b="b"/>
              <a:pathLst>
                <a:path w="457200" h="457200">
                  <a:moveTo>
                    <a:pt x="131549" y="160224"/>
                  </a:moveTo>
                  <a:lnTo>
                    <a:pt x="133419" y="150958"/>
                  </a:lnTo>
                  <a:lnTo>
                    <a:pt x="138521" y="143393"/>
                  </a:lnTo>
                  <a:lnTo>
                    <a:pt x="146093" y="138294"/>
                  </a:lnTo>
                  <a:lnTo>
                    <a:pt x="155374" y="136424"/>
                  </a:lnTo>
                  <a:lnTo>
                    <a:pt x="164641" y="138294"/>
                  </a:lnTo>
                  <a:lnTo>
                    <a:pt x="172205" y="143393"/>
                  </a:lnTo>
                  <a:lnTo>
                    <a:pt x="177305" y="150958"/>
                  </a:lnTo>
                  <a:lnTo>
                    <a:pt x="179174" y="160224"/>
                  </a:lnTo>
                  <a:lnTo>
                    <a:pt x="177305" y="169494"/>
                  </a:lnTo>
                  <a:lnTo>
                    <a:pt x="172205" y="177068"/>
                  </a:lnTo>
                  <a:lnTo>
                    <a:pt x="164641" y="182176"/>
                  </a:lnTo>
                  <a:lnTo>
                    <a:pt x="155374" y="184049"/>
                  </a:lnTo>
                  <a:lnTo>
                    <a:pt x="146093" y="182176"/>
                  </a:lnTo>
                  <a:lnTo>
                    <a:pt x="138521" y="177068"/>
                  </a:lnTo>
                  <a:lnTo>
                    <a:pt x="133419" y="169494"/>
                  </a:lnTo>
                  <a:lnTo>
                    <a:pt x="131549" y="160224"/>
                  </a:lnTo>
                </a:path>
                <a:path w="457200" h="457200">
                  <a:moveTo>
                    <a:pt x="278024" y="160224"/>
                  </a:moveTo>
                  <a:lnTo>
                    <a:pt x="279893" y="150958"/>
                  </a:lnTo>
                  <a:lnTo>
                    <a:pt x="284993" y="143393"/>
                  </a:lnTo>
                  <a:lnTo>
                    <a:pt x="292558" y="138294"/>
                  </a:lnTo>
                  <a:lnTo>
                    <a:pt x="301824" y="136424"/>
                  </a:lnTo>
                  <a:lnTo>
                    <a:pt x="311105" y="138294"/>
                  </a:lnTo>
                  <a:lnTo>
                    <a:pt x="318677" y="143393"/>
                  </a:lnTo>
                  <a:lnTo>
                    <a:pt x="323779" y="150958"/>
                  </a:lnTo>
                  <a:lnTo>
                    <a:pt x="325649" y="160224"/>
                  </a:lnTo>
                  <a:lnTo>
                    <a:pt x="323779" y="169494"/>
                  </a:lnTo>
                  <a:lnTo>
                    <a:pt x="318677" y="177068"/>
                  </a:lnTo>
                  <a:lnTo>
                    <a:pt x="311105" y="182176"/>
                  </a:lnTo>
                  <a:lnTo>
                    <a:pt x="301824" y="184049"/>
                  </a:lnTo>
                  <a:lnTo>
                    <a:pt x="292558" y="182176"/>
                  </a:lnTo>
                  <a:lnTo>
                    <a:pt x="284993" y="177068"/>
                  </a:lnTo>
                  <a:lnTo>
                    <a:pt x="279893" y="169494"/>
                  </a:lnTo>
                  <a:lnTo>
                    <a:pt x="278024" y="160224"/>
                  </a:lnTo>
                </a:path>
                <a:path w="457200" h="457200">
                  <a:moveTo>
                    <a:pt x="104699" y="328299"/>
                  </a:moveTo>
                  <a:lnTo>
                    <a:pt x="145991" y="351934"/>
                  </a:lnTo>
                  <a:lnTo>
                    <a:pt x="187267" y="366115"/>
                  </a:lnTo>
                  <a:lnTo>
                    <a:pt x="228527" y="370843"/>
                  </a:lnTo>
                  <a:lnTo>
                    <a:pt x="269773" y="366115"/>
                  </a:lnTo>
                  <a:lnTo>
                    <a:pt x="311005" y="351934"/>
                  </a:lnTo>
                  <a:lnTo>
                    <a:pt x="352224" y="328299"/>
                  </a:lnTo>
                </a:path>
                <a:path w="457200" h="457200">
                  <a:moveTo>
                    <a:pt x="0" y="228599"/>
                  </a:moveTo>
                  <a:lnTo>
                    <a:pt x="4644" y="182529"/>
                  </a:lnTo>
                  <a:lnTo>
                    <a:pt x="17964" y="139619"/>
                  </a:lnTo>
                  <a:lnTo>
                    <a:pt x="39041" y="100788"/>
                  </a:lnTo>
                  <a:lnTo>
                    <a:pt x="66956" y="66956"/>
                  </a:lnTo>
                  <a:lnTo>
                    <a:pt x="100788" y="39041"/>
                  </a:lnTo>
                  <a:lnTo>
                    <a:pt x="139619" y="17964"/>
                  </a:lnTo>
                  <a:lnTo>
                    <a:pt x="182529" y="4644"/>
                  </a:lnTo>
                  <a:lnTo>
                    <a:pt x="228599" y="0"/>
                  </a:lnTo>
                  <a:lnTo>
                    <a:pt x="274669" y="4644"/>
                  </a:lnTo>
                  <a:lnTo>
                    <a:pt x="317579" y="17964"/>
                  </a:lnTo>
                  <a:lnTo>
                    <a:pt x="356410" y="39041"/>
                  </a:lnTo>
                  <a:lnTo>
                    <a:pt x="390242" y="66956"/>
                  </a:lnTo>
                  <a:lnTo>
                    <a:pt x="418157" y="100788"/>
                  </a:lnTo>
                  <a:lnTo>
                    <a:pt x="439234" y="139619"/>
                  </a:lnTo>
                  <a:lnTo>
                    <a:pt x="452554" y="182529"/>
                  </a:lnTo>
                  <a:lnTo>
                    <a:pt x="457199" y="228599"/>
                  </a:lnTo>
                  <a:lnTo>
                    <a:pt x="452554" y="274669"/>
                  </a:lnTo>
                  <a:lnTo>
                    <a:pt x="439234" y="317579"/>
                  </a:lnTo>
                  <a:lnTo>
                    <a:pt x="418157" y="356410"/>
                  </a:lnTo>
                  <a:lnTo>
                    <a:pt x="390242" y="390242"/>
                  </a:lnTo>
                  <a:lnTo>
                    <a:pt x="356410" y="418157"/>
                  </a:lnTo>
                  <a:lnTo>
                    <a:pt x="317579" y="439234"/>
                  </a:lnTo>
                  <a:lnTo>
                    <a:pt x="274669" y="452554"/>
                  </a:lnTo>
                  <a:lnTo>
                    <a:pt x="228599" y="457199"/>
                  </a:lnTo>
                  <a:lnTo>
                    <a:pt x="182529" y="452554"/>
                  </a:lnTo>
                  <a:lnTo>
                    <a:pt x="139619" y="439234"/>
                  </a:lnTo>
                  <a:lnTo>
                    <a:pt x="100788" y="418157"/>
                  </a:lnTo>
                  <a:lnTo>
                    <a:pt x="66956" y="390242"/>
                  </a:lnTo>
                  <a:lnTo>
                    <a:pt x="39041" y="356410"/>
                  </a:lnTo>
                  <a:lnTo>
                    <a:pt x="17964" y="317579"/>
                  </a:lnTo>
                  <a:lnTo>
                    <a:pt x="4644" y="274669"/>
                  </a:lnTo>
                  <a:lnTo>
                    <a:pt x="0" y="228599"/>
                  </a:lnTo>
                  <a:close/>
                </a:path>
              </a:pathLst>
            </a:custGeom>
            <a:ln w="9524">
              <a:solidFill>
                <a:srgbClr val="FFFFFF"/>
              </a:solidFill>
            </a:ln>
          </p:spPr>
          <p:txBody>
            <a:bodyPr wrap="square" lIns="0" tIns="0" rIns="0" bIns="0" rtlCol="0"/>
            <a:lstStyle/>
            <a:p>
              <a:endParaRPr sz="700"/>
            </a:p>
          </p:txBody>
        </p:sp>
        <p:sp>
          <p:nvSpPr>
            <p:cNvPr id="20" name="object 20"/>
            <p:cNvSpPr/>
            <p:nvPr/>
          </p:nvSpPr>
          <p:spPr>
            <a:xfrm>
              <a:off x="12899874" y="4725065"/>
              <a:ext cx="457200" cy="457200"/>
            </a:xfrm>
            <a:custGeom>
              <a:avLst/>
              <a:gdLst/>
              <a:ahLst/>
              <a:cxnLst/>
              <a:rect l="l" t="t" r="r" b="b"/>
              <a:pathLst>
                <a:path w="457200" h="457200">
                  <a:moveTo>
                    <a:pt x="228599" y="457199"/>
                  </a:moveTo>
                  <a:lnTo>
                    <a:pt x="182529" y="452554"/>
                  </a:lnTo>
                  <a:lnTo>
                    <a:pt x="139619" y="439234"/>
                  </a:lnTo>
                  <a:lnTo>
                    <a:pt x="100788" y="418157"/>
                  </a:lnTo>
                  <a:lnTo>
                    <a:pt x="66956" y="390242"/>
                  </a:lnTo>
                  <a:lnTo>
                    <a:pt x="39041" y="356410"/>
                  </a:lnTo>
                  <a:lnTo>
                    <a:pt x="17964" y="317579"/>
                  </a:lnTo>
                  <a:lnTo>
                    <a:pt x="4644" y="274669"/>
                  </a:lnTo>
                  <a:lnTo>
                    <a:pt x="0" y="228599"/>
                  </a:lnTo>
                  <a:lnTo>
                    <a:pt x="4644" y="182529"/>
                  </a:lnTo>
                  <a:lnTo>
                    <a:pt x="17964" y="139619"/>
                  </a:lnTo>
                  <a:lnTo>
                    <a:pt x="39041" y="100788"/>
                  </a:lnTo>
                  <a:lnTo>
                    <a:pt x="66963" y="66949"/>
                  </a:lnTo>
                  <a:lnTo>
                    <a:pt x="100788" y="39041"/>
                  </a:lnTo>
                  <a:lnTo>
                    <a:pt x="139619" y="17964"/>
                  </a:lnTo>
                  <a:lnTo>
                    <a:pt x="182529" y="4644"/>
                  </a:lnTo>
                  <a:lnTo>
                    <a:pt x="228599" y="0"/>
                  </a:lnTo>
                  <a:lnTo>
                    <a:pt x="273404" y="4431"/>
                  </a:lnTo>
                  <a:lnTo>
                    <a:pt x="316080" y="17396"/>
                  </a:lnTo>
                  <a:lnTo>
                    <a:pt x="355428" y="38401"/>
                  </a:lnTo>
                  <a:lnTo>
                    <a:pt x="390254" y="66956"/>
                  </a:lnTo>
                  <a:lnTo>
                    <a:pt x="418797" y="101766"/>
                  </a:lnTo>
                  <a:lnTo>
                    <a:pt x="439802" y="141109"/>
                  </a:lnTo>
                  <a:lnTo>
                    <a:pt x="452767" y="183784"/>
                  </a:lnTo>
                  <a:lnTo>
                    <a:pt x="457199" y="228599"/>
                  </a:lnTo>
                  <a:lnTo>
                    <a:pt x="452554" y="274669"/>
                  </a:lnTo>
                  <a:lnTo>
                    <a:pt x="439234" y="317579"/>
                  </a:lnTo>
                  <a:lnTo>
                    <a:pt x="418157" y="356410"/>
                  </a:lnTo>
                  <a:lnTo>
                    <a:pt x="390242" y="390242"/>
                  </a:lnTo>
                  <a:lnTo>
                    <a:pt x="356410" y="418157"/>
                  </a:lnTo>
                  <a:lnTo>
                    <a:pt x="317579" y="439234"/>
                  </a:lnTo>
                  <a:lnTo>
                    <a:pt x="274669" y="452554"/>
                  </a:lnTo>
                  <a:lnTo>
                    <a:pt x="228599" y="457199"/>
                  </a:lnTo>
                  <a:close/>
                </a:path>
              </a:pathLst>
            </a:custGeom>
            <a:solidFill>
              <a:srgbClr val="FFFFFF"/>
            </a:solidFill>
          </p:spPr>
          <p:txBody>
            <a:bodyPr wrap="square" lIns="0" tIns="0" rIns="0" bIns="0" rtlCol="0"/>
            <a:lstStyle/>
            <a:p>
              <a:endParaRPr sz="700"/>
            </a:p>
          </p:txBody>
        </p:sp>
        <p:sp>
          <p:nvSpPr>
            <p:cNvPr id="21" name="object 21"/>
            <p:cNvSpPr/>
            <p:nvPr/>
          </p:nvSpPr>
          <p:spPr>
            <a:xfrm>
              <a:off x="12899874" y="4725065"/>
              <a:ext cx="457200" cy="457200"/>
            </a:xfrm>
            <a:custGeom>
              <a:avLst/>
              <a:gdLst/>
              <a:ahLst/>
              <a:cxnLst/>
              <a:rect l="l" t="t" r="r" b="b"/>
              <a:pathLst>
                <a:path w="457200" h="457200">
                  <a:moveTo>
                    <a:pt x="0" y="228599"/>
                  </a:moveTo>
                  <a:lnTo>
                    <a:pt x="4644" y="182529"/>
                  </a:lnTo>
                  <a:lnTo>
                    <a:pt x="17964" y="139619"/>
                  </a:lnTo>
                  <a:lnTo>
                    <a:pt x="39041" y="100788"/>
                  </a:lnTo>
                  <a:lnTo>
                    <a:pt x="66956" y="66956"/>
                  </a:lnTo>
                  <a:lnTo>
                    <a:pt x="100788" y="39041"/>
                  </a:lnTo>
                  <a:lnTo>
                    <a:pt x="139619" y="17964"/>
                  </a:lnTo>
                  <a:lnTo>
                    <a:pt x="182529" y="4644"/>
                  </a:lnTo>
                  <a:lnTo>
                    <a:pt x="228599" y="0"/>
                  </a:lnTo>
                  <a:lnTo>
                    <a:pt x="273404" y="4431"/>
                  </a:lnTo>
                  <a:lnTo>
                    <a:pt x="316080" y="17396"/>
                  </a:lnTo>
                  <a:lnTo>
                    <a:pt x="355428" y="38401"/>
                  </a:lnTo>
                  <a:lnTo>
                    <a:pt x="390249" y="66949"/>
                  </a:lnTo>
                  <a:lnTo>
                    <a:pt x="418797" y="101766"/>
                  </a:lnTo>
                  <a:lnTo>
                    <a:pt x="439802" y="141109"/>
                  </a:lnTo>
                  <a:lnTo>
                    <a:pt x="452767" y="183784"/>
                  </a:lnTo>
                  <a:lnTo>
                    <a:pt x="457199" y="228599"/>
                  </a:lnTo>
                  <a:lnTo>
                    <a:pt x="452554" y="274669"/>
                  </a:lnTo>
                  <a:lnTo>
                    <a:pt x="439234" y="317579"/>
                  </a:lnTo>
                  <a:lnTo>
                    <a:pt x="418157" y="356410"/>
                  </a:lnTo>
                  <a:lnTo>
                    <a:pt x="390242" y="390242"/>
                  </a:lnTo>
                  <a:lnTo>
                    <a:pt x="356410" y="418157"/>
                  </a:lnTo>
                  <a:lnTo>
                    <a:pt x="317579" y="439234"/>
                  </a:lnTo>
                  <a:lnTo>
                    <a:pt x="274669" y="452554"/>
                  </a:lnTo>
                  <a:lnTo>
                    <a:pt x="228599" y="457199"/>
                  </a:lnTo>
                  <a:lnTo>
                    <a:pt x="182529" y="452554"/>
                  </a:lnTo>
                  <a:lnTo>
                    <a:pt x="139619" y="439234"/>
                  </a:lnTo>
                  <a:lnTo>
                    <a:pt x="100788" y="418157"/>
                  </a:lnTo>
                  <a:lnTo>
                    <a:pt x="66956" y="390242"/>
                  </a:lnTo>
                  <a:lnTo>
                    <a:pt x="39041" y="356410"/>
                  </a:lnTo>
                  <a:lnTo>
                    <a:pt x="17964" y="317579"/>
                  </a:lnTo>
                  <a:lnTo>
                    <a:pt x="4644" y="274669"/>
                  </a:lnTo>
                  <a:lnTo>
                    <a:pt x="0" y="228599"/>
                  </a:lnTo>
                  <a:close/>
                </a:path>
              </a:pathLst>
            </a:custGeom>
            <a:ln w="9524">
              <a:solidFill>
                <a:srgbClr val="674DA7"/>
              </a:solidFill>
            </a:ln>
          </p:spPr>
          <p:txBody>
            <a:bodyPr wrap="square" lIns="0" tIns="0" rIns="0" bIns="0" rtlCol="0"/>
            <a:lstStyle/>
            <a:p>
              <a:endParaRPr sz="700"/>
            </a:p>
          </p:txBody>
        </p:sp>
      </p:grpSp>
      <p:sp>
        <p:nvSpPr>
          <p:cNvPr id="22" name="object 22"/>
          <p:cNvSpPr txBox="1">
            <a:spLocks noGrp="1"/>
          </p:cNvSpPr>
          <p:nvPr>
            <p:ph type="body" idx="1"/>
          </p:nvPr>
        </p:nvSpPr>
        <p:spPr>
          <a:xfrm>
            <a:off x="2644650" y="1757575"/>
            <a:ext cx="4260300" cy="2306081"/>
          </a:xfrm>
          <a:prstGeom prst="rect">
            <a:avLst/>
          </a:prstGeom>
        </p:spPr>
        <p:txBody>
          <a:bodyPr spcFirstLastPara="1" vert="horz" wrap="square" lIns="0" tIns="5398" rIns="0" bIns="0" rtlCol="0" anchor="t" anchorCtr="0">
            <a:spAutoFit/>
          </a:bodyPr>
          <a:lstStyle/>
          <a:p>
            <a:pPr marL="1990090" marR="2540">
              <a:lnSpc>
                <a:spcPct val="100400"/>
              </a:lnSpc>
              <a:spcBef>
                <a:spcPts val="43"/>
              </a:spcBef>
            </a:pPr>
            <a:r>
              <a:rPr dirty="0"/>
              <a:t>Who</a:t>
            </a:r>
            <a:r>
              <a:rPr spc="-48" dirty="0"/>
              <a:t> </a:t>
            </a:r>
            <a:r>
              <a:rPr dirty="0"/>
              <a:t>designed</a:t>
            </a:r>
            <a:r>
              <a:rPr spc="-48" dirty="0"/>
              <a:t> </a:t>
            </a:r>
            <a:r>
              <a:rPr dirty="0"/>
              <a:t>the</a:t>
            </a:r>
            <a:r>
              <a:rPr spc="-48" dirty="0"/>
              <a:t> </a:t>
            </a:r>
            <a:r>
              <a:rPr spc="-5" dirty="0"/>
              <a:t>street </a:t>
            </a:r>
            <a:r>
              <a:rPr dirty="0"/>
              <a:t>layout</a:t>
            </a:r>
            <a:r>
              <a:rPr spc="-53" dirty="0"/>
              <a:t> </a:t>
            </a:r>
            <a:r>
              <a:rPr dirty="0"/>
              <a:t>of</a:t>
            </a:r>
            <a:r>
              <a:rPr spc="-53" dirty="0"/>
              <a:t> </a:t>
            </a:r>
            <a:r>
              <a:rPr spc="-5" dirty="0"/>
              <a:t>Washington</a:t>
            </a:r>
            <a:r>
              <a:rPr spc="-53" dirty="0"/>
              <a:t> </a:t>
            </a:r>
            <a:r>
              <a:rPr spc="-13" dirty="0"/>
              <a:t>DC?</a:t>
            </a:r>
          </a:p>
          <a:p>
            <a:pPr marR="15875" algn="r">
              <a:lnSpc>
                <a:spcPts val="1588"/>
              </a:lnSpc>
              <a:spcBef>
                <a:spcPts val="1313"/>
              </a:spcBef>
            </a:pPr>
            <a:r>
              <a:rPr spc="-25" dirty="0">
                <a:solidFill>
                  <a:srgbClr val="674DA7"/>
                </a:solidFill>
              </a:rPr>
              <a:t>T</a:t>
            </a:r>
          </a:p>
          <a:p>
            <a:pPr marL="6350">
              <a:lnSpc>
                <a:spcPts val="1588"/>
              </a:lnSpc>
            </a:pPr>
            <a:r>
              <a:rPr dirty="0"/>
              <a:t>The</a:t>
            </a:r>
            <a:r>
              <a:rPr spc="-45" dirty="0"/>
              <a:t> </a:t>
            </a:r>
            <a:r>
              <a:rPr dirty="0"/>
              <a:t>street</a:t>
            </a:r>
            <a:r>
              <a:rPr spc="-45" dirty="0"/>
              <a:t> </a:t>
            </a:r>
            <a:r>
              <a:rPr dirty="0"/>
              <a:t>layout</a:t>
            </a:r>
            <a:r>
              <a:rPr spc="-45" dirty="0"/>
              <a:t> </a:t>
            </a:r>
            <a:r>
              <a:rPr spc="-13" dirty="0"/>
              <a:t>of</a:t>
            </a:r>
          </a:p>
          <a:p>
            <a:pPr marL="6350" marR="2285048">
              <a:lnSpc>
                <a:spcPct val="100400"/>
              </a:lnSpc>
            </a:pPr>
            <a:r>
              <a:rPr spc="-5" dirty="0"/>
              <a:t>Washington</a:t>
            </a:r>
            <a:r>
              <a:rPr spc="-50" dirty="0"/>
              <a:t> </a:t>
            </a:r>
            <a:r>
              <a:rPr dirty="0"/>
              <a:t>D.C.</a:t>
            </a:r>
            <a:r>
              <a:rPr spc="-50" dirty="0"/>
              <a:t> </a:t>
            </a:r>
            <a:r>
              <a:rPr spc="-13" dirty="0"/>
              <a:t>was </a:t>
            </a:r>
            <a:r>
              <a:rPr dirty="0"/>
              <a:t>designed</a:t>
            </a:r>
            <a:r>
              <a:rPr spc="-48" dirty="0"/>
              <a:t> </a:t>
            </a:r>
            <a:r>
              <a:rPr dirty="0"/>
              <a:t>by</a:t>
            </a:r>
            <a:r>
              <a:rPr spc="-48" dirty="0"/>
              <a:t> </a:t>
            </a:r>
            <a:r>
              <a:rPr spc="-5" dirty="0"/>
              <a:t>Pierre </a:t>
            </a:r>
            <a:r>
              <a:rPr dirty="0"/>
              <a:t>Charles</a:t>
            </a:r>
            <a:r>
              <a:rPr spc="-65" dirty="0"/>
              <a:t> </a:t>
            </a:r>
            <a:r>
              <a:rPr dirty="0"/>
              <a:t>L'Enfant,</a:t>
            </a:r>
            <a:r>
              <a:rPr spc="-65" dirty="0"/>
              <a:t> </a:t>
            </a:r>
            <a:r>
              <a:rPr spc="-25" dirty="0"/>
              <a:t>a </a:t>
            </a:r>
            <a:r>
              <a:rPr spc="-13" dirty="0"/>
              <a:t>French-</a:t>
            </a:r>
            <a:r>
              <a:rPr spc="-10" dirty="0"/>
              <a:t>born</a:t>
            </a:r>
            <a:r>
              <a:rPr spc="-55" dirty="0"/>
              <a:t> </a:t>
            </a:r>
            <a:r>
              <a:rPr spc="-5" dirty="0"/>
              <a:t>American </a:t>
            </a:r>
            <a:r>
              <a:rPr dirty="0"/>
              <a:t>architect</a:t>
            </a:r>
            <a:r>
              <a:rPr spc="-55" dirty="0"/>
              <a:t> </a:t>
            </a:r>
            <a:r>
              <a:rPr dirty="0"/>
              <a:t>and</a:t>
            </a:r>
            <a:r>
              <a:rPr spc="-53" dirty="0"/>
              <a:t> </a:t>
            </a:r>
            <a:r>
              <a:rPr spc="-5" dirty="0"/>
              <a:t>civil engineer.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grpSp>
        <p:nvGrpSpPr>
          <p:cNvPr id="6" name="object 6"/>
          <p:cNvGrpSpPr/>
          <p:nvPr/>
        </p:nvGrpSpPr>
        <p:grpSpPr>
          <a:xfrm>
            <a:off x="3465106" y="389767"/>
            <a:ext cx="2199005" cy="3983673"/>
            <a:chOff x="6930211" y="779533"/>
            <a:chExt cx="4398010" cy="7967345"/>
          </a:xfrm>
        </p:grpSpPr>
        <p:sp>
          <p:nvSpPr>
            <p:cNvPr id="7" name="object 7"/>
            <p:cNvSpPr/>
            <p:nvPr/>
          </p:nvSpPr>
          <p:spPr>
            <a:xfrm>
              <a:off x="9973379" y="1253959"/>
              <a:ext cx="1344930" cy="7157720"/>
            </a:xfrm>
            <a:custGeom>
              <a:avLst/>
              <a:gdLst/>
              <a:ahLst/>
              <a:cxnLst/>
              <a:rect l="l" t="t" r="r" b="b"/>
              <a:pathLst>
                <a:path w="1344929" h="7157720">
                  <a:moveTo>
                    <a:pt x="0" y="476249"/>
                  </a:moveTo>
                  <a:lnTo>
                    <a:pt x="0" y="0"/>
                  </a:lnTo>
                  <a:lnTo>
                    <a:pt x="1344697" y="0"/>
                  </a:lnTo>
                  <a:lnTo>
                    <a:pt x="1344697" y="7157623"/>
                  </a:lnTo>
                  <a:lnTo>
                    <a:pt x="599" y="7157623"/>
                  </a:lnTo>
                  <a:lnTo>
                    <a:pt x="599" y="6681424"/>
                  </a:lnTo>
                </a:path>
              </a:pathLst>
            </a:custGeom>
            <a:ln w="19049">
              <a:solidFill>
                <a:srgbClr val="595959"/>
              </a:solidFill>
              <a:prstDash val="lgDash"/>
            </a:ln>
          </p:spPr>
          <p:txBody>
            <a:bodyPr wrap="square" lIns="0" tIns="0" rIns="0" bIns="0" rtlCol="0"/>
            <a:lstStyle/>
            <a:p>
              <a:endParaRPr sz="700"/>
            </a:p>
          </p:txBody>
        </p:sp>
        <p:sp>
          <p:nvSpPr>
            <p:cNvPr id="8" name="object 8"/>
            <p:cNvSpPr/>
            <p:nvPr/>
          </p:nvSpPr>
          <p:spPr>
            <a:xfrm>
              <a:off x="6939736" y="3961942"/>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9" name="object 9"/>
            <p:cNvSpPr/>
            <p:nvPr/>
          </p:nvSpPr>
          <p:spPr>
            <a:xfrm>
              <a:off x="6939736" y="3961942"/>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sp>
          <p:nvSpPr>
            <p:cNvPr id="10" name="object 10"/>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11" name="object 11"/>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sp>
          <p:nvSpPr>
            <p:cNvPr id="12" name="object 12"/>
            <p:cNvSpPr/>
            <p:nvPr/>
          </p:nvSpPr>
          <p:spPr>
            <a:xfrm>
              <a:off x="7408835" y="7403135"/>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13" name="object 13"/>
            <p:cNvSpPr/>
            <p:nvPr/>
          </p:nvSpPr>
          <p:spPr>
            <a:xfrm>
              <a:off x="7408835" y="7403135"/>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38099">
              <a:solidFill>
                <a:srgbClr val="9900FF"/>
              </a:solidFill>
            </a:ln>
          </p:spPr>
          <p:txBody>
            <a:bodyPr wrap="square" lIns="0" tIns="0" rIns="0" bIns="0" rtlCol="0"/>
            <a:lstStyle/>
            <a:p>
              <a:endParaRPr sz="700"/>
            </a:p>
          </p:txBody>
        </p:sp>
        <p:sp>
          <p:nvSpPr>
            <p:cNvPr id="14" name="object 14"/>
            <p:cNvSpPr/>
            <p:nvPr/>
          </p:nvSpPr>
          <p:spPr>
            <a:xfrm>
              <a:off x="9329581" y="7403135"/>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15" name="object 15"/>
            <p:cNvSpPr/>
            <p:nvPr/>
          </p:nvSpPr>
          <p:spPr>
            <a:xfrm>
              <a:off x="9329581" y="7403135"/>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38099">
              <a:solidFill>
                <a:srgbClr val="9900FF"/>
              </a:solidFill>
            </a:ln>
          </p:spPr>
          <p:txBody>
            <a:bodyPr wrap="square" lIns="0" tIns="0" rIns="0" bIns="0" rtlCol="0"/>
            <a:lstStyle/>
            <a:p>
              <a:endParaRPr sz="700"/>
            </a:p>
          </p:txBody>
        </p:sp>
        <p:sp>
          <p:nvSpPr>
            <p:cNvPr id="16" name="object 16"/>
            <p:cNvSpPr/>
            <p:nvPr/>
          </p:nvSpPr>
          <p:spPr>
            <a:xfrm>
              <a:off x="9329581" y="1730209"/>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17" name="object 17"/>
            <p:cNvSpPr/>
            <p:nvPr/>
          </p:nvSpPr>
          <p:spPr>
            <a:xfrm>
              <a:off x="7891034" y="1730209"/>
              <a:ext cx="2726690" cy="5673090"/>
            </a:xfrm>
            <a:custGeom>
              <a:avLst/>
              <a:gdLst/>
              <a:ahLst/>
              <a:cxnLst/>
              <a:rect l="l" t="t" r="r" b="b"/>
              <a:pathLst>
                <a:path w="2726690" h="5673090">
                  <a:moveTo>
                    <a:pt x="1438547" y="51612"/>
                  </a:moveTo>
                  <a:lnTo>
                    <a:pt x="1442605" y="31522"/>
                  </a:lnTo>
                  <a:lnTo>
                    <a:pt x="1453672" y="15116"/>
                  </a:lnTo>
                  <a:lnTo>
                    <a:pt x="1470082" y="4055"/>
                  </a:lnTo>
                  <a:lnTo>
                    <a:pt x="1490171" y="0"/>
                  </a:lnTo>
                  <a:lnTo>
                    <a:pt x="2674544" y="0"/>
                  </a:lnTo>
                  <a:lnTo>
                    <a:pt x="2711044" y="15117"/>
                  </a:lnTo>
                  <a:lnTo>
                    <a:pt x="2726144" y="51612"/>
                  </a:lnTo>
                  <a:lnTo>
                    <a:pt x="2726144" y="694783"/>
                  </a:lnTo>
                  <a:lnTo>
                    <a:pt x="2722089" y="714875"/>
                  </a:lnTo>
                  <a:lnTo>
                    <a:pt x="2711032" y="731281"/>
                  </a:lnTo>
                  <a:lnTo>
                    <a:pt x="2694630" y="742342"/>
                  </a:lnTo>
                  <a:lnTo>
                    <a:pt x="2674544" y="746398"/>
                  </a:lnTo>
                  <a:lnTo>
                    <a:pt x="1490171" y="746398"/>
                  </a:lnTo>
                  <a:lnTo>
                    <a:pt x="1470082" y="742342"/>
                  </a:lnTo>
                  <a:lnTo>
                    <a:pt x="1453672" y="731281"/>
                  </a:lnTo>
                  <a:lnTo>
                    <a:pt x="1442605" y="714875"/>
                  </a:lnTo>
                  <a:lnTo>
                    <a:pt x="1438547" y="694783"/>
                  </a:lnTo>
                  <a:lnTo>
                    <a:pt x="1438547" y="51612"/>
                  </a:lnTo>
                  <a:close/>
                </a:path>
                <a:path w="2726690" h="5673090">
                  <a:moveTo>
                    <a:pt x="0" y="2231733"/>
                  </a:moveTo>
                  <a:lnTo>
                    <a:pt x="0" y="2061208"/>
                  </a:lnTo>
                  <a:lnTo>
                    <a:pt x="1110097" y="2061208"/>
                  </a:lnTo>
                  <a:lnTo>
                    <a:pt x="1110097" y="2954731"/>
                  </a:lnTo>
                  <a:lnTo>
                    <a:pt x="1268997" y="2954731"/>
                  </a:lnTo>
                </a:path>
                <a:path w="2726690" h="5673090">
                  <a:moveTo>
                    <a:pt x="161599" y="5672926"/>
                  </a:moveTo>
                  <a:lnTo>
                    <a:pt x="161599" y="5103827"/>
                  </a:lnTo>
                </a:path>
              </a:pathLst>
            </a:custGeom>
            <a:ln w="19049">
              <a:solidFill>
                <a:srgbClr val="595959"/>
              </a:solidFill>
            </a:ln>
          </p:spPr>
          <p:txBody>
            <a:bodyPr wrap="square" lIns="0" tIns="0" rIns="0" bIns="0" rtlCol="0"/>
            <a:lstStyle/>
            <a:p>
              <a:endParaRPr sz="700"/>
            </a:p>
          </p:txBody>
        </p:sp>
        <p:pic>
          <p:nvPicPr>
            <p:cNvPr id="18" name="object 18"/>
            <p:cNvPicPr/>
            <p:nvPr/>
          </p:nvPicPr>
          <p:blipFill>
            <a:blip r:embed="rId5" cstate="print"/>
            <a:stretch>
              <a:fillRect/>
            </a:stretch>
          </p:blipFill>
          <p:spPr>
            <a:xfrm>
              <a:off x="8011658" y="6738061"/>
              <a:ext cx="81974" cy="105499"/>
            </a:xfrm>
            <a:prstGeom prst="rect">
              <a:avLst/>
            </a:prstGeom>
          </p:spPr>
        </p:pic>
        <p:sp>
          <p:nvSpPr>
            <p:cNvPr id="19" name="object 19"/>
            <p:cNvSpPr/>
            <p:nvPr/>
          </p:nvSpPr>
          <p:spPr>
            <a:xfrm>
              <a:off x="9973379" y="6840636"/>
              <a:ext cx="0" cy="562610"/>
            </a:xfrm>
            <a:custGeom>
              <a:avLst/>
              <a:gdLst/>
              <a:ahLst/>
              <a:cxnLst/>
              <a:rect l="l" t="t" r="r" b="b"/>
              <a:pathLst>
                <a:path h="562609">
                  <a:moveTo>
                    <a:pt x="0" y="562498"/>
                  </a:moveTo>
                  <a:lnTo>
                    <a:pt x="0" y="0"/>
                  </a:lnTo>
                </a:path>
              </a:pathLst>
            </a:custGeom>
            <a:ln w="19049">
              <a:solidFill>
                <a:srgbClr val="595959"/>
              </a:solidFill>
            </a:ln>
          </p:spPr>
          <p:txBody>
            <a:bodyPr wrap="square" lIns="0" tIns="0" rIns="0" bIns="0" rtlCol="0"/>
            <a:lstStyle/>
            <a:p>
              <a:endParaRPr sz="700"/>
            </a:p>
          </p:txBody>
        </p:sp>
        <p:pic>
          <p:nvPicPr>
            <p:cNvPr id="20" name="object 20"/>
            <p:cNvPicPr/>
            <p:nvPr/>
          </p:nvPicPr>
          <p:blipFill>
            <a:blip r:embed="rId5" cstate="print"/>
            <a:stretch>
              <a:fillRect/>
            </a:stretch>
          </p:blipFill>
          <p:spPr>
            <a:xfrm>
              <a:off x="9932404" y="6744661"/>
              <a:ext cx="81974" cy="105499"/>
            </a:xfrm>
            <a:prstGeom prst="rect">
              <a:avLst/>
            </a:prstGeom>
          </p:spPr>
        </p:pic>
        <p:sp>
          <p:nvSpPr>
            <p:cNvPr id="21" name="object 21"/>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22" name="object 22"/>
            <p:cNvPicPr/>
            <p:nvPr/>
          </p:nvPicPr>
          <p:blipFill>
            <a:blip r:embed="rId5" cstate="print"/>
            <a:stretch>
              <a:fillRect/>
            </a:stretch>
          </p:blipFill>
          <p:spPr>
            <a:xfrm>
              <a:off x="8011658" y="7953408"/>
              <a:ext cx="81974" cy="105499"/>
            </a:xfrm>
            <a:prstGeom prst="rect">
              <a:avLst/>
            </a:prstGeom>
          </p:spPr>
        </p:pic>
        <p:sp>
          <p:nvSpPr>
            <p:cNvPr id="23" name="object 23"/>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24" name="object 24"/>
            <p:cNvPicPr/>
            <p:nvPr/>
          </p:nvPicPr>
          <p:blipFill>
            <a:blip r:embed="rId5" cstate="print"/>
            <a:stretch>
              <a:fillRect/>
            </a:stretch>
          </p:blipFill>
          <p:spPr>
            <a:xfrm>
              <a:off x="9932404" y="7953408"/>
              <a:ext cx="81974" cy="105499"/>
            </a:xfrm>
            <a:prstGeom prst="rect">
              <a:avLst/>
            </a:prstGeom>
          </p:spPr>
        </p:pic>
        <p:sp>
          <p:nvSpPr>
            <p:cNvPr id="25" name="object 25"/>
            <p:cNvSpPr/>
            <p:nvPr/>
          </p:nvSpPr>
          <p:spPr>
            <a:xfrm>
              <a:off x="9973379" y="875510"/>
              <a:ext cx="0" cy="854710"/>
            </a:xfrm>
            <a:custGeom>
              <a:avLst/>
              <a:gdLst/>
              <a:ahLst/>
              <a:cxnLst/>
              <a:rect l="l" t="t" r="r" b="b"/>
              <a:pathLst>
                <a:path h="854710">
                  <a:moveTo>
                    <a:pt x="0" y="854698"/>
                  </a:moveTo>
                  <a:lnTo>
                    <a:pt x="0" y="0"/>
                  </a:lnTo>
                </a:path>
              </a:pathLst>
            </a:custGeom>
            <a:ln w="19049">
              <a:solidFill>
                <a:srgbClr val="595959"/>
              </a:solidFill>
            </a:ln>
          </p:spPr>
          <p:txBody>
            <a:bodyPr wrap="square" lIns="0" tIns="0" rIns="0" bIns="0" rtlCol="0"/>
            <a:lstStyle/>
            <a:p>
              <a:endParaRPr sz="700"/>
            </a:p>
          </p:txBody>
        </p:sp>
        <p:pic>
          <p:nvPicPr>
            <p:cNvPr id="26" name="object 26"/>
            <p:cNvPicPr/>
            <p:nvPr/>
          </p:nvPicPr>
          <p:blipFill>
            <a:blip r:embed="rId5" cstate="print"/>
            <a:stretch>
              <a:fillRect/>
            </a:stretch>
          </p:blipFill>
          <p:spPr>
            <a:xfrm>
              <a:off x="9932404" y="779533"/>
              <a:ext cx="81974" cy="105502"/>
            </a:xfrm>
            <a:prstGeom prst="rect">
              <a:avLst/>
            </a:prstGeom>
          </p:spPr>
        </p:pic>
      </p:grpSp>
      <p:sp>
        <p:nvSpPr>
          <p:cNvPr id="27" name="object 27"/>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sp>
        <p:nvSpPr>
          <p:cNvPr id="28" name="object 28"/>
          <p:cNvSpPr txBox="1"/>
          <p:nvPr/>
        </p:nvSpPr>
        <p:spPr>
          <a:xfrm>
            <a:off x="2125457" y="3718134"/>
            <a:ext cx="548958" cy="201722"/>
          </a:xfrm>
          <a:prstGeom prst="rect">
            <a:avLst/>
          </a:prstGeom>
        </p:spPr>
        <p:txBody>
          <a:bodyPr vert="horz" wrap="square" lIns="0" tIns="0" rIns="0" bIns="0" rtlCol="0">
            <a:spAutoFit/>
          </a:bodyPr>
          <a:lstStyle/>
          <a:p>
            <a:pPr>
              <a:lnSpc>
                <a:spcPts val="1663"/>
              </a:lnSpc>
            </a:pPr>
            <a:r>
              <a:rPr b="1" spc="-5" dirty="0">
                <a:solidFill>
                  <a:srgbClr val="9900FF"/>
                </a:solidFill>
                <a:latin typeface="Lato"/>
                <a:cs typeface="Lato"/>
              </a:rPr>
              <a:t>Embed</a:t>
            </a:r>
            <a:endParaRPr>
              <a:latin typeface="Lato"/>
              <a:cs typeface="Lato"/>
            </a:endParaRPr>
          </a:p>
        </p:txBody>
      </p:sp>
      <p:sp>
        <p:nvSpPr>
          <p:cNvPr id="29" name="object 29"/>
          <p:cNvSpPr txBox="1"/>
          <p:nvPr/>
        </p:nvSpPr>
        <p:spPr>
          <a:xfrm>
            <a:off x="2674235" y="190283"/>
            <a:ext cx="4364990" cy="4360424"/>
          </a:xfrm>
          <a:prstGeom prst="rect">
            <a:avLst/>
          </a:prstGeom>
        </p:spPr>
        <p:txBody>
          <a:bodyPr vert="horz" wrap="square" lIns="0" tIns="0" rIns="0" bIns="0" rtlCol="0">
            <a:spAutoFit/>
          </a:bodyPr>
          <a:lstStyle/>
          <a:p>
            <a:pPr marL="2083435">
              <a:lnSpc>
                <a:spcPts val="1328"/>
              </a:lnSpc>
            </a:pPr>
            <a:r>
              <a:rPr sz="1200" spc="-5" dirty="0"/>
              <a:t>Output</a:t>
            </a:r>
            <a:endParaRPr sz="1200"/>
          </a:p>
          <a:p>
            <a:pPr>
              <a:lnSpc>
                <a:spcPct val="100000"/>
              </a:lnSpc>
            </a:pPr>
            <a:endParaRPr sz="1200"/>
          </a:p>
          <a:p>
            <a:pPr>
              <a:lnSpc>
                <a:spcPct val="100000"/>
              </a:lnSpc>
            </a:pPr>
            <a:endParaRPr sz="1200"/>
          </a:p>
          <a:p>
            <a:pPr>
              <a:spcBef>
                <a:spcPts val="185"/>
              </a:spcBef>
            </a:pPr>
            <a:endParaRPr sz="1200"/>
          </a:p>
          <a:p>
            <a:pPr marL="2153285" marR="1838643" indent="-50800">
              <a:lnSpc>
                <a:spcPct val="100699"/>
              </a:lnSpc>
            </a:pPr>
            <a:r>
              <a:rPr sz="900" spc="-5" dirty="0"/>
              <a:t>Softmax output</a:t>
            </a:r>
            <a:endParaRPr sz="900"/>
          </a:p>
          <a:p>
            <a:pPr>
              <a:lnSpc>
                <a:spcPct val="100000"/>
              </a:lnSpc>
            </a:pPr>
            <a:endParaRPr sz="900"/>
          </a:p>
          <a:p>
            <a:pPr>
              <a:lnSpc>
                <a:spcPct val="100000"/>
              </a:lnSpc>
            </a:pPr>
            <a:endParaRPr sz="900"/>
          </a:p>
          <a:p>
            <a:pPr>
              <a:lnSpc>
                <a:spcPct val="100000"/>
              </a:lnSpc>
            </a:pPr>
            <a:endParaRPr sz="900"/>
          </a:p>
          <a:p>
            <a:pPr>
              <a:lnSpc>
                <a:spcPct val="100000"/>
              </a:lnSpc>
            </a:pPr>
            <a:endParaRPr sz="900"/>
          </a:p>
          <a:p>
            <a:pPr>
              <a:lnSpc>
                <a:spcPct val="100000"/>
              </a:lnSpc>
            </a:pPr>
            <a:endParaRPr sz="900"/>
          </a:p>
          <a:p>
            <a:pPr>
              <a:lnSpc>
                <a:spcPct val="100000"/>
              </a:lnSpc>
            </a:pPr>
            <a:endParaRPr sz="900"/>
          </a:p>
          <a:p>
            <a:pPr>
              <a:lnSpc>
                <a:spcPct val="100000"/>
              </a:lnSpc>
            </a:pPr>
            <a:endParaRPr sz="900"/>
          </a:p>
          <a:p>
            <a:pPr>
              <a:spcBef>
                <a:spcPts val="80"/>
              </a:spcBef>
            </a:pPr>
            <a:endParaRPr sz="900"/>
          </a:p>
          <a:p>
            <a:pPr marL="2093277"/>
            <a:r>
              <a:rPr sz="1200" spc="-5" dirty="0"/>
              <a:t>Decoder</a:t>
            </a:r>
            <a:endParaRPr sz="1200"/>
          </a:p>
          <a:p>
            <a:pPr marL="987425">
              <a:spcBef>
                <a:spcPts val="1138"/>
              </a:spcBef>
            </a:pPr>
            <a:r>
              <a:rPr sz="1200" spc="-5" dirty="0"/>
              <a:t>Encoder</a:t>
            </a:r>
            <a:endParaRPr sz="1200"/>
          </a:p>
          <a:p>
            <a:pPr>
              <a:lnSpc>
                <a:spcPct val="100000"/>
              </a:lnSpc>
            </a:pPr>
            <a:endParaRPr sz="1200"/>
          </a:p>
          <a:p>
            <a:pPr>
              <a:lnSpc>
                <a:spcPct val="100000"/>
              </a:lnSpc>
            </a:pPr>
            <a:endParaRPr sz="1200"/>
          </a:p>
          <a:p>
            <a:pPr>
              <a:lnSpc>
                <a:spcPct val="100000"/>
              </a:lnSpc>
            </a:pPr>
            <a:endParaRPr sz="1200"/>
          </a:p>
          <a:p>
            <a:pPr>
              <a:lnSpc>
                <a:spcPct val="100000"/>
              </a:lnSpc>
            </a:pPr>
            <a:endParaRPr sz="1200"/>
          </a:p>
          <a:p>
            <a:pPr>
              <a:spcBef>
                <a:spcPts val="413"/>
              </a:spcBef>
            </a:pPr>
            <a:endParaRPr sz="1200"/>
          </a:p>
          <a:p>
            <a:pPr>
              <a:tabLst>
                <a:tab pos="1159193" algn="l"/>
                <a:tab pos="2119630" algn="l"/>
                <a:tab pos="3473450" algn="l"/>
              </a:tabLst>
            </a:pPr>
            <a:r>
              <a:rPr sz="2100" b="1" spc="-15" baseline="-9920" dirty="0">
                <a:solidFill>
                  <a:srgbClr val="9900FF"/>
                </a:solidFill>
                <a:latin typeface="Lato"/>
                <a:cs typeface="Lato"/>
              </a:rPr>
              <a:t>ding</a:t>
            </a:r>
            <a:r>
              <a:rPr sz="2100" b="1" baseline="-9920" dirty="0">
                <a:solidFill>
                  <a:srgbClr val="9900FF"/>
                </a:solidFill>
                <a:latin typeface="Lato"/>
                <a:cs typeface="Lato"/>
              </a:rPr>
              <a:t>	</a:t>
            </a:r>
            <a:r>
              <a:rPr sz="600" spc="-5" dirty="0"/>
              <a:t>Embedding</a:t>
            </a:r>
            <a:r>
              <a:rPr sz="600" dirty="0"/>
              <a:t>	</a:t>
            </a:r>
            <a:r>
              <a:rPr sz="600" spc="-5" dirty="0"/>
              <a:t>Embedding</a:t>
            </a:r>
            <a:r>
              <a:rPr sz="600" dirty="0"/>
              <a:t>	</a:t>
            </a:r>
            <a:r>
              <a:rPr sz="2100" b="1" spc="-8" baseline="-9920" dirty="0">
                <a:solidFill>
                  <a:srgbClr val="9900FF"/>
                </a:solidFill>
                <a:latin typeface="Lato"/>
                <a:cs typeface="Lato"/>
              </a:rPr>
              <a:t>Embedding</a:t>
            </a:r>
            <a:endParaRPr sz="2100" baseline="-9920">
              <a:latin typeface="Lato"/>
              <a:cs typeface="Lato"/>
            </a:endParaRPr>
          </a:p>
          <a:p>
            <a:pPr>
              <a:lnSpc>
                <a:spcPct val="100000"/>
              </a:lnSpc>
            </a:pPr>
            <a:endParaRPr sz="600">
              <a:latin typeface="Lato"/>
              <a:cs typeface="Lato"/>
            </a:endParaRPr>
          </a:p>
          <a:p>
            <a:pPr>
              <a:lnSpc>
                <a:spcPct val="100000"/>
              </a:lnSpc>
            </a:pPr>
            <a:endParaRPr sz="600">
              <a:latin typeface="Lato"/>
              <a:cs typeface="Lato"/>
            </a:endParaRPr>
          </a:p>
          <a:p>
            <a:pPr>
              <a:spcBef>
                <a:spcPts val="422"/>
              </a:spcBef>
            </a:pPr>
            <a:endParaRPr sz="600">
              <a:latin typeface="Lato"/>
              <a:cs typeface="Lato"/>
            </a:endParaRPr>
          </a:p>
          <a:p>
            <a:pPr marR="708343" algn="ctr">
              <a:spcBef>
                <a:spcPts val="3"/>
              </a:spcBef>
            </a:pPr>
            <a:r>
              <a:rPr sz="1200" spc="-5" dirty="0"/>
              <a:t>Inputs</a:t>
            </a:r>
            <a:endParaRPr sz="1200"/>
          </a:p>
        </p:txBody>
      </p:sp>
      <p:grpSp>
        <p:nvGrpSpPr>
          <p:cNvPr id="30" name="object 30"/>
          <p:cNvGrpSpPr/>
          <p:nvPr/>
        </p:nvGrpSpPr>
        <p:grpSpPr>
          <a:xfrm>
            <a:off x="2743194" y="92675"/>
            <a:ext cx="4450080" cy="4419918"/>
            <a:chOff x="5486388" y="185349"/>
            <a:chExt cx="8900160" cy="8839835"/>
          </a:xfrm>
        </p:grpSpPr>
        <p:sp>
          <p:nvSpPr>
            <p:cNvPr id="31" name="object 31"/>
            <p:cNvSpPr/>
            <p:nvPr/>
          </p:nvSpPr>
          <p:spPr>
            <a:xfrm>
              <a:off x="6493836" y="7665084"/>
              <a:ext cx="686435" cy="3175"/>
            </a:xfrm>
            <a:custGeom>
              <a:avLst/>
              <a:gdLst/>
              <a:ahLst/>
              <a:cxnLst/>
              <a:rect l="l" t="t" r="r" b="b"/>
              <a:pathLst>
                <a:path w="686434" h="3175">
                  <a:moveTo>
                    <a:pt x="0" y="0"/>
                  </a:moveTo>
                  <a:lnTo>
                    <a:pt x="686398" y="3149"/>
                  </a:lnTo>
                </a:path>
              </a:pathLst>
            </a:custGeom>
            <a:ln w="38099">
              <a:solidFill>
                <a:srgbClr val="595959"/>
              </a:solidFill>
            </a:ln>
          </p:spPr>
          <p:txBody>
            <a:bodyPr wrap="square" lIns="0" tIns="0" rIns="0" bIns="0" rtlCol="0"/>
            <a:lstStyle/>
            <a:p>
              <a:endParaRPr sz="700"/>
            </a:p>
          </p:txBody>
        </p:sp>
        <p:pic>
          <p:nvPicPr>
            <p:cNvPr id="32" name="object 32"/>
            <p:cNvPicPr/>
            <p:nvPr/>
          </p:nvPicPr>
          <p:blipFill>
            <a:blip r:embed="rId6" cstate="print"/>
            <a:stretch>
              <a:fillRect/>
            </a:stretch>
          </p:blipFill>
          <p:spPr>
            <a:xfrm>
              <a:off x="7160910" y="7586259"/>
              <a:ext cx="211274" cy="163974"/>
            </a:xfrm>
            <a:prstGeom prst="rect">
              <a:avLst/>
            </a:prstGeom>
          </p:spPr>
        </p:pic>
        <p:sp>
          <p:nvSpPr>
            <p:cNvPr id="33" name="object 33"/>
            <p:cNvSpPr/>
            <p:nvPr/>
          </p:nvSpPr>
          <p:spPr>
            <a:xfrm>
              <a:off x="10845877" y="7665084"/>
              <a:ext cx="990600" cy="3810"/>
            </a:xfrm>
            <a:custGeom>
              <a:avLst/>
              <a:gdLst/>
              <a:ahLst/>
              <a:cxnLst/>
              <a:rect l="l" t="t" r="r" b="b"/>
              <a:pathLst>
                <a:path w="990600" h="3809">
                  <a:moveTo>
                    <a:pt x="990598" y="0"/>
                  </a:moveTo>
                  <a:lnTo>
                    <a:pt x="0" y="3424"/>
                  </a:lnTo>
                </a:path>
              </a:pathLst>
            </a:custGeom>
            <a:ln w="38099">
              <a:solidFill>
                <a:srgbClr val="595959"/>
              </a:solidFill>
            </a:ln>
          </p:spPr>
          <p:txBody>
            <a:bodyPr wrap="square" lIns="0" tIns="0" rIns="0" bIns="0" rtlCol="0"/>
            <a:lstStyle/>
            <a:p>
              <a:endParaRPr sz="700"/>
            </a:p>
          </p:txBody>
        </p:sp>
        <p:pic>
          <p:nvPicPr>
            <p:cNvPr id="34" name="object 34"/>
            <p:cNvPicPr/>
            <p:nvPr/>
          </p:nvPicPr>
          <p:blipFill>
            <a:blip r:embed="rId7" cstate="print"/>
            <a:stretch>
              <a:fillRect/>
            </a:stretch>
          </p:blipFill>
          <p:spPr>
            <a:xfrm>
              <a:off x="10653928" y="7586535"/>
              <a:ext cx="211224" cy="163949"/>
            </a:xfrm>
            <a:prstGeom prst="rect">
              <a:avLst/>
            </a:prstGeom>
          </p:spPr>
        </p:pic>
        <p:sp>
          <p:nvSpPr>
            <p:cNvPr id="35" name="object 35"/>
            <p:cNvSpPr/>
            <p:nvPr/>
          </p:nvSpPr>
          <p:spPr>
            <a:xfrm>
              <a:off x="5486388" y="185349"/>
              <a:ext cx="8900160" cy="8839835"/>
            </a:xfrm>
            <a:custGeom>
              <a:avLst/>
              <a:gdLst/>
              <a:ahLst/>
              <a:cxnLst/>
              <a:rect l="l" t="t" r="r" b="b"/>
              <a:pathLst>
                <a:path w="8900160" h="8839835">
                  <a:moveTo>
                    <a:pt x="8899782" y="8839782"/>
                  </a:moveTo>
                  <a:lnTo>
                    <a:pt x="0" y="8839782"/>
                  </a:lnTo>
                  <a:lnTo>
                    <a:pt x="0" y="0"/>
                  </a:lnTo>
                  <a:lnTo>
                    <a:pt x="8899782" y="0"/>
                  </a:lnTo>
                  <a:lnTo>
                    <a:pt x="8899782" y="8839782"/>
                  </a:lnTo>
                  <a:close/>
                </a:path>
              </a:pathLst>
            </a:custGeom>
            <a:solidFill>
              <a:srgbClr val="FFFFFF">
                <a:alpha val="70249"/>
              </a:srgbClr>
            </a:solidFill>
          </p:spPr>
          <p:txBody>
            <a:bodyPr wrap="square" lIns="0" tIns="0" rIns="0" bIns="0" rtlCol="0"/>
            <a:lstStyle/>
            <a:p>
              <a:endParaRPr sz="700"/>
            </a:p>
          </p:txBody>
        </p:sp>
        <p:sp>
          <p:nvSpPr>
            <p:cNvPr id="36" name="object 36"/>
            <p:cNvSpPr/>
            <p:nvPr/>
          </p:nvSpPr>
          <p:spPr>
            <a:xfrm>
              <a:off x="7408034" y="7398985"/>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37" name="object 37"/>
            <p:cNvSpPr/>
            <p:nvPr/>
          </p:nvSpPr>
          <p:spPr>
            <a:xfrm>
              <a:off x="7408034" y="7398985"/>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38099">
              <a:solidFill>
                <a:srgbClr val="9900FF"/>
              </a:solidFill>
            </a:ln>
          </p:spPr>
          <p:txBody>
            <a:bodyPr wrap="square" lIns="0" tIns="0" rIns="0" bIns="0" rtlCol="0"/>
            <a:lstStyle/>
            <a:p>
              <a:endParaRPr sz="700"/>
            </a:p>
          </p:txBody>
        </p:sp>
      </p:grpSp>
      <p:sp>
        <p:nvSpPr>
          <p:cNvPr id="38" name="object 38"/>
          <p:cNvSpPr txBox="1"/>
          <p:nvPr/>
        </p:nvSpPr>
        <p:spPr>
          <a:xfrm>
            <a:off x="3826818" y="3777908"/>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39" name="object 39"/>
          <p:cNvGrpSpPr/>
          <p:nvPr/>
        </p:nvGrpSpPr>
        <p:grpSpPr>
          <a:xfrm>
            <a:off x="618899" y="805098"/>
            <a:ext cx="5879465" cy="3619500"/>
            <a:chOff x="1237797" y="1610196"/>
            <a:chExt cx="11758930" cy="7239000"/>
          </a:xfrm>
        </p:grpSpPr>
        <p:sp>
          <p:nvSpPr>
            <p:cNvPr id="40" name="object 40"/>
            <p:cNvSpPr/>
            <p:nvPr/>
          </p:nvSpPr>
          <p:spPr>
            <a:xfrm>
              <a:off x="1237797" y="6172237"/>
              <a:ext cx="4248785" cy="2677160"/>
            </a:xfrm>
            <a:custGeom>
              <a:avLst/>
              <a:gdLst/>
              <a:ahLst/>
              <a:cxnLst/>
              <a:rect l="l" t="t" r="r" b="b"/>
              <a:pathLst>
                <a:path w="4248785" h="2677159">
                  <a:moveTo>
                    <a:pt x="4248591" y="2676594"/>
                  </a:moveTo>
                  <a:lnTo>
                    <a:pt x="0" y="2676594"/>
                  </a:lnTo>
                  <a:lnTo>
                    <a:pt x="0" y="0"/>
                  </a:lnTo>
                  <a:lnTo>
                    <a:pt x="4248591" y="0"/>
                  </a:lnTo>
                  <a:lnTo>
                    <a:pt x="4248591" y="2676594"/>
                  </a:lnTo>
                  <a:close/>
                </a:path>
              </a:pathLst>
            </a:custGeom>
            <a:solidFill>
              <a:srgbClr val="FFFFFF">
                <a:alpha val="70249"/>
              </a:srgbClr>
            </a:solidFill>
          </p:spPr>
          <p:txBody>
            <a:bodyPr wrap="square" lIns="0" tIns="0" rIns="0" bIns="0" rtlCol="0"/>
            <a:lstStyle/>
            <a:p>
              <a:endParaRPr sz="700"/>
            </a:p>
          </p:txBody>
        </p:sp>
        <p:sp>
          <p:nvSpPr>
            <p:cNvPr id="41" name="object 41"/>
            <p:cNvSpPr/>
            <p:nvPr/>
          </p:nvSpPr>
          <p:spPr>
            <a:xfrm>
              <a:off x="5556238" y="6299187"/>
              <a:ext cx="7331075" cy="1619250"/>
            </a:xfrm>
            <a:custGeom>
              <a:avLst/>
              <a:gdLst/>
              <a:ahLst/>
              <a:cxnLst/>
              <a:rect l="l" t="t" r="r" b="b"/>
              <a:pathLst>
                <a:path w="7331075" h="1619250">
                  <a:moveTo>
                    <a:pt x="0" y="0"/>
                  </a:moveTo>
                  <a:lnTo>
                    <a:pt x="1886096" y="1618796"/>
                  </a:lnTo>
                </a:path>
                <a:path w="7331075" h="1619250">
                  <a:moveTo>
                    <a:pt x="7331060" y="12699"/>
                  </a:moveTo>
                  <a:lnTo>
                    <a:pt x="3101368" y="1618296"/>
                  </a:lnTo>
                </a:path>
              </a:pathLst>
            </a:custGeom>
            <a:ln w="38099">
              <a:solidFill>
                <a:srgbClr val="9900FF"/>
              </a:solidFill>
            </a:ln>
          </p:spPr>
          <p:txBody>
            <a:bodyPr wrap="square" lIns="0" tIns="0" rIns="0" bIns="0" rtlCol="0"/>
            <a:lstStyle/>
            <a:p>
              <a:endParaRPr sz="700"/>
            </a:p>
          </p:txBody>
        </p:sp>
        <p:sp>
          <p:nvSpPr>
            <p:cNvPr id="42" name="object 42"/>
            <p:cNvSpPr/>
            <p:nvPr/>
          </p:nvSpPr>
          <p:spPr>
            <a:xfrm>
              <a:off x="5486388" y="1629246"/>
              <a:ext cx="7491095" cy="4711700"/>
            </a:xfrm>
            <a:custGeom>
              <a:avLst/>
              <a:gdLst/>
              <a:ahLst/>
              <a:cxnLst/>
              <a:rect l="l" t="t" r="r" b="b"/>
              <a:pathLst>
                <a:path w="7491095" h="4711700">
                  <a:moveTo>
                    <a:pt x="7299310" y="4711190"/>
                  </a:moveTo>
                  <a:lnTo>
                    <a:pt x="191374" y="4711190"/>
                  </a:lnTo>
                  <a:lnTo>
                    <a:pt x="147492" y="4706136"/>
                  </a:lnTo>
                  <a:lnTo>
                    <a:pt x="107210" y="4691740"/>
                  </a:lnTo>
                  <a:lnTo>
                    <a:pt x="71676" y="4669149"/>
                  </a:lnTo>
                  <a:lnTo>
                    <a:pt x="42040" y="4639513"/>
                  </a:lnTo>
                  <a:lnTo>
                    <a:pt x="19450" y="4603980"/>
                  </a:lnTo>
                  <a:lnTo>
                    <a:pt x="5053" y="4563698"/>
                  </a:lnTo>
                  <a:lnTo>
                    <a:pt x="0" y="4519815"/>
                  </a:lnTo>
                  <a:lnTo>
                    <a:pt x="0" y="191369"/>
                  </a:lnTo>
                  <a:lnTo>
                    <a:pt x="5053" y="147490"/>
                  </a:lnTo>
                  <a:lnTo>
                    <a:pt x="19450" y="107210"/>
                  </a:lnTo>
                  <a:lnTo>
                    <a:pt x="42040" y="71677"/>
                  </a:lnTo>
                  <a:lnTo>
                    <a:pt x="71676" y="42041"/>
                  </a:lnTo>
                  <a:lnTo>
                    <a:pt x="107210" y="19451"/>
                  </a:lnTo>
                  <a:lnTo>
                    <a:pt x="147492" y="5054"/>
                  </a:lnTo>
                  <a:lnTo>
                    <a:pt x="191374" y="0"/>
                  </a:lnTo>
                  <a:lnTo>
                    <a:pt x="7299310" y="0"/>
                  </a:lnTo>
                  <a:lnTo>
                    <a:pt x="7372541" y="14567"/>
                  </a:lnTo>
                  <a:lnTo>
                    <a:pt x="7434635" y="56049"/>
                  </a:lnTo>
                  <a:lnTo>
                    <a:pt x="7476122" y="118135"/>
                  </a:lnTo>
                  <a:lnTo>
                    <a:pt x="7490684" y="191369"/>
                  </a:lnTo>
                  <a:lnTo>
                    <a:pt x="7490684" y="4519815"/>
                  </a:lnTo>
                  <a:lnTo>
                    <a:pt x="7485630" y="4563698"/>
                  </a:lnTo>
                  <a:lnTo>
                    <a:pt x="7471234" y="4603980"/>
                  </a:lnTo>
                  <a:lnTo>
                    <a:pt x="7448644" y="4639513"/>
                  </a:lnTo>
                  <a:lnTo>
                    <a:pt x="7419008" y="4669149"/>
                  </a:lnTo>
                  <a:lnTo>
                    <a:pt x="7383474" y="4691740"/>
                  </a:lnTo>
                  <a:lnTo>
                    <a:pt x="7343192" y="4706136"/>
                  </a:lnTo>
                  <a:lnTo>
                    <a:pt x="7299310" y="4711190"/>
                  </a:lnTo>
                  <a:close/>
                </a:path>
              </a:pathLst>
            </a:custGeom>
            <a:solidFill>
              <a:srgbClr val="FDDFE1"/>
            </a:solidFill>
          </p:spPr>
          <p:txBody>
            <a:bodyPr wrap="square" lIns="0" tIns="0" rIns="0" bIns="0" rtlCol="0"/>
            <a:lstStyle/>
            <a:p>
              <a:endParaRPr sz="700"/>
            </a:p>
          </p:txBody>
        </p:sp>
        <p:sp>
          <p:nvSpPr>
            <p:cNvPr id="43" name="object 43"/>
            <p:cNvSpPr/>
            <p:nvPr/>
          </p:nvSpPr>
          <p:spPr>
            <a:xfrm>
              <a:off x="5486388" y="1629246"/>
              <a:ext cx="7491095" cy="4711700"/>
            </a:xfrm>
            <a:custGeom>
              <a:avLst/>
              <a:gdLst/>
              <a:ahLst/>
              <a:cxnLst/>
              <a:rect l="l" t="t" r="r" b="b"/>
              <a:pathLst>
                <a:path w="7491095" h="4711700">
                  <a:moveTo>
                    <a:pt x="0" y="191369"/>
                  </a:moveTo>
                  <a:lnTo>
                    <a:pt x="5053" y="147490"/>
                  </a:lnTo>
                  <a:lnTo>
                    <a:pt x="19450" y="107210"/>
                  </a:lnTo>
                  <a:lnTo>
                    <a:pt x="42040" y="71677"/>
                  </a:lnTo>
                  <a:lnTo>
                    <a:pt x="71676" y="42041"/>
                  </a:lnTo>
                  <a:lnTo>
                    <a:pt x="107210" y="19451"/>
                  </a:lnTo>
                  <a:lnTo>
                    <a:pt x="147492" y="5054"/>
                  </a:lnTo>
                  <a:lnTo>
                    <a:pt x="191374" y="0"/>
                  </a:lnTo>
                  <a:lnTo>
                    <a:pt x="7299310" y="0"/>
                  </a:lnTo>
                  <a:lnTo>
                    <a:pt x="7372541" y="14567"/>
                  </a:lnTo>
                  <a:lnTo>
                    <a:pt x="7434635" y="56049"/>
                  </a:lnTo>
                  <a:lnTo>
                    <a:pt x="7476122" y="118135"/>
                  </a:lnTo>
                  <a:lnTo>
                    <a:pt x="7490684" y="191369"/>
                  </a:lnTo>
                  <a:lnTo>
                    <a:pt x="7490684" y="4519815"/>
                  </a:lnTo>
                  <a:lnTo>
                    <a:pt x="7485630" y="4563698"/>
                  </a:lnTo>
                  <a:lnTo>
                    <a:pt x="7471234" y="4603980"/>
                  </a:lnTo>
                  <a:lnTo>
                    <a:pt x="7448644" y="4639513"/>
                  </a:lnTo>
                  <a:lnTo>
                    <a:pt x="7419008" y="4669149"/>
                  </a:lnTo>
                  <a:lnTo>
                    <a:pt x="7383474" y="4691740"/>
                  </a:lnTo>
                  <a:lnTo>
                    <a:pt x="7343192" y="4706136"/>
                  </a:lnTo>
                  <a:lnTo>
                    <a:pt x="7299310" y="4711190"/>
                  </a:lnTo>
                  <a:lnTo>
                    <a:pt x="191374" y="4711190"/>
                  </a:lnTo>
                  <a:lnTo>
                    <a:pt x="147492" y="4706136"/>
                  </a:lnTo>
                  <a:lnTo>
                    <a:pt x="107210" y="4691740"/>
                  </a:lnTo>
                  <a:lnTo>
                    <a:pt x="71676" y="4669149"/>
                  </a:lnTo>
                  <a:lnTo>
                    <a:pt x="42040" y="4639513"/>
                  </a:lnTo>
                  <a:lnTo>
                    <a:pt x="19450" y="4603980"/>
                  </a:lnTo>
                  <a:lnTo>
                    <a:pt x="5053" y="4563698"/>
                  </a:lnTo>
                  <a:lnTo>
                    <a:pt x="0" y="4519815"/>
                  </a:lnTo>
                  <a:lnTo>
                    <a:pt x="0" y="191369"/>
                  </a:lnTo>
                  <a:close/>
                </a:path>
              </a:pathLst>
            </a:custGeom>
            <a:ln w="38099">
              <a:solidFill>
                <a:srgbClr val="9900FF"/>
              </a:solidFill>
            </a:ln>
          </p:spPr>
          <p:txBody>
            <a:bodyPr wrap="square" lIns="0" tIns="0" rIns="0" bIns="0" rtlCol="0"/>
            <a:lstStyle/>
            <a:p>
              <a:endParaRPr sz="700"/>
            </a:p>
          </p:txBody>
        </p:sp>
      </p:grpSp>
      <p:sp>
        <p:nvSpPr>
          <p:cNvPr id="44" name="object 44"/>
          <p:cNvSpPr txBox="1"/>
          <p:nvPr/>
        </p:nvSpPr>
        <p:spPr>
          <a:xfrm>
            <a:off x="4596813" y="1951348"/>
            <a:ext cx="38100" cy="89768"/>
          </a:xfrm>
          <a:prstGeom prst="rect">
            <a:avLst/>
          </a:prstGeom>
        </p:spPr>
        <p:txBody>
          <a:bodyPr vert="horz" wrap="square" lIns="0" tIns="0" rIns="0" bIns="0" rtlCol="0">
            <a:spAutoFit/>
          </a:bodyPr>
          <a:lstStyle/>
          <a:p>
            <a:pPr>
              <a:lnSpc>
                <a:spcPts val="663"/>
              </a:lnSpc>
            </a:pPr>
            <a:r>
              <a:rPr sz="600" spc="-25" dirty="0"/>
              <a:t>z</a:t>
            </a:r>
            <a:endParaRPr sz="600"/>
          </a:p>
        </p:txBody>
      </p:sp>
      <p:graphicFrame>
        <p:nvGraphicFramePr>
          <p:cNvPr id="45" name="object 45"/>
          <p:cNvGraphicFramePr>
            <a:graphicFrameLocks noGrp="1"/>
          </p:cNvGraphicFramePr>
          <p:nvPr/>
        </p:nvGraphicFramePr>
        <p:xfrm>
          <a:off x="3280325" y="2575726"/>
          <a:ext cx="2546985" cy="365443"/>
        </p:xfrm>
        <a:graphic>
          <a:graphicData uri="http://schemas.openxmlformats.org/drawingml/2006/table">
            <a:tbl>
              <a:tblPr firstRow="1" bandRow="1">
                <a:tableStyleId>{2D5ABB26-0587-4C30-8999-92F81FD0307C}</a:tableStyleId>
              </a:tblPr>
              <a:tblGrid>
                <a:gridCol w="584200">
                  <a:extLst>
                    <a:ext uri="{9D8B030D-6E8A-4147-A177-3AD203B41FA5}">
                      <a16:colId xmlns:a16="http://schemas.microsoft.com/office/drawing/2014/main" val="20000"/>
                    </a:ext>
                  </a:extLst>
                </a:gridCol>
                <a:gridCol w="744855">
                  <a:extLst>
                    <a:ext uri="{9D8B030D-6E8A-4147-A177-3AD203B41FA5}">
                      <a16:colId xmlns:a16="http://schemas.microsoft.com/office/drawing/2014/main" val="20001"/>
                    </a:ext>
                  </a:extLst>
                </a:gridCol>
                <a:gridCol w="732472">
                  <a:extLst>
                    <a:ext uri="{9D8B030D-6E8A-4147-A177-3AD203B41FA5}">
                      <a16:colId xmlns:a16="http://schemas.microsoft.com/office/drawing/2014/main" val="20002"/>
                    </a:ext>
                  </a:extLst>
                </a:gridCol>
                <a:gridCol w="442595">
                  <a:extLst>
                    <a:ext uri="{9D8B030D-6E8A-4147-A177-3AD203B41FA5}">
                      <a16:colId xmlns:a16="http://schemas.microsoft.com/office/drawing/2014/main" val="20003"/>
                    </a:ext>
                  </a:extLst>
                </a:gridCol>
              </a:tblGrid>
              <a:tr h="365443">
                <a:tc>
                  <a:txBody>
                    <a:bodyPr/>
                    <a:lstStyle/>
                    <a:p>
                      <a:pPr marL="329565">
                        <a:lnSpc>
                          <a:spcPct val="100000"/>
                        </a:lnSpc>
                        <a:spcBef>
                          <a:spcPts val="1325"/>
                        </a:spcBef>
                      </a:pPr>
                      <a:r>
                        <a:rPr sz="1200" spc="-25" dirty="0">
                          <a:latin typeface="Arial"/>
                          <a:cs typeface="Arial"/>
                        </a:rPr>
                        <a:t>342</a:t>
                      </a:r>
                      <a:endParaRPr sz="1200">
                        <a:latin typeface="Arial"/>
                        <a:cs typeface="Arial"/>
                      </a:endParaRPr>
                    </a:p>
                  </a:txBody>
                  <a:tcPr marL="0" marR="0" marT="84138"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490220">
                        <a:lnSpc>
                          <a:spcPct val="100000"/>
                        </a:lnSpc>
                        <a:spcBef>
                          <a:spcPts val="1325"/>
                        </a:spcBef>
                      </a:pPr>
                      <a:r>
                        <a:rPr sz="1200" spc="-25" dirty="0">
                          <a:latin typeface="Arial"/>
                          <a:cs typeface="Arial"/>
                        </a:rPr>
                        <a:t>879</a:t>
                      </a:r>
                      <a:endParaRPr sz="1200">
                        <a:latin typeface="Arial"/>
                        <a:cs typeface="Arial"/>
                      </a:endParaRPr>
                    </a:p>
                  </a:txBody>
                  <a:tcPr marL="0" marR="0" marT="84138"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477520">
                        <a:lnSpc>
                          <a:spcPct val="100000"/>
                        </a:lnSpc>
                        <a:spcBef>
                          <a:spcPts val="1325"/>
                        </a:spcBef>
                      </a:pPr>
                      <a:r>
                        <a:rPr sz="1200" spc="-25" dirty="0">
                          <a:latin typeface="Arial"/>
                          <a:cs typeface="Arial"/>
                        </a:rPr>
                        <a:t>432</a:t>
                      </a:r>
                      <a:endParaRPr sz="1200">
                        <a:latin typeface="Arial"/>
                        <a:cs typeface="Arial"/>
                      </a:endParaRPr>
                    </a:p>
                  </a:txBody>
                  <a:tcPr marL="0" marR="0" marT="84138"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187960">
                        <a:lnSpc>
                          <a:spcPct val="100000"/>
                        </a:lnSpc>
                        <a:spcBef>
                          <a:spcPts val="1325"/>
                        </a:spcBef>
                      </a:pPr>
                      <a:r>
                        <a:rPr sz="1200" spc="-25" dirty="0">
                          <a:latin typeface="Arial"/>
                          <a:cs typeface="Arial"/>
                        </a:rPr>
                        <a:t>342</a:t>
                      </a:r>
                      <a:endParaRPr sz="1200">
                        <a:latin typeface="Arial"/>
                        <a:cs typeface="Arial"/>
                      </a:endParaRPr>
                    </a:p>
                  </a:txBody>
                  <a:tcPr marL="0" marR="0" marT="84138"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bl>
          </a:graphicData>
        </a:graphic>
      </p:graphicFrame>
      <p:graphicFrame>
        <p:nvGraphicFramePr>
          <p:cNvPr id="46" name="object 46"/>
          <p:cNvGraphicFramePr>
            <a:graphicFrameLocks noGrp="1"/>
          </p:cNvGraphicFramePr>
          <p:nvPr/>
        </p:nvGraphicFramePr>
        <p:xfrm>
          <a:off x="3912336" y="1062543"/>
          <a:ext cx="273685" cy="1152208"/>
        </p:xfrm>
        <a:graphic>
          <a:graphicData uri="http://schemas.openxmlformats.org/drawingml/2006/table">
            <a:tbl>
              <a:tblPr firstRow="1" bandRow="1">
                <a:tableStyleId>{2D5ABB26-0587-4C30-8999-92F81FD0307C}</a:tableStyleId>
              </a:tblPr>
              <a:tblGrid>
                <a:gridCol w="230823">
                  <a:extLst>
                    <a:ext uri="{9D8B030D-6E8A-4147-A177-3AD203B41FA5}">
                      <a16:colId xmlns:a16="http://schemas.microsoft.com/office/drawing/2014/main" val="20000"/>
                    </a:ext>
                  </a:extLst>
                </a:gridCol>
              </a:tblGrid>
              <a:tr h="230505">
                <a:tc>
                  <a:txBody>
                    <a:bodyPr/>
                    <a:lstStyle/>
                    <a:p>
                      <a:pPr marL="144145">
                        <a:lnSpc>
                          <a:spcPct val="100000"/>
                        </a:lnSpc>
                        <a:spcBef>
                          <a:spcPts val="725"/>
                        </a:spcBef>
                      </a:pPr>
                      <a:r>
                        <a:rPr sz="800" b="1" spc="-25" dirty="0">
                          <a:latin typeface="Arial"/>
                          <a:cs typeface="Arial"/>
                        </a:rPr>
                        <a:t>X</a:t>
                      </a:r>
                      <a:r>
                        <a:rPr sz="800" b="1" spc="-37" baseline="-31746" dirty="0">
                          <a:latin typeface="Arial"/>
                          <a:cs typeface="Arial"/>
                        </a:rPr>
                        <a:t>1</a:t>
                      </a:r>
                      <a:endParaRPr sz="800" baseline="-31746">
                        <a:latin typeface="Arial"/>
                        <a:cs typeface="Arial"/>
                      </a:endParaRPr>
                    </a:p>
                  </a:txBody>
                  <a:tcPr marL="0" marR="0" marT="46038"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0"/>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1"/>
                  </a:ext>
                </a:extLst>
              </a:tr>
              <a:tr h="230188">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2"/>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3"/>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FFFFFF"/>
                    </a:solidFill>
                  </a:tcPr>
                </a:tc>
                <a:extLst>
                  <a:ext uri="{0D108BD9-81ED-4DB2-BD59-A6C34878D82A}">
                    <a16:rowId xmlns:a16="http://schemas.microsoft.com/office/drawing/2014/main" val="10004"/>
                  </a:ext>
                </a:extLst>
              </a:tr>
            </a:tbl>
          </a:graphicData>
        </a:graphic>
      </p:graphicFrame>
      <p:graphicFrame>
        <p:nvGraphicFramePr>
          <p:cNvPr id="47" name="object 47"/>
          <p:cNvGraphicFramePr>
            <a:graphicFrameLocks noGrp="1"/>
          </p:cNvGraphicFramePr>
          <p:nvPr/>
        </p:nvGraphicFramePr>
        <p:xfrm>
          <a:off x="4261048" y="1062543"/>
          <a:ext cx="273685" cy="1152208"/>
        </p:xfrm>
        <a:graphic>
          <a:graphicData uri="http://schemas.openxmlformats.org/drawingml/2006/table">
            <a:tbl>
              <a:tblPr firstRow="1" bandRow="1">
                <a:tableStyleId>{2D5ABB26-0587-4C30-8999-92F81FD0307C}</a:tableStyleId>
              </a:tblPr>
              <a:tblGrid>
                <a:gridCol w="230823">
                  <a:extLst>
                    <a:ext uri="{9D8B030D-6E8A-4147-A177-3AD203B41FA5}">
                      <a16:colId xmlns:a16="http://schemas.microsoft.com/office/drawing/2014/main" val="20000"/>
                    </a:ext>
                  </a:extLst>
                </a:gridCol>
              </a:tblGrid>
              <a:tr h="230505">
                <a:tc>
                  <a:txBody>
                    <a:bodyPr/>
                    <a:lstStyle/>
                    <a:p>
                      <a:pPr marL="162560">
                        <a:lnSpc>
                          <a:spcPct val="100000"/>
                        </a:lnSpc>
                        <a:spcBef>
                          <a:spcPts val="725"/>
                        </a:spcBef>
                      </a:pPr>
                      <a:r>
                        <a:rPr sz="800" b="1" spc="-25" dirty="0">
                          <a:latin typeface="Arial"/>
                          <a:cs typeface="Arial"/>
                        </a:rPr>
                        <a:t>X</a:t>
                      </a:r>
                      <a:r>
                        <a:rPr sz="800" b="1" spc="-37" baseline="-31746" dirty="0">
                          <a:latin typeface="Arial"/>
                          <a:cs typeface="Arial"/>
                        </a:rPr>
                        <a:t>2</a:t>
                      </a:r>
                      <a:endParaRPr sz="800" baseline="-31746">
                        <a:latin typeface="Arial"/>
                        <a:cs typeface="Arial"/>
                      </a:endParaRPr>
                    </a:p>
                  </a:txBody>
                  <a:tcPr marL="0" marR="0" marT="46038"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0"/>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1"/>
                  </a:ext>
                </a:extLst>
              </a:tr>
              <a:tr h="230188">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2"/>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3"/>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FFFFFF"/>
                    </a:solidFill>
                  </a:tcPr>
                </a:tc>
                <a:extLst>
                  <a:ext uri="{0D108BD9-81ED-4DB2-BD59-A6C34878D82A}">
                    <a16:rowId xmlns:a16="http://schemas.microsoft.com/office/drawing/2014/main" val="10004"/>
                  </a:ext>
                </a:extLst>
              </a:tr>
            </a:tbl>
          </a:graphicData>
        </a:graphic>
      </p:graphicFrame>
      <p:graphicFrame>
        <p:nvGraphicFramePr>
          <p:cNvPr id="48" name="object 48"/>
          <p:cNvGraphicFramePr>
            <a:graphicFrameLocks noGrp="1"/>
          </p:cNvGraphicFramePr>
          <p:nvPr/>
        </p:nvGraphicFramePr>
        <p:xfrm>
          <a:off x="4609772" y="1062543"/>
          <a:ext cx="273685" cy="1152208"/>
        </p:xfrm>
        <a:graphic>
          <a:graphicData uri="http://schemas.openxmlformats.org/drawingml/2006/table">
            <a:tbl>
              <a:tblPr firstRow="1" bandRow="1">
                <a:tableStyleId>{2D5ABB26-0587-4C30-8999-92F81FD0307C}</a:tableStyleId>
              </a:tblPr>
              <a:tblGrid>
                <a:gridCol w="230823">
                  <a:extLst>
                    <a:ext uri="{9D8B030D-6E8A-4147-A177-3AD203B41FA5}">
                      <a16:colId xmlns:a16="http://schemas.microsoft.com/office/drawing/2014/main" val="20000"/>
                    </a:ext>
                  </a:extLst>
                </a:gridCol>
              </a:tblGrid>
              <a:tr h="230505">
                <a:tc>
                  <a:txBody>
                    <a:bodyPr/>
                    <a:lstStyle/>
                    <a:p>
                      <a:pPr marL="149860">
                        <a:lnSpc>
                          <a:spcPct val="100000"/>
                        </a:lnSpc>
                        <a:spcBef>
                          <a:spcPts val="725"/>
                        </a:spcBef>
                      </a:pPr>
                      <a:r>
                        <a:rPr sz="800" b="1" spc="-25" dirty="0">
                          <a:latin typeface="Arial"/>
                          <a:cs typeface="Arial"/>
                        </a:rPr>
                        <a:t>X</a:t>
                      </a:r>
                      <a:r>
                        <a:rPr sz="800" b="1" spc="-37" baseline="-31746" dirty="0">
                          <a:latin typeface="Arial"/>
                          <a:cs typeface="Arial"/>
                        </a:rPr>
                        <a:t>3</a:t>
                      </a:r>
                      <a:endParaRPr sz="800" baseline="-31746">
                        <a:latin typeface="Arial"/>
                        <a:cs typeface="Arial"/>
                      </a:endParaRPr>
                    </a:p>
                  </a:txBody>
                  <a:tcPr marL="0" marR="0" marT="46038"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0"/>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1"/>
                  </a:ext>
                </a:extLst>
              </a:tr>
              <a:tr h="230188">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2"/>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3"/>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FFFFFF"/>
                    </a:solidFill>
                  </a:tcPr>
                </a:tc>
                <a:extLst>
                  <a:ext uri="{0D108BD9-81ED-4DB2-BD59-A6C34878D82A}">
                    <a16:rowId xmlns:a16="http://schemas.microsoft.com/office/drawing/2014/main" val="10004"/>
                  </a:ext>
                </a:extLst>
              </a:tr>
            </a:tbl>
          </a:graphicData>
        </a:graphic>
      </p:graphicFrame>
      <p:graphicFrame>
        <p:nvGraphicFramePr>
          <p:cNvPr id="49" name="object 49"/>
          <p:cNvGraphicFramePr>
            <a:graphicFrameLocks noGrp="1"/>
          </p:cNvGraphicFramePr>
          <p:nvPr/>
        </p:nvGraphicFramePr>
        <p:xfrm>
          <a:off x="4958484" y="1062543"/>
          <a:ext cx="273685" cy="1152208"/>
        </p:xfrm>
        <a:graphic>
          <a:graphicData uri="http://schemas.openxmlformats.org/drawingml/2006/table">
            <a:tbl>
              <a:tblPr firstRow="1" bandRow="1">
                <a:tableStyleId>{2D5ABB26-0587-4C30-8999-92F81FD0307C}</a:tableStyleId>
              </a:tblPr>
              <a:tblGrid>
                <a:gridCol w="230823">
                  <a:extLst>
                    <a:ext uri="{9D8B030D-6E8A-4147-A177-3AD203B41FA5}">
                      <a16:colId xmlns:a16="http://schemas.microsoft.com/office/drawing/2014/main" val="20000"/>
                    </a:ext>
                  </a:extLst>
                </a:gridCol>
              </a:tblGrid>
              <a:tr h="230505">
                <a:tc>
                  <a:txBody>
                    <a:bodyPr/>
                    <a:lstStyle/>
                    <a:p>
                      <a:pPr marL="150495">
                        <a:lnSpc>
                          <a:spcPct val="100000"/>
                        </a:lnSpc>
                        <a:spcBef>
                          <a:spcPts val="725"/>
                        </a:spcBef>
                      </a:pPr>
                      <a:r>
                        <a:rPr sz="800" b="1" spc="-25" dirty="0">
                          <a:latin typeface="Arial"/>
                          <a:cs typeface="Arial"/>
                        </a:rPr>
                        <a:t>X</a:t>
                      </a:r>
                      <a:r>
                        <a:rPr sz="800" b="1" spc="-37" baseline="-31746" dirty="0">
                          <a:latin typeface="Arial"/>
                          <a:cs typeface="Arial"/>
                        </a:rPr>
                        <a:t>4</a:t>
                      </a:r>
                      <a:endParaRPr sz="800" baseline="-31746">
                        <a:latin typeface="Arial"/>
                        <a:cs typeface="Arial"/>
                      </a:endParaRPr>
                    </a:p>
                  </a:txBody>
                  <a:tcPr marL="0" marR="0" marT="46038"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0"/>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1"/>
                  </a:ext>
                </a:extLst>
              </a:tr>
              <a:tr h="230188">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2"/>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3"/>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FFFFFF"/>
                    </a:solidFill>
                  </a:tcPr>
                </a:tc>
                <a:extLst>
                  <a:ext uri="{0D108BD9-81ED-4DB2-BD59-A6C34878D82A}">
                    <a16:rowId xmlns:a16="http://schemas.microsoft.com/office/drawing/2014/main" val="10004"/>
                  </a:ext>
                </a:extLst>
              </a:tr>
            </a:tbl>
          </a:graphicData>
        </a:graphic>
      </p:graphicFrame>
      <p:grpSp>
        <p:nvGrpSpPr>
          <p:cNvPr id="50" name="object 50"/>
          <p:cNvGrpSpPr/>
          <p:nvPr/>
        </p:nvGrpSpPr>
        <p:grpSpPr>
          <a:xfrm>
            <a:off x="3559987" y="1089190"/>
            <a:ext cx="2017077" cy="1492250"/>
            <a:chOff x="7119973" y="2178380"/>
            <a:chExt cx="4034154" cy="2984500"/>
          </a:xfrm>
        </p:grpSpPr>
        <p:sp>
          <p:nvSpPr>
            <p:cNvPr id="51" name="object 51"/>
            <p:cNvSpPr/>
            <p:nvPr/>
          </p:nvSpPr>
          <p:spPr>
            <a:xfrm>
              <a:off x="7124735" y="4470115"/>
              <a:ext cx="890269" cy="683260"/>
            </a:xfrm>
            <a:custGeom>
              <a:avLst/>
              <a:gdLst/>
              <a:ahLst/>
              <a:cxnLst/>
              <a:rect l="l" t="t" r="r" b="b"/>
              <a:pathLst>
                <a:path w="890270" h="683260">
                  <a:moveTo>
                    <a:pt x="0" y="682798"/>
                  </a:moveTo>
                  <a:lnTo>
                    <a:pt x="890048" y="0"/>
                  </a:lnTo>
                </a:path>
              </a:pathLst>
            </a:custGeom>
            <a:ln w="9524">
              <a:solidFill>
                <a:srgbClr val="595959"/>
              </a:solidFill>
            </a:ln>
          </p:spPr>
          <p:txBody>
            <a:bodyPr wrap="square" lIns="0" tIns="0" rIns="0" bIns="0" rtlCol="0"/>
            <a:lstStyle/>
            <a:p>
              <a:endParaRPr sz="700"/>
            </a:p>
          </p:txBody>
        </p:sp>
        <p:sp>
          <p:nvSpPr>
            <p:cNvPr id="52" name="object 52"/>
            <p:cNvSpPr/>
            <p:nvPr/>
          </p:nvSpPr>
          <p:spPr>
            <a:xfrm>
              <a:off x="8005208" y="4443815"/>
              <a:ext cx="44450" cy="39370"/>
            </a:xfrm>
            <a:custGeom>
              <a:avLst/>
              <a:gdLst/>
              <a:ahLst/>
              <a:cxnLst/>
              <a:rect l="l" t="t" r="r" b="b"/>
              <a:pathLst>
                <a:path w="44450" h="39370">
                  <a:moveTo>
                    <a:pt x="19149" y="38774"/>
                  </a:moveTo>
                  <a:lnTo>
                    <a:pt x="0" y="13824"/>
                  </a:lnTo>
                  <a:lnTo>
                    <a:pt x="43874" y="0"/>
                  </a:lnTo>
                  <a:lnTo>
                    <a:pt x="19149" y="38774"/>
                  </a:lnTo>
                  <a:close/>
                </a:path>
              </a:pathLst>
            </a:custGeom>
            <a:solidFill>
              <a:srgbClr val="595959"/>
            </a:solidFill>
          </p:spPr>
          <p:txBody>
            <a:bodyPr wrap="square" lIns="0" tIns="0" rIns="0" bIns="0" rtlCol="0"/>
            <a:lstStyle/>
            <a:p>
              <a:endParaRPr sz="700"/>
            </a:p>
          </p:txBody>
        </p:sp>
        <p:sp>
          <p:nvSpPr>
            <p:cNvPr id="53" name="object 53"/>
            <p:cNvSpPr/>
            <p:nvPr/>
          </p:nvSpPr>
          <p:spPr>
            <a:xfrm>
              <a:off x="8005208" y="4443815"/>
              <a:ext cx="44450" cy="39370"/>
            </a:xfrm>
            <a:custGeom>
              <a:avLst/>
              <a:gdLst/>
              <a:ahLst/>
              <a:cxnLst/>
              <a:rect l="l" t="t" r="r" b="b"/>
              <a:pathLst>
                <a:path w="44450" h="39370">
                  <a:moveTo>
                    <a:pt x="19149" y="38774"/>
                  </a:moveTo>
                  <a:lnTo>
                    <a:pt x="43874" y="0"/>
                  </a:lnTo>
                  <a:lnTo>
                    <a:pt x="0" y="13824"/>
                  </a:lnTo>
                  <a:lnTo>
                    <a:pt x="19149" y="38774"/>
                  </a:lnTo>
                  <a:close/>
                </a:path>
              </a:pathLst>
            </a:custGeom>
            <a:ln w="9524">
              <a:solidFill>
                <a:srgbClr val="595959"/>
              </a:solidFill>
            </a:ln>
          </p:spPr>
          <p:txBody>
            <a:bodyPr wrap="square" lIns="0" tIns="0" rIns="0" bIns="0" rtlCol="0"/>
            <a:lstStyle/>
            <a:p>
              <a:endParaRPr sz="700"/>
            </a:p>
          </p:txBody>
        </p:sp>
        <p:sp>
          <p:nvSpPr>
            <p:cNvPr id="54" name="object 54"/>
            <p:cNvSpPr/>
            <p:nvPr/>
          </p:nvSpPr>
          <p:spPr>
            <a:xfrm>
              <a:off x="8448557" y="4487865"/>
              <a:ext cx="287020" cy="669925"/>
            </a:xfrm>
            <a:custGeom>
              <a:avLst/>
              <a:gdLst/>
              <a:ahLst/>
              <a:cxnLst/>
              <a:rect l="l" t="t" r="r" b="b"/>
              <a:pathLst>
                <a:path w="287020" h="669925">
                  <a:moveTo>
                    <a:pt x="0" y="669848"/>
                  </a:moveTo>
                  <a:lnTo>
                    <a:pt x="286524" y="0"/>
                  </a:lnTo>
                </a:path>
              </a:pathLst>
            </a:custGeom>
            <a:ln w="9524">
              <a:solidFill>
                <a:srgbClr val="595959"/>
              </a:solidFill>
            </a:ln>
          </p:spPr>
          <p:txBody>
            <a:bodyPr wrap="square" lIns="0" tIns="0" rIns="0" bIns="0" rtlCol="0"/>
            <a:lstStyle/>
            <a:p>
              <a:endParaRPr sz="700"/>
            </a:p>
          </p:txBody>
        </p:sp>
        <p:sp>
          <p:nvSpPr>
            <p:cNvPr id="55" name="object 55"/>
            <p:cNvSpPr/>
            <p:nvPr/>
          </p:nvSpPr>
          <p:spPr>
            <a:xfrm>
              <a:off x="8720632" y="4448141"/>
              <a:ext cx="31750" cy="46355"/>
            </a:xfrm>
            <a:custGeom>
              <a:avLst/>
              <a:gdLst/>
              <a:ahLst/>
              <a:cxnLst/>
              <a:rect l="l" t="t" r="r" b="b"/>
              <a:pathLst>
                <a:path w="31750" h="46354">
                  <a:moveTo>
                    <a:pt x="28924" y="45924"/>
                  </a:moveTo>
                  <a:lnTo>
                    <a:pt x="0" y="33549"/>
                  </a:lnTo>
                  <a:lnTo>
                    <a:pt x="31449" y="0"/>
                  </a:lnTo>
                  <a:lnTo>
                    <a:pt x="28924" y="45924"/>
                  </a:lnTo>
                  <a:close/>
                </a:path>
              </a:pathLst>
            </a:custGeom>
            <a:solidFill>
              <a:srgbClr val="595959"/>
            </a:solidFill>
          </p:spPr>
          <p:txBody>
            <a:bodyPr wrap="square" lIns="0" tIns="0" rIns="0" bIns="0" rtlCol="0"/>
            <a:lstStyle/>
            <a:p>
              <a:endParaRPr sz="700"/>
            </a:p>
          </p:txBody>
        </p:sp>
        <p:sp>
          <p:nvSpPr>
            <p:cNvPr id="56" name="object 56"/>
            <p:cNvSpPr/>
            <p:nvPr/>
          </p:nvSpPr>
          <p:spPr>
            <a:xfrm>
              <a:off x="8720632" y="4448141"/>
              <a:ext cx="31750" cy="46355"/>
            </a:xfrm>
            <a:custGeom>
              <a:avLst/>
              <a:gdLst/>
              <a:ahLst/>
              <a:cxnLst/>
              <a:rect l="l" t="t" r="r" b="b"/>
              <a:pathLst>
                <a:path w="31750" h="46354">
                  <a:moveTo>
                    <a:pt x="28924" y="45924"/>
                  </a:moveTo>
                  <a:lnTo>
                    <a:pt x="31449" y="0"/>
                  </a:lnTo>
                  <a:lnTo>
                    <a:pt x="0" y="33549"/>
                  </a:lnTo>
                  <a:lnTo>
                    <a:pt x="28924" y="45924"/>
                  </a:lnTo>
                  <a:close/>
                </a:path>
              </a:pathLst>
            </a:custGeom>
            <a:ln w="9524">
              <a:solidFill>
                <a:srgbClr val="595959"/>
              </a:solidFill>
            </a:ln>
          </p:spPr>
          <p:txBody>
            <a:bodyPr wrap="square" lIns="0" tIns="0" rIns="0" bIns="0" rtlCol="0"/>
            <a:lstStyle/>
            <a:p>
              <a:endParaRPr sz="700"/>
            </a:p>
          </p:txBody>
        </p:sp>
        <p:sp>
          <p:nvSpPr>
            <p:cNvPr id="57" name="object 57"/>
            <p:cNvSpPr/>
            <p:nvPr/>
          </p:nvSpPr>
          <p:spPr>
            <a:xfrm>
              <a:off x="9487255" y="4482515"/>
              <a:ext cx="461645" cy="675640"/>
            </a:xfrm>
            <a:custGeom>
              <a:avLst/>
              <a:gdLst/>
              <a:ahLst/>
              <a:cxnLst/>
              <a:rect l="l" t="t" r="r" b="b"/>
              <a:pathLst>
                <a:path w="461645" h="675639">
                  <a:moveTo>
                    <a:pt x="461549" y="675198"/>
                  </a:moveTo>
                  <a:lnTo>
                    <a:pt x="0" y="0"/>
                  </a:lnTo>
                </a:path>
              </a:pathLst>
            </a:custGeom>
            <a:ln w="9524">
              <a:solidFill>
                <a:srgbClr val="595959"/>
              </a:solidFill>
            </a:ln>
          </p:spPr>
          <p:txBody>
            <a:bodyPr wrap="square" lIns="0" tIns="0" rIns="0" bIns="0" rtlCol="0"/>
            <a:lstStyle/>
            <a:p>
              <a:endParaRPr sz="700"/>
            </a:p>
          </p:txBody>
        </p:sp>
        <p:sp>
          <p:nvSpPr>
            <p:cNvPr id="58" name="object 58"/>
            <p:cNvSpPr/>
            <p:nvPr/>
          </p:nvSpPr>
          <p:spPr>
            <a:xfrm>
              <a:off x="9462855" y="4446815"/>
              <a:ext cx="37465" cy="45085"/>
            </a:xfrm>
            <a:custGeom>
              <a:avLst/>
              <a:gdLst/>
              <a:ahLst/>
              <a:cxnLst/>
              <a:rect l="l" t="t" r="r" b="b"/>
              <a:pathLst>
                <a:path w="37465" h="45085">
                  <a:moveTo>
                    <a:pt x="11399" y="44574"/>
                  </a:moveTo>
                  <a:lnTo>
                    <a:pt x="0" y="0"/>
                  </a:lnTo>
                  <a:lnTo>
                    <a:pt x="37374" y="26824"/>
                  </a:lnTo>
                  <a:lnTo>
                    <a:pt x="11399" y="44574"/>
                  </a:lnTo>
                  <a:close/>
                </a:path>
              </a:pathLst>
            </a:custGeom>
            <a:solidFill>
              <a:srgbClr val="595959"/>
            </a:solidFill>
          </p:spPr>
          <p:txBody>
            <a:bodyPr wrap="square" lIns="0" tIns="0" rIns="0" bIns="0" rtlCol="0"/>
            <a:lstStyle/>
            <a:p>
              <a:endParaRPr sz="700"/>
            </a:p>
          </p:txBody>
        </p:sp>
        <p:sp>
          <p:nvSpPr>
            <p:cNvPr id="59" name="object 59"/>
            <p:cNvSpPr/>
            <p:nvPr/>
          </p:nvSpPr>
          <p:spPr>
            <a:xfrm>
              <a:off x="9462855" y="4446815"/>
              <a:ext cx="37465" cy="45085"/>
            </a:xfrm>
            <a:custGeom>
              <a:avLst/>
              <a:gdLst/>
              <a:ahLst/>
              <a:cxnLst/>
              <a:rect l="l" t="t" r="r" b="b"/>
              <a:pathLst>
                <a:path w="37465" h="45085">
                  <a:moveTo>
                    <a:pt x="37374" y="26824"/>
                  </a:moveTo>
                  <a:lnTo>
                    <a:pt x="0" y="0"/>
                  </a:lnTo>
                  <a:lnTo>
                    <a:pt x="11399" y="44574"/>
                  </a:lnTo>
                  <a:lnTo>
                    <a:pt x="37374" y="26824"/>
                  </a:lnTo>
                  <a:close/>
                </a:path>
              </a:pathLst>
            </a:custGeom>
            <a:ln w="9524">
              <a:solidFill>
                <a:srgbClr val="595959"/>
              </a:solidFill>
            </a:ln>
          </p:spPr>
          <p:txBody>
            <a:bodyPr wrap="square" lIns="0" tIns="0" rIns="0" bIns="0" rtlCol="0"/>
            <a:lstStyle/>
            <a:p>
              <a:endParaRPr sz="700"/>
            </a:p>
          </p:txBody>
        </p:sp>
        <p:sp>
          <p:nvSpPr>
            <p:cNvPr id="60" name="object 60"/>
            <p:cNvSpPr/>
            <p:nvPr/>
          </p:nvSpPr>
          <p:spPr>
            <a:xfrm>
              <a:off x="10198804" y="4468715"/>
              <a:ext cx="950594" cy="684530"/>
            </a:xfrm>
            <a:custGeom>
              <a:avLst/>
              <a:gdLst/>
              <a:ahLst/>
              <a:cxnLst/>
              <a:rect l="l" t="t" r="r" b="b"/>
              <a:pathLst>
                <a:path w="950595" h="684529">
                  <a:moveTo>
                    <a:pt x="950223" y="684198"/>
                  </a:moveTo>
                  <a:lnTo>
                    <a:pt x="0" y="0"/>
                  </a:lnTo>
                </a:path>
              </a:pathLst>
            </a:custGeom>
            <a:ln w="9524">
              <a:solidFill>
                <a:srgbClr val="595959"/>
              </a:solidFill>
            </a:ln>
          </p:spPr>
          <p:txBody>
            <a:bodyPr wrap="square" lIns="0" tIns="0" rIns="0" bIns="0" rtlCol="0"/>
            <a:lstStyle/>
            <a:p>
              <a:endParaRPr sz="700"/>
            </a:p>
          </p:txBody>
        </p:sp>
        <p:sp>
          <p:nvSpPr>
            <p:cNvPr id="61" name="object 61"/>
            <p:cNvSpPr/>
            <p:nvPr/>
          </p:nvSpPr>
          <p:spPr>
            <a:xfrm>
              <a:off x="10163729" y="4443465"/>
              <a:ext cx="44450" cy="38100"/>
            </a:xfrm>
            <a:custGeom>
              <a:avLst/>
              <a:gdLst/>
              <a:ahLst/>
              <a:cxnLst/>
              <a:rect l="l" t="t" r="r" b="b"/>
              <a:pathLst>
                <a:path w="44450" h="38100">
                  <a:moveTo>
                    <a:pt x="25899" y="38024"/>
                  </a:moveTo>
                  <a:lnTo>
                    <a:pt x="0" y="0"/>
                  </a:lnTo>
                  <a:lnTo>
                    <a:pt x="44274" y="12499"/>
                  </a:lnTo>
                  <a:lnTo>
                    <a:pt x="25899" y="38024"/>
                  </a:lnTo>
                  <a:close/>
                </a:path>
              </a:pathLst>
            </a:custGeom>
            <a:solidFill>
              <a:srgbClr val="595959"/>
            </a:solidFill>
          </p:spPr>
          <p:txBody>
            <a:bodyPr wrap="square" lIns="0" tIns="0" rIns="0" bIns="0" rtlCol="0"/>
            <a:lstStyle/>
            <a:p>
              <a:endParaRPr sz="700"/>
            </a:p>
          </p:txBody>
        </p:sp>
        <p:sp>
          <p:nvSpPr>
            <p:cNvPr id="62" name="object 62"/>
            <p:cNvSpPr/>
            <p:nvPr/>
          </p:nvSpPr>
          <p:spPr>
            <a:xfrm>
              <a:off x="10163729" y="4443465"/>
              <a:ext cx="44450" cy="38100"/>
            </a:xfrm>
            <a:custGeom>
              <a:avLst/>
              <a:gdLst/>
              <a:ahLst/>
              <a:cxnLst/>
              <a:rect l="l" t="t" r="r" b="b"/>
              <a:pathLst>
                <a:path w="44450" h="38100">
                  <a:moveTo>
                    <a:pt x="44274" y="12499"/>
                  </a:moveTo>
                  <a:lnTo>
                    <a:pt x="0" y="0"/>
                  </a:lnTo>
                  <a:lnTo>
                    <a:pt x="25899" y="38024"/>
                  </a:lnTo>
                  <a:lnTo>
                    <a:pt x="44274" y="12499"/>
                  </a:lnTo>
                  <a:close/>
                </a:path>
              </a:pathLst>
            </a:custGeom>
            <a:ln w="9524">
              <a:solidFill>
                <a:srgbClr val="595959"/>
              </a:solidFill>
            </a:ln>
          </p:spPr>
          <p:txBody>
            <a:bodyPr wrap="square" lIns="0" tIns="0" rIns="0" bIns="0" rtlCol="0"/>
            <a:lstStyle/>
            <a:p>
              <a:endParaRPr sz="700"/>
            </a:p>
          </p:txBody>
        </p:sp>
        <p:sp>
          <p:nvSpPr>
            <p:cNvPr id="63" name="object 63"/>
            <p:cNvSpPr/>
            <p:nvPr/>
          </p:nvSpPr>
          <p:spPr>
            <a:xfrm>
              <a:off x="10879278" y="2322345"/>
              <a:ext cx="0" cy="1979930"/>
            </a:xfrm>
            <a:custGeom>
              <a:avLst/>
              <a:gdLst/>
              <a:ahLst/>
              <a:cxnLst/>
              <a:rect l="l" t="t" r="r" b="b"/>
              <a:pathLst>
                <a:path h="1979929">
                  <a:moveTo>
                    <a:pt x="0" y="0"/>
                  </a:moveTo>
                  <a:lnTo>
                    <a:pt x="0" y="1979696"/>
                  </a:lnTo>
                </a:path>
              </a:pathLst>
            </a:custGeom>
            <a:ln w="28574">
              <a:solidFill>
                <a:srgbClr val="FF00FF"/>
              </a:solidFill>
            </a:ln>
          </p:spPr>
          <p:txBody>
            <a:bodyPr wrap="square" lIns="0" tIns="0" rIns="0" bIns="0" rtlCol="0"/>
            <a:lstStyle/>
            <a:p>
              <a:endParaRPr sz="700"/>
            </a:p>
          </p:txBody>
        </p:sp>
        <p:pic>
          <p:nvPicPr>
            <p:cNvPr id="64" name="object 64"/>
            <p:cNvPicPr/>
            <p:nvPr/>
          </p:nvPicPr>
          <p:blipFill>
            <a:blip r:embed="rId8" cstate="print"/>
            <a:stretch>
              <a:fillRect/>
            </a:stretch>
          </p:blipFill>
          <p:spPr>
            <a:xfrm>
              <a:off x="10817790" y="2178380"/>
              <a:ext cx="122974" cy="158252"/>
            </a:xfrm>
            <a:prstGeom prst="rect">
              <a:avLst/>
            </a:prstGeom>
          </p:spPr>
        </p:pic>
        <p:pic>
          <p:nvPicPr>
            <p:cNvPr id="65" name="object 65"/>
            <p:cNvPicPr/>
            <p:nvPr/>
          </p:nvPicPr>
          <p:blipFill>
            <a:blip r:embed="rId9" cstate="print"/>
            <a:stretch>
              <a:fillRect/>
            </a:stretch>
          </p:blipFill>
          <p:spPr>
            <a:xfrm>
              <a:off x="10817790" y="4287753"/>
              <a:ext cx="122974" cy="158249"/>
            </a:xfrm>
            <a:prstGeom prst="rect">
              <a:avLst/>
            </a:prstGeom>
          </p:spPr>
        </p:pic>
      </p:grpSp>
      <p:sp>
        <p:nvSpPr>
          <p:cNvPr id="66" name="object 66"/>
          <p:cNvSpPr txBox="1"/>
          <p:nvPr/>
        </p:nvSpPr>
        <p:spPr>
          <a:xfrm>
            <a:off x="5590005" y="1481592"/>
            <a:ext cx="701993" cy="252633"/>
          </a:xfrm>
          <a:prstGeom prst="rect">
            <a:avLst/>
          </a:prstGeom>
        </p:spPr>
        <p:txBody>
          <a:bodyPr vert="horz" wrap="square" lIns="0" tIns="6350" rIns="0" bIns="0" rtlCol="0">
            <a:spAutoFit/>
          </a:bodyPr>
          <a:lstStyle/>
          <a:p>
            <a:pPr marL="6350">
              <a:spcBef>
                <a:spcPts val="50"/>
              </a:spcBef>
            </a:pPr>
            <a:r>
              <a:rPr sz="1600" spc="-28" dirty="0">
                <a:latin typeface="Lato"/>
                <a:cs typeface="Lato"/>
              </a:rPr>
              <a:t>e.g.</a:t>
            </a:r>
            <a:r>
              <a:rPr sz="1600" spc="-90" dirty="0">
                <a:latin typeface="Lato"/>
                <a:cs typeface="Lato"/>
              </a:rPr>
              <a:t> </a:t>
            </a:r>
            <a:r>
              <a:rPr sz="1600" spc="-13" dirty="0">
                <a:latin typeface="Lato"/>
                <a:cs typeface="Lato"/>
              </a:rPr>
              <a:t>512</a:t>
            </a:r>
            <a:endParaRPr sz="1600">
              <a:latin typeface="Lato"/>
              <a:cs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spc="-5" dirty="0"/>
              <a:t>Transformers</a:t>
            </a:r>
          </a:p>
        </p:txBody>
      </p:sp>
      <p:grpSp>
        <p:nvGrpSpPr>
          <p:cNvPr id="3" name="object 3"/>
          <p:cNvGrpSpPr/>
          <p:nvPr/>
        </p:nvGrpSpPr>
        <p:grpSpPr>
          <a:xfrm>
            <a:off x="3112892" y="763798"/>
            <a:ext cx="2669858" cy="2966403"/>
            <a:chOff x="6225783" y="1527595"/>
            <a:chExt cx="5339715" cy="5932805"/>
          </a:xfrm>
        </p:grpSpPr>
        <p:pic>
          <p:nvPicPr>
            <p:cNvPr id="4" name="object 4"/>
            <p:cNvPicPr/>
            <p:nvPr/>
          </p:nvPicPr>
          <p:blipFill>
            <a:blip r:embed="rId2" cstate="print"/>
            <a:stretch>
              <a:fillRect/>
            </a:stretch>
          </p:blipFill>
          <p:spPr>
            <a:xfrm>
              <a:off x="6225783" y="1527595"/>
              <a:ext cx="5339181" cy="5932404"/>
            </a:xfrm>
            <a:prstGeom prst="rect">
              <a:avLst/>
            </a:prstGeom>
          </p:spPr>
        </p:pic>
        <p:sp>
          <p:nvSpPr>
            <p:cNvPr id="5" name="object 5"/>
            <p:cNvSpPr/>
            <p:nvPr/>
          </p:nvSpPr>
          <p:spPr>
            <a:xfrm>
              <a:off x="9994379" y="4228391"/>
              <a:ext cx="560705" cy="560705"/>
            </a:xfrm>
            <a:custGeom>
              <a:avLst/>
              <a:gdLst/>
              <a:ahLst/>
              <a:cxnLst/>
              <a:rect l="l" t="t" r="r" b="b"/>
              <a:pathLst>
                <a:path w="560704" h="560704">
                  <a:moveTo>
                    <a:pt x="280199" y="560398"/>
                  </a:moveTo>
                  <a:lnTo>
                    <a:pt x="234749" y="556731"/>
                  </a:lnTo>
                  <a:lnTo>
                    <a:pt x="191634" y="546114"/>
                  </a:lnTo>
                  <a:lnTo>
                    <a:pt x="151431" y="529123"/>
                  </a:lnTo>
                  <a:lnTo>
                    <a:pt x="114717" y="506336"/>
                  </a:lnTo>
                  <a:lnTo>
                    <a:pt x="82068" y="478330"/>
                  </a:lnTo>
                  <a:lnTo>
                    <a:pt x="54062" y="445681"/>
                  </a:lnTo>
                  <a:lnTo>
                    <a:pt x="31275" y="408967"/>
                  </a:lnTo>
                  <a:lnTo>
                    <a:pt x="14284" y="368764"/>
                  </a:lnTo>
                  <a:lnTo>
                    <a:pt x="3667" y="325649"/>
                  </a:lnTo>
                  <a:lnTo>
                    <a:pt x="0" y="280199"/>
                  </a:lnTo>
                  <a:lnTo>
                    <a:pt x="3667" y="234749"/>
                  </a:lnTo>
                  <a:lnTo>
                    <a:pt x="14284" y="191634"/>
                  </a:lnTo>
                  <a:lnTo>
                    <a:pt x="31275" y="151431"/>
                  </a:lnTo>
                  <a:lnTo>
                    <a:pt x="54062" y="114717"/>
                  </a:lnTo>
                  <a:lnTo>
                    <a:pt x="82068" y="82068"/>
                  </a:lnTo>
                  <a:lnTo>
                    <a:pt x="114717" y="54062"/>
                  </a:lnTo>
                  <a:lnTo>
                    <a:pt x="151431" y="31275"/>
                  </a:lnTo>
                  <a:lnTo>
                    <a:pt x="191634" y="14284"/>
                  </a:lnTo>
                  <a:lnTo>
                    <a:pt x="234749" y="3667"/>
                  </a:lnTo>
                  <a:lnTo>
                    <a:pt x="280199" y="0"/>
                  </a:lnTo>
                  <a:lnTo>
                    <a:pt x="335122" y="5434"/>
                  </a:lnTo>
                  <a:lnTo>
                    <a:pt x="387427" y="21331"/>
                  </a:lnTo>
                  <a:lnTo>
                    <a:pt x="435649" y="47081"/>
                  </a:lnTo>
                  <a:lnTo>
                    <a:pt x="478324" y="82074"/>
                  </a:lnTo>
                  <a:lnTo>
                    <a:pt x="513317" y="124749"/>
                  </a:lnTo>
                  <a:lnTo>
                    <a:pt x="539067" y="172971"/>
                  </a:lnTo>
                  <a:lnTo>
                    <a:pt x="554964" y="225276"/>
                  </a:lnTo>
                  <a:lnTo>
                    <a:pt x="560398" y="280199"/>
                  </a:lnTo>
                  <a:lnTo>
                    <a:pt x="556731" y="325649"/>
                  </a:lnTo>
                  <a:lnTo>
                    <a:pt x="546114" y="368764"/>
                  </a:lnTo>
                  <a:lnTo>
                    <a:pt x="529123" y="408967"/>
                  </a:lnTo>
                  <a:lnTo>
                    <a:pt x="506336" y="445681"/>
                  </a:lnTo>
                  <a:lnTo>
                    <a:pt x="478330" y="478330"/>
                  </a:lnTo>
                  <a:lnTo>
                    <a:pt x="445681" y="506336"/>
                  </a:lnTo>
                  <a:lnTo>
                    <a:pt x="408967" y="529123"/>
                  </a:lnTo>
                  <a:lnTo>
                    <a:pt x="368764" y="546114"/>
                  </a:lnTo>
                  <a:lnTo>
                    <a:pt x="325649" y="556731"/>
                  </a:lnTo>
                  <a:lnTo>
                    <a:pt x="280199" y="560398"/>
                  </a:lnTo>
                  <a:close/>
                </a:path>
              </a:pathLst>
            </a:custGeom>
            <a:solidFill>
              <a:srgbClr val="EDEDED"/>
            </a:solidFill>
          </p:spPr>
          <p:txBody>
            <a:bodyPr wrap="square" lIns="0" tIns="0" rIns="0" bIns="0" rtlCol="0"/>
            <a:lstStyle/>
            <a:p>
              <a:endParaRPr sz="700"/>
            </a:p>
          </p:txBody>
        </p:sp>
        <p:sp>
          <p:nvSpPr>
            <p:cNvPr id="6" name="object 6"/>
            <p:cNvSpPr/>
            <p:nvPr/>
          </p:nvSpPr>
          <p:spPr>
            <a:xfrm>
              <a:off x="9994379" y="4228391"/>
              <a:ext cx="560705" cy="560705"/>
            </a:xfrm>
            <a:custGeom>
              <a:avLst/>
              <a:gdLst/>
              <a:ahLst/>
              <a:cxnLst/>
              <a:rect l="l" t="t" r="r" b="b"/>
              <a:pathLst>
                <a:path w="560704" h="560704">
                  <a:moveTo>
                    <a:pt x="0" y="280199"/>
                  </a:moveTo>
                  <a:lnTo>
                    <a:pt x="3667" y="234749"/>
                  </a:lnTo>
                  <a:lnTo>
                    <a:pt x="14284" y="191634"/>
                  </a:lnTo>
                  <a:lnTo>
                    <a:pt x="31275" y="151431"/>
                  </a:lnTo>
                  <a:lnTo>
                    <a:pt x="54062" y="114717"/>
                  </a:lnTo>
                  <a:lnTo>
                    <a:pt x="82068" y="82068"/>
                  </a:lnTo>
                  <a:lnTo>
                    <a:pt x="114717" y="54062"/>
                  </a:lnTo>
                  <a:lnTo>
                    <a:pt x="151431" y="31275"/>
                  </a:lnTo>
                  <a:lnTo>
                    <a:pt x="191634" y="14284"/>
                  </a:lnTo>
                  <a:lnTo>
                    <a:pt x="234749" y="3667"/>
                  </a:lnTo>
                  <a:lnTo>
                    <a:pt x="280199" y="0"/>
                  </a:lnTo>
                  <a:lnTo>
                    <a:pt x="335122" y="5434"/>
                  </a:lnTo>
                  <a:lnTo>
                    <a:pt x="387427" y="21331"/>
                  </a:lnTo>
                  <a:lnTo>
                    <a:pt x="435649" y="47081"/>
                  </a:lnTo>
                  <a:lnTo>
                    <a:pt x="478324" y="82074"/>
                  </a:lnTo>
                  <a:lnTo>
                    <a:pt x="513317" y="124749"/>
                  </a:lnTo>
                  <a:lnTo>
                    <a:pt x="539067" y="172971"/>
                  </a:lnTo>
                  <a:lnTo>
                    <a:pt x="554964" y="225276"/>
                  </a:lnTo>
                  <a:lnTo>
                    <a:pt x="560398" y="280199"/>
                  </a:lnTo>
                  <a:lnTo>
                    <a:pt x="556731" y="325649"/>
                  </a:lnTo>
                  <a:lnTo>
                    <a:pt x="546114" y="368764"/>
                  </a:lnTo>
                  <a:lnTo>
                    <a:pt x="529123" y="408967"/>
                  </a:lnTo>
                  <a:lnTo>
                    <a:pt x="506336" y="445681"/>
                  </a:lnTo>
                  <a:lnTo>
                    <a:pt x="478330" y="478330"/>
                  </a:lnTo>
                  <a:lnTo>
                    <a:pt x="445681" y="506336"/>
                  </a:lnTo>
                  <a:lnTo>
                    <a:pt x="408967" y="529123"/>
                  </a:lnTo>
                  <a:lnTo>
                    <a:pt x="368764" y="546114"/>
                  </a:lnTo>
                  <a:lnTo>
                    <a:pt x="325649" y="556731"/>
                  </a:lnTo>
                  <a:lnTo>
                    <a:pt x="280199" y="560398"/>
                  </a:lnTo>
                  <a:lnTo>
                    <a:pt x="234749" y="556731"/>
                  </a:lnTo>
                  <a:lnTo>
                    <a:pt x="191634" y="546114"/>
                  </a:lnTo>
                  <a:lnTo>
                    <a:pt x="151431" y="529123"/>
                  </a:lnTo>
                  <a:lnTo>
                    <a:pt x="114717" y="506336"/>
                  </a:lnTo>
                  <a:lnTo>
                    <a:pt x="82068" y="478330"/>
                  </a:lnTo>
                  <a:lnTo>
                    <a:pt x="54062" y="445681"/>
                  </a:lnTo>
                  <a:lnTo>
                    <a:pt x="31275" y="408967"/>
                  </a:lnTo>
                  <a:lnTo>
                    <a:pt x="14284" y="368764"/>
                  </a:lnTo>
                  <a:lnTo>
                    <a:pt x="3667" y="325649"/>
                  </a:lnTo>
                  <a:lnTo>
                    <a:pt x="0" y="280199"/>
                  </a:lnTo>
                  <a:close/>
                </a:path>
              </a:pathLst>
            </a:custGeom>
            <a:ln w="9524">
              <a:solidFill>
                <a:srgbClr val="595959"/>
              </a:solidFill>
            </a:ln>
          </p:spPr>
          <p:txBody>
            <a:bodyPr wrap="square" lIns="0" tIns="0" rIns="0" bIns="0" rtlCol="0"/>
            <a:lstStyle/>
            <a:p>
              <a:endParaRPr sz="700"/>
            </a:p>
          </p:txBody>
        </p:sp>
        <p:sp>
          <p:nvSpPr>
            <p:cNvPr id="7" name="object 7"/>
            <p:cNvSpPr/>
            <p:nvPr/>
          </p:nvSpPr>
          <p:spPr>
            <a:xfrm>
              <a:off x="7233435" y="6190637"/>
              <a:ext cx="506095" cy="506095"/>
            </a:xfrm>
            <a:custGeom>
              <a:avLst/>
              <a:gdLst/>
              <a:ahLst/>
              <a:cxnLst/>
              <a:rect l="l" t="t" r="r" b="b"/>
              <a:pathLst>
                <a:path w="506095" h="506095">
                  <a:moveTo>
                    <a:pt x="252899" y="505798"/>
                  </a:moveTo>
                  <a:lnTo>
                    <a:pt x="207439" y="501724"/>
                  </a:lnTo>
                  <a:lnTo>
                    <a:pt x="164653" y="489977"/>
                  </a:lnTo>
                  <a:lnTo>
                    <a:pt x="125255" y="471271"/>
                  </a:lnTo>
                  <a:lnTo>
                    <a:pt x="89958" y="446320"/>
                  </a:lnTo>
                  <a:lnTo>
                    <a:pt x="59478" y="415840"/>
                  </a:lnTo>
                  <a:lnTo>
                    <a:pt x="34527" y="380543"/>
                  </a:lnTo>
                  <a:lnTo>
                    <a:pt x="15821" y="341145"/>
                  </a:lnTo>
                  <a:lnTo>
                    <a:pt x="4074" y="298359"/>
                  </a:lnTo>
                  <a:lnTo>
                    <a:pt x="0" y="252899"/>
                  </a:lnTo>
                  <a:lnTo>
                    <a:pt x="4074" y="207439"/>
                  </a:lnTo>
                  <a:lnTo>
                    <a:pt x="15821" y="164653"/>
                  </a:lnTo>
                  <a:lnTo>
                    <a:pt x="34527" y="125255"/>
                  </a:lnTo>
                  <a:lnTo>
                    <a:pt x="59478" y="89958"/>
                  </a:lnTo>
                  <a:lnTo>
                    <a:pt x="89958" y="59478"/>
                  </a:lnTo>
                  <a:lnTo>
                    <a:pt x="125255" y="34527"/>
                  </a:lnTo>
                  <a:lnTo>
                    <a:pt x="164653" y="15821"/>
                  </a:lnTo>
                  <a:lnTo>
                    <a:pt x="207439" y="4074"/>
                  </a:lnTo>
                  <a:lnTo>
                    <a:pt x="252899" y="0"/>
                  </a:lnTo>
                  <a:lnTo>
                    <a:pt x="302468" y="4905"/>
                  </a:lnTo>
                  <a:lnTo>
                    <a:pt x="349680" y="19253"/>
                  </a:lnTo>
                  <a:lnTo>
                    <a:pt x="393207" y="42493"/>
                  </a:lnTo>
                  <a:lnTo>
                    <a:pt x="431724" y="74074"/>
                  </a:lnTo>
                  <a:lnTo>
                    <a:pt x="463305" y="112591"/>
                  </a:lnTo>
                  <a:lnTo>
                    <a:pt x="486545" y="156118"/>
                  </a:lnTo>
                  <a:lnTo>
                    <a:pt x="500893" y="203330"/>
                  </a:lnTo>
                  <a:lnTo>
                    <a:pt x="505798" y="252899"/>
                  </a:lnTo>
                  <a:lnTo>
                    <a:pt x="501724" y="298359"/>
                  </a:lnTo>
                  <a:lnTo>
                    <a:pt x="489977" y="341145"/>
                  </a:lnTo>
                  <a:lnTo>
                    <a:pt x="471271" y="380543"/>
                  </a:lnTo>
                  <a:lnTo>
                    <a:pt x="446320" y="415840"/>
                  </a:lnTo>
                  <a:lnTo>
                    <a:pt x="415840" y="446320"/>
                  </a:lnTo>
                  <a:lnTo>
                    <a:pt x="380543" y="471271"/>
                  </a:lnTo>
                  <a:lnTo>
                    <a:pt x="341145" y="489977"/>
                  </a:lnTo>
                  <a:lnTo>
                    <a:pt x="298359" y="501724"/>
                  </a:lnTo>
                  <a:lnTo>
                    <a:pt x="252899" y="505798"/>
                  </a:lnTo>
                  <a:close/>
                </a:path>
              </a:pathLst>
            </a:custGeom>
            <a:solidFill>
              <a:srgbClr val="EDEDED"/>
            </a:solidFill>
          </p:spPr>
          <p:txBody>
            <a:bodyPr wrap="square" lIns="0" tIns="0" rIns="0" bIns="0" rtlCol="0"/>
            <a:lstStyle/>
            <a:p>
              <a:endParaRPr sz="700"/>
            </a:p>
          </p:txBody>
        </p:sp>
        <p:sp>
          <p:nvSpPr>
            <p:cNvPr id="8" name="object 8"/>
            <p:cNvSpPr/>
            <p:nvPr/>
          </p:nvSpPr>
          <p:spPr>
            <a:xfrm>
              <a:off x="7233435" y="6190637"/>
              <a:ext cx="506095" cy="506095"/>
            </a:xfrm>
            <a:custGeom>
              <a:avLst/>
              <a:gdLst/>
              <a:ahLst/>
              <a:cxnLst/>
              <a:rect l="l" t="t" r="r" b="b"/>
              <a:pathLst>
                <a:path w="506095" h="506095">
                  <a:moveTo>
                    <a:pt x="0" y="252899"/>
                  </a:moveTo>
                  <a:lnTo>
                    <a:pt x="4074" y="207439"/>
                  </a:lnTo>
                  <a:lnTo>
                    <a:pt x="15821" y="164653"/>
                  </a:lnTo>
                  <a:lnTo>
                    <a:pt x="34527" y="125255"/>
                  </a:lnTo>
                  <a:lnTo>
                    <a:pt x="59478" y="89958"/>
                  </a:lnTo>
                  <a:lnTo>
                    <a:pt x="89958" y="59478"/>
                  </a:lnTo>
                  <a:lnTo>
                    <a:pt x="125255" y="34527"/>
                  </a:lnTo>
                  <a:lnTo>
                    <a:pt x="164653" y="15821"/>
                  </a:lnTo>
                  <a:lnTo>
                    <a:pt x="207439" y="4074"/>
                  </a:lnTo>
                  <a:lnTo>
                    <a:pt x="252899" y="0"/>
                  </a:lnTo>
                  <a:lnTo>
                    <a:pt x="302468" y="4905"/>
                  </a:lnTo>
                  <a:lnTo>
                    <a:pt x="349680" y="19253"/>
                  </a:lnTo>
                  <a:lnTo>
                    <a:pt x="393207" y="42493"/>
                  </a:lnTo>
                  <a:lnTo>
                    <a:pt x="431724" y="74074"/>
                  </a:lnTo>
                  <a:lnTo>
                    <a:pt x="463305" y="112591"/>
                  </a:lnTo>
                  <a:lnTo>
                    <a:pt x="486545" y="156118"/>
                  </a:lnTo>
                  <a:lnTo>
                    <a:pt x="500893" y="203330"/>
                  </a:lnTo>
                  <a:lnTo>
                    <a:pt x="505798" y="252899"/>
                  </a:lnTo>
                  <a:lnTo>
                    <a:pt x="501724" y="298359"/>
                  </a:lnTo>
                  <a:lnTo>
                    <a:pt x="489977" y="341145"/>
                  </a:lnTo>
                  <a:lnTo>
                    <a:pt x="471271" y="380543"/>
                  </a:lnTo>
                  <a:lnTo>
                    <a:pt x="446320" y="415840"/>
                  </a:lnTo>
                  <a:lnTo>
                    <a:pt x="415840" y="446320"/>
                  </a:lnTo>
                  <a:lnTo>
                    <a:pt x="380543" y="471271"/>
                  </a:lnTo>
                  <a:lnTo>
                    <a:pt x="341145" y="489977"/>
                  </a:lnTo>
                  <a:lnTo>
                    <a:pt x="298359" y="501724"/>
                  </a:lnTo>
                  <a:lnTo>
                    <a:pt x="252899" y="505798"/>
                  </a:lnTo>
                  <a:lnTo>
                    <a:pt x="207439" y="501724"/>
                  </a:lnTo>
                  <a:lnTo>
                    <a:pt x="164653" y="489977"/>
                  </a:lnTo>
                  <a:lnTo>
                    <a:pt x="125255" y="471271"/>
                  </a:lnTo>
                  <a:lnTo>
                    <a:pt x="89958" y="446320"/>
                  </a:lnTo>
                  <a:lnTo>
                    <a:pt x="59478" y="415840"/>
                  </a:lnTo>
                  <a:lnTo>
                    <a:pt x="34527" y="380543"/>
                  </a:lnTo>
                  <a:lnTo>
                    <a:pt x="15821" y="341145"/>
                  </a:lnTo>
                  <a:lnTo>
                    <a:pt x="4074" y="298359"/>
                  </a:lnTo>
                  <a:lnTo>
                    <a:pt x="0" y="252899"/>
                  </a:lnTo>
                  <a:close/>
                </a:path>
              </a:pathLst>
            </a:custGeom>
            <a:ln w="9524">
              <a:solidFill>
                <a:srgbClr val="595959"/>
              </a:solidFill>
            </a:ln>
          </p:spPr>
          <p:txBody>
            <a:bodyPr wrap="square" lIns="0" tIns="0" rIns="0" bIns="0" rtlCol="0"/>
            <a:lstStyle/>
            <a:p>
              <a:endParaRPr sz="700"/>
            </a:p>
          </p:txBody>
        </p:sp>
      </p:grpSp>
      <p:sp>
        <p:nvSpPr>
          <p:cNvPr id="9" name="object 9"/>
          <p:cNvSpPr txBox="1"/>
          <p:nvPr/>
        </p:nvSpPr>
        <p:spPr>
          <a:xfrm>
            <a:off x="4000016" y="3082226"/>
            <a:ext cx="876935" cy="252633"/>
          </a:xfrm>
          <a:prstGeom prst="rect">
            <a:avLst/>
          </a:prstGeom>
        </p:spPr>
        <p:txBody>
          <a:bodyPr vert="horz" wrap="square" lIns="0" tIns="6350" rIns="0" bIns="0" rtlCol="0">
            <a:spAutoFit/>
          </a:bodyPr>
          <a:lstStyle/>
          <a:p>
            <a:pPr marL="6350">
              <a:spcBef>
                <a:spcPts val="50"/>
              </a:spcBef>
            </a:pPr>
            <a:r>
              <a:rPr sz="1600" spc="-5" dirty="0">
                <a:latin typeface="Lato"/>
                <a:cs typeface="Lato"/>
              </a:rPr>
              <a:t>computer</a:t>
            </a:r>
            <a:endParaRPr sz="1600">
              <a:latin typeface="Lato"/>
              <a:cs typeface="Lato"/>
            </a:endParaRPr>
          </a:p>
        </p:txBody>
      </p:sp>
      <p:sp>
        <p:nvSpPr>
          <p:cNvPr id="10" name="object 10"/>
          <p:cNvSpPr txBox="1"/>
          <p:nvPr/>
        </p:nvSpPr>
        <p:spPr>
          <a:xfrm>
            <a:off x="3041434" y="2318296"/>
            <a:ext cx="646748" cy="221856"/>
          </a:xfrm>
          <a:prstGeom prst="rect">
            <a:avLst/>
          </a:prstGeom>
        </p:spPr>
        <p:txBody>
          <a:bodyPr vert="horz" wrap="square" lIns="0" tIns="6350" rIns="0" bIns="0" rtlCol="0">
            <a:spAutoFit/>
          </a:bodyPr>
          <a:lstStyle/>
          <a:p>
            <a:pPr marL="6350">
              <a:spcBef>
                <a:spcPts val="50"/>
              </a:spcBef>
            </a:pPr>
            <a:r>
              <a:rPr spc="-5" dirty="0">
                <a:latin typeface="Lato"/>
                <a:cs typeface="Lato"/>
              </a:rPr>
              <a:t>internet</a:t>
            </a:r>
            <a:endParaRPr>
              <a:latin typeface="Lato"/>
              <a:cs typeface="Lato"/>
            </a:endParaRPr>
          </a:p>
        </p:txBody>
      </p:sp>
      <p:sp>
        <p:nvSpPr>
          <p:cNvPr id="11" name="object 11"/>
          <p:cNvSpPr txBox="1"/>
          <p:nvPr/>
        </p:nvSpPr>
        <p:spPr>
          <a:xfrm>
            <a:off x="4783000" y="1511881"/>
            <a:ext cx="1297940" cy="857927"/>
          </a:xfrm>
          <a:prstGeom prst="rect">
            <a:avLst/>
          </a:prstGeom>
        </p:spPr>
        <p:txBody>
          <a:bodyPr vert="horz" wrap="square" lIns="0" tIns="6350" rIns="0" bIns="0" rtlCol="0">
            <a:spAutoFit/>
          </a:bodyPr>
          <a:lstStyle/>
          <a:p>
            <a:pPr marL="6350">
              <a:spcBef>
                <a:spcPts val="50"/>
              </a:spcBef>
            </a:pPr>
            <a:r>
              <a:rPr sz="1600" spc="-5" dirty="0">
                <a:latin typeface="Lato"/>
                <a:cs typeface="Lato"/>
              </a:rPr>
              <a:t>student</a:t>
            </a:r>
            <a:endParaRPr sz="1600">
              <a:latin typeface="Lato"/>
              <a:cs typeface="Lato"/>
            </a:endParaRPr>
          </a:p>
          <a:p>
            <a:pPr>
              <a:spcBef>
                <a:spcPts val="405"/>
              </a:spcBef>
            </a:pPr>
            <a:endParaRPr sz="1600">
              <a:latin typeface="Lato"/>
              <a:cs typeface="Lato"/>
            </a:endParaRPr>
          </a:p>
          <a:p>
            <a:pPr marL="733743"/>
            <a:r>
              <a:rPr sz="2000" spc="-10" dirty="0">
                <a:latin typeface="Lato"/>
                <a:cs typeface="Lato"/>
              </a:rPr>
              <a:t>book</a:t>
            </a:r>
            <a:endParaRPr sz="2000">
              <a:latin typeface="Lato"/>
              <a:cs typeface="Lato"/>
            </a:endParaRPr>
          </a:p>
        </p:txBody>
      </p:sp>
      <p:grpSp>
        <p:nvGrpSpPr>
          <p:cNvPr id="12" name="object 12"/>
          <p:cNvGrpSpPr/>
          <p:nvPr/>
        </p:nvGrpSpPr>
        <p:grpSpPr>
          <a:xfrm>
            <a:off x="3106063" y="977567"/>
            <a:ext cx="2511743" cy="789305"/>
            <a:chOff x="6212125" y="1955133"/>
            <a:chExt cx="5023485" cy="1578610"/>
          </a:xfrm>
        </p:grpSpPr>
        <p:sp>
          <p:nvSpPr>
            <p:cNvPr id="13" name="object 13"/>
            <p:cNvSpPr/>
            <p:nvPr/>
          </p:nvSpPr>
          <p:spPr>
            <a:xfrm>
              <a:off x="8863782" y="3022643"/>
              <a:ext cx="506095" cy="506095"/>
            </a:xfrm>
            <a:custGeom>
              <a:avLst/>
              <a:gdLst/>
              <a:ahLst/>
              <a:cxnLst/>
              <a:rect l="l" t="t" r="r" b="b"/>
              <a:pathLst>
                <a:path w="506095" h="506095">
                  <a:moveTo>
                    <a:pt x="252899" y="505798"/>
                  </a:moveTo>
                  <a:lnTo>
                    <a:pt x="207439" y="501724"/>
                  </a:lnTo>
                  <a:lnTo>
                    <a:pt x="164653" y="489977"/>
                  </a:lnTo>
                  <a:lnTo>
                    <a:pt x="125255" y="471271"/>
                  </a:lnTo>
                  <a:lnTo>
                    <a:pt x="89958" y="446320"/>
                  </a:lnTo>
                  <a:lnTo>
                    <a:pt x="59478" y="415840"/>
                  </a:lnTo>
                  <a:lnTo>
                    <a:pt x="34527" y="380543"/>
                  </a:lnTo>
                  <a:lnTo>
                    <a:pt x="15821" y="341145"/>
                  </a:lnTo>
                  <a:lnTo>
                    <a:pt x="4074" y="298359"/>
                  </a:lnTo>
                  <a:lnTo>
                    <a:pt x="0" y="252899"/>
                  </a:lnTo>
                  <a:lnTo>
                    <a:pt x="4074" y="207439"/>
                  </a:lnTo>
                  <a:lnTo>
                    <a:pt x="15821" y="164653"/>
                  </a:lnTo>
                  <a:lnTo>
                    <a:pt x="34527" y="125255"/>
                  </a:lnTo>
                  <a:lnTo>
                    <a:pt x="59478" y="89958"/>
                  </a:lnTo>
                  <a:lnTo>
                    <a:pt x="89958" y="59478"/>
                  </a:lnTo>
                  <a:lnTo>
                    <a:pt x="125255" y="34527"/>
                  </a:lnTo>
                  <a:lnTo>
                    <a:pt x="164653" y="15821"/>
                  </a:lnTo>
                  <a:lnTo>
                    <a:pt x="207439" y="4074"/>
                  </a:lnTo>
                  <a:lnTo>
                    <a:pt x="252899" y="0"/>
                  </a:lnTo>
                  <a:lnTo>
                    <a:pt x="302468" y="4905"/>
                  </a:lnTo>
                  <a:lnTo>
                    <a:pt x="349680" y="19253"/>
                  </a:lnTo>
                  <a:lnTo>
                    <a:pt x="393207" y="42493"/>
                  </a:lnTo>
                  <a:lnTo>
                    <a:pt x="431724" y="74074"/>
                  </a:lnTo>
                  <a:lnTo>
                    <a:pt x="463305" y="112591"/>
                  </a:lnTo>
                  <a:lnTo>
                    <a:pt x="486545" y="156118"/>
                  </a:lnTo>
                  <a:lnTo>
                    <a:pt x="500893" y="203330"/>
                  </a:lnTo>
                  <a:lnTo>
                    <a:pt x="505798" y="252899"/>
                  </a:lnTo>
                  <a:lnTo>
                    <a:pt x="501724" y="298359"/>
                  </a:lnTo>
                  <a:lnTo>
                    <a:pt x="489977" y="341145"/>
                  </a:lnTo>
                  <a:lnTo>
                    <a:pt x="471271" y="380543"/>
                  </a:lnTo>
                  <a:lnTo>
                    <a:pt x="446320" y="415840"/>
                  </a:lnTo>
                  <a:lnTo>
                    <a:pt x="415840" y="446320"/>
                  </a:lnTo>
                  <a:lnTo>
                    <a:pt x="380543" y="471271"/>
                  </a:lnTo>
                  <a:lnTo>
                    <a:pt x="341145" y="489977"/>
                  </a:lnTo>
                  <a:lnTo>
                    <a:pt x="298359" y="501724"/>
                  </a:lnTo>
                  <a:lnTo>
                    <a:pt x="252899" y="505798"/>
                  </a:lnTo>
                  <a:close/>
                </a:path>
              </a:pathLst>
            </a:custGeom>
            <a:solidFill>
              <a:srgbClr val="EDEDED"/>
            </a:solidFill>
          </p:spPr>
          <p:txBody>
            <a:bodyPr wrap="square" lIns="0" tIns="0" rIns="0" bIns="0" rtlCol="0"/>
            <a:lstStyle/>
            <a:p>
              <a:endParaRPr sz="700"/>
            </a:p>
          </p:txBody>
        </p:sp>
        <p:sp>
          <p:nvSpPr>
            <p:cNvPr id="14" name="object 14"/>
            <p:cNvSpPr/>
            <p:nvPr/>
          </p:nvSpPr>
          <p:spPr>
            <a:xfrm>
              <a:off x="8863782" y="3022643"/>
              <a:ext cx="506095" cy="506095"/>
            </a:xfrm>
            <a:custGeom>
              <a:avLst/>
              <a:gdLst/>
              <a:ahLst/>
              <a:cxnLst/>
              <a:rect l="l" t="t" r="r" b="b"/>
              <a:pathLst>
                <a:path w="506095" h="506095">
                  <a:moveTo>
                    <a:pt x="0" y="252899"/>
                  </a:moveTo>
                  <a:lnTo>
                    <a:pt x="4074" y="207439"/>
                  </a:lnTo>
                  <a:lnTo>
                    <a:pt x="15821" y="164653"/>
                  </a:lnTo>
                  <a:lnTo>
                    <a:pt x="34527" y="125255"/>
                  </a:lnTo>
                  <a:lnTo>
                    <a:pt x="59478" y="89958"/>
                  </a:lnTo>
                  <a:lnTo>
                    <a:pt x="89958" y="59478"/>
                  </a:lnTo>
                  <a:lnTo>
                    <a:pt x="125255" y="34527"/>
                  </a:lnTo>
                  <a:lnTo>
                    <a:pt x="164653" y="15821"/>
                  </a:lnTo>
                  <a:lnTo>
                    <a:pt x="207439" y="4074"/>
                  </a:lnTo>
                  <a:lnTo>
                    <a:pt x="252899" y="0"/>
                  </a:lnTo>
                  <a:lnTo>
                    <a:pt x="302468" y="4905"/>
                  </a:lnTo>
                  <a:lnTo>
                    <a:pt x="349680" y="19253"/>
                  </a:lnTo>
                  <a:lnTo>
                    <a:pt x="393207" y="42493"/>
                  </a:lnTo>
                  <a:lnTo>
                    <a:pt x="431724" y="74074"/>
                  </a:lnTo>
                  <a:lnTo>
                    <a:pt x="463305" y="112591"/>
                  </a:lnTo>
                  <a:lnTo>
                    <a:pt x="486545" y="156118"/>
                  </a:lnTo>
                  <a:lnTo>
                    <a:pt x="500893" y="203330"/>
                  </a:lnTo>
                  <a:lnTo>
                    <a:pt x="505798" y="252899"/>
                  </a:lnTo>
                  <a:lnTo>
                    <a:pt x="501724" y="298359"/>
                  </a:lnTo>
                  <a:lnTo>
                    <a:pt x="489977" y="341145"/>
                  </a:lnTo>
                  <a:lnTo>
                    <a:pt x="471271" y="380543"/>
                  </a:lnTo>
                  <a:lnTo>
                    <a:pt x="446320" y="415840"/>
                  </a:lnTo>
                  <a:lnTo>
                    <a:pt x="415840" y="446320"/>
                  </a:lnTo>
                  <a:lnTo>
                    <a:pt x="380543" y="471271"/>
                  </a:lnTo>
                  <a:lnTo>
                    <a:pt x="341145" y="489977"/>
                  </a:lnTo>
                  <a:lnTo>
                    <a:pt x="298359" y="501724"/>
                  </a:lnTo>
                  <a:lnTo>
                    <a:pt x="252899" y="505798"/>
                  </a:lnTo>
                  <a:lnTo>
                    <a:pt x="207439" y="501724"/>
                  </a:lnTo>
                  <a:lnTo>
                    <a:pt x="164653" y="489977"/>
                  </a:lnTo>
                  <a:lnTo>
                    <a:pt x="125255" y="471271"/>
                  </a:lnTo>
                  <a:lnTo>
                    <a:pt x="89958" y="446320"/>
                  </a:lnTo>
                  <a:lnTo>
                    <a:pt x="59478" y="415840"/>
                  </a:lnTo>
                  <a:lnTo>
                    <a:pt x="34527" y="380543"/>
                  </a:lnTo>
                  <a:lnTo>
                    <a:pt x="15821" y="341145"/>
                  </a:lnTo>
                  <a:lnTo>
                    <a:pt x="4074" y="298359"/>
                  </a:lnTo>
                  <a:lnTo>
                    <a:pt x="0" y="252899"/>
                  </a:lnTo>
                  <a:close/>
                </a:path>
              </a:pathLst>
            </a:custGeom>
            <a:ln w="9524">
              <a:solidFill>
                <a:srgbClr val="595959"/>
              </a:solidFill>
            </a:ln>
          </p:spPr>
          <p:txBody>
            <a:bodyPr wrap="square" lIns="0" tIns="0" rIns="0" bIns="0" rtlCol="0"/>
            <a:lstStyle/>
            <a:p>
              <a:endParaRPr sz="700"/>
            </a:p>
          </p:txBody>
        </p:sp>
        <p:pic>
          <p:nvPicPr>
            <p:cNvPr id="15" name="object 15"/>
            <p:cNvPicPr/>
            <p:nvPr/>
          </p:nvPicPr>
          <p:blipFill>
            <a:blip r:embed="rId3" cstate="print"/>
            <a:stretch>
              <a:fillRect/>
            </a:stretch>
          </p:blipFill>
          <p:spPr>
            <a:xfrm>
              <a:off x="6212125" y="2866981"/>
              <a:ext cx="160724" cy="160124"/>
            </a:xfrm>
            <a:prstGeom prst="rect">
              <a:avLst/>
            </a:prstGeom>
          </p:spPr>
        </p:pic>
        <p:pic>
          <p:nvPicPr>
            <p:cNvPr id="16" name="object 16"/>
            <p:cNvPicPr/>
            <p:nvPr/>
          </p:nvPicPr>
          <p:blipFill>
            <a:blip r:embed="rId4" cstate="print"/>
            <a:stretch>
              <a:fillRect/>
            </a:stretch>
          </p:blipFill>
          <p:spPr>
            <a:xfrm>
              <a:off x="11074540" y="1955133"/>
              <a:ext cx="160724" cy="160124"/>
            </a:xfrm>
            <a:prstGeom prst="rect">
              <a:avLst/>
            </a:prstGeom>
          </p:spPr>
        </p:pic>
      </p:grpSp>
      <p:grpSp>
        <p:nvGrpSpPr>
          <p:cNvPr id="17" name="object 17"/>
          <p:cNvGrpSpPr/>
          <p:nvPr/>
        </p:nvGrpSpPr>
        <p:grpSpPr>
          <a:xfrm>
            <a:off x="2803438" y="2427889"/>
            <a:ext cx="179388" cy="179388"/>
            <a:chOff x="5606876" y="4855777"/>
            <a:chExt cx="358775" cy="358775"/>
          </a:xfrm>
        </p:grpSpPr>
        <p:sp>
          <p:nvSpPr>
            <p:cNvPr id="18" name="object 18"/>
            <p:cNvSpPr/>
            <p:nvPr/>
          </p:nvSpPr>
          <p:spPr>
            <a:xfrm>
              <a:off x="5611639" y="4860540"/>
              <a:ext cx="349250" cy="349250"/>
            </a:xfrm>
            <a:custGeom>
              <a:avLst/>
              <a:gdLst/>
              <a:ahLst/>
              <a:cxnLst/>
              <a:rect l="l" t="t" r="r" b="b"/>
              <a:pathLst>
                <a:path w="349250" h="349250">
                  <a:moveTo>
                    <a:pt x="174599" y="349199"/>
                  </a:moveTo>
                  <a:lnTo>
                    <a:pt x="128185" y="342962"/>
                  </a:lnTo>
                  <a:lnTo>
                    <a:pt x="86477" y="325360"/>
                  </a:lnTo>
                  <a:lnTo>
                    <a:pt x="51140" y="298058"/>
                  </a:lnTo>
                  <a:lnTo>
                    <a:pt x="23838" y="262721"/>
                  </a:lnTo>
                  <a:lnTo>
                    <a:pt x="6237" y="221013"/>
                  </a:lnTo>
                  <a:lnTo>
                    <a:pt x="0" y="174599"/>
                  </a:lnTo>
                  <a:lnTo>
                    <a:pt x="6237" y="128185"/>
                  </a:lnTo>
                  <a:lnTo>
                    <a:pt x="23838" y="86477"/>
                  </a:lnTo>
                  <a:lnTo>
                    <a:pt x="51140" y="51140"/>
                  </a:lnTo>
                  <a:lnTo>
                    <a:pt x="86477" y="23838"/>
                  </a:lnTo>
                  <a:lnTo>
                    <a:pt x="128185" y="6237"/>
                  </a:lnTo>
                  <a:lnTo>
                    <a:pt x="174599" y="0"/>
                  </a:lnTo>
                  <a:lnTo>
                    <a:pt x="208819" y="3386"/>
                  </a:lnTo>
                  <a:lnTo>
                    <a:pt x="271465" y="29341"/>
                  </a:lnTo>
                  <a:lnTo>
                    <a:pt x="319857" y="77733"/>
                  </a:lnTo>
                  <a:lnTo>
                    <a:pt x="345812" y="140379"/>
                  </a:lnTo>
                  <a:lnTo>
                    <a:pt x="349199" y="174599"/>
                  </a:lnTo>
                  <a:lnTo>
                    <a:pt x="342962" y="221013"/>
                  </a:lnTo>
                  <a:lnTo>
                    <a:pt x="325360" y="262721"/>
                  </a:lnTo>
                  <a:lnTo>
                    <a:pt x="298058" y="298058"/>
                  </a:lnTo>
                  <a:lnTo>
                    <a:pt x="262721" y="325360"/>
                  </a:lnTo>
                  <a:lnTo>
                    <a:pt x="221013" y="342962"/>
                  </a:lnTo>
                  <a:lnTo>
                    <a:pt x="174599" y="349199"/>
                  </a:lnTo>
                  <a:close/>
                </a:path>
              </a:pathLst>
            </a:custGeom>
            <a:solidFill>
              <a:srgbClr val="EDEDED"/>
            </a:solidFill>
          </p:spPr>
          <p:txBody>
            <a:bodyPr wrap="square" lIns="0" tIns="0" rIns="0" bIns="0" rtlCol="0"/>
            <a:lstStyle/>
            <a:p>
              <a:endParaRPr sz="700"/>
            </a:p>
          </p:txBody>
        </p:sp>
        <p:sp>
          <p:nvSpPr>
            <p:cNvPr id="19" name="object 19"/>
            <p:cNvSpPr/>
            <p:nvPr/>
          </p:nvSpPr>
          <p:spPr>
            <a:xfrm>
              <a:off x="5611638" y="4860540"/>
              <a:ext cx="349250" cy="349250"/>
            </a:xfrm>
            <a:custGeom>
              <a:avLst/>
              <a:gdLst/>
              <a:ahLst/>
              <a:cxnLst/>
              <a:rect l="l" t="t" r="r" b="b"/>
              <a:pathLst>
                <a:path w="349250" h="349250">
                  <a:moveTo>
                    <a:pt x="0" y="174599"/>
                  </a:moveTo>
                  <a:lnTo>
                    <a:pt x="6237" y="128185"/>
                  </a:lnTo>
                  <a:lnTo>
                    <a:pt x="23838" y="86477"/>
                  </a:lnTo>
                  <a:lnTo>
                    <a:pt x="51140" y="51140"/>
                  </a:lnTo>
                  <a:lnTo>
                    <a:pt x="86477" y="23838"/>
                  </a:lnTo>
                  <a:lnTo>
                    <a:pt x="128185" y="6237"/>
                  </a:lnTo>
                  <a:lnTo>
                    <a:pt x="174599" y="0"/>
                  </a:lnTo>
                  <a:lnTo>
                    <a:pt x="241415" y="13293"/>
                  </a:lnTo>
                  <a:lnTo>
                    <a:pt x="298049" y="51149"/>
                  </a:lnTo>
                  <a:lnTo>
                    <a:pt x="335905" y="107784"/>
                  </a:lnTo>
                  <a:lnTo>
                    <a:pt x="349199" y="174599"/>
                  </a:lnTo>
                  <a:lnTo>
                    <a:pt x="342962" y="221013"/>
                  </a:lnTo>
                  <a:lnTo>
                    <a:pt x="325360" y="262721"/>
                  </a:lnTo>
                  <a:lnTo>
                    <a:pt x="298058" y="298058"/>
                  </a:lnTo>
                  <a:lnTo>
                    <a:pt x="262721" y="325360"/>
                  </a:lnTo>
                  <a:lnTo>
                    <a:pt x="221013" y="342962"/>
                  </a:lnTo>
                  <a:lnTo>
                    <a:pt x="174599" y="349199"/>
                  </a:lnTo>
                  <a:lnTo>
                    <a:pt x="128185" y="342962"/>
                  </a:lnTo>
                  <a:lnTo>
                    <a:pt x="86477" y="325360"/>
                  </a:lnTo>
                  <a:lnTo>
                    <a:pt x="51140" y="298058"/>
                  </a:lnTo>
                  <a:lnTo>
                    <a:pt x="23838" y="262721"/>
                  </a:lnTo>
                  <a:lnTo>
                    <a:pt x="6237" y="221013"/>
                  </a:lnTo>
                  <a:lnTo>
                    <a:pt x="0" y="174599"/>
                  </a:lnTo>
                  <a:close/>
                </a:path>
              </a:pathLst>
            </a:custGeom>
            <a:ln w="9524">
              <a:solidFill>
                <a:srgbClr val="595959"/>
              </a:solidFill>
            </a:ln>
          </p:spPr>
          <p:txBody>
            <a:bodyPr wrap="square" lIns="0" tIns="0" rIns="0" bIns="0" rtlCol="0"/>
            <a:lstStyle/>
            <a:p>
              <a:endParaRPr sz="700"/>
            </a:p>
          </p:txBody>
        </p:sp>
      </p:grpSp>
      <p:sp>
        <p:nvSpPr>
          <p:cNvPr id="20" name="object 20"/>
          <p:cNvSpPr txBox="1"/>
          <p:nvPr/>
        </p:nvSpPr>
        <p:spPr>
          <a:xfrm>
            <a:off x="3246969" y="1391526"/>
            <a:ext cx="169228" cy="144911"/>
          </a:xfrm>
          <a:prstGeom prst="rect">
            <a:avLst/>
          </a:prstGeom>
        </p:spPr>
        <p:txBody>
          <a:bodyPr vert="horz" wrap="square" lIns="0" tIns="6350" rIns="0" bIns="0" rtlCol="0">
            <a:spAutoFit/>
          </a:bodyPr>
          <a:lstStyle/>
          <a:p>
            <a:pPr marL="6350">
              <a:spcBef>
                <a:spcPts val="50"/>
              </a:spcBef>
            </a:pPr>
            <a:r>
              <a:rPr sz="900" spc="-13" dirty="0">
                <a:latin typeface="Lato"/>
                <a:cs typeface="Lato"/>
              </a:rPr>
              <a:t>fox</a:t>
            </a:r>
            <a:endParaRPr sz="900">
              <a:latin typeface="Lato"/>
              <a:cs typeface="Lato"/>
            </a:endParaRPr>
          </a:p>
        </p:txBody>
      </p:sp>
      <p:sp>
        <p:nvSpPr>
          <p:cNvPr id="21" name="object 21"/>
          <p:cNvSpPr txBox="1"/>
          <p:nvPr/>
        </p:nvSpPr>
        <p:spPr>
          <a:xfrm>
            <a:off x="5670743" y="935599"/>
            <a:ext cx="183833" cy="144911"/>
          </a:xfrm>
          <a:prstGeom prst="rect">
            <a:avLst/>
          </a:prstGeom>
        </p:spPr>
        <p:txBody>
          <a:bodyPr vert="horz" wrap="square" lIns="0" tIns="6350" rIns="0" bIns="0" rtlCol="0">
            <a:spAutoFit/>
          </a:bodyPr>
          <a:lstStyle/>
          <a:p>
            <a:pPr marL="6350">
              <a:spcBef>
                <a:spcPts val="50"/>
              </a:spcBef>
            </a:pPr>
            <a:r>
              <a:rPr sz="900" spc="-10" dirty="0">
                <a:latin typeface="Lato"/>
                <a:cs typeface="Lato"/>
              </a:rPr>
              <a:t>fire</a:t>
            </a:r>
            <a:endParaRPr sz="900">
              <a:latin typeface="Lato"/>
              <a:cs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spc="-5" dirty="0"/>
              <a:t>Transformers</a:t>
            </a:r>
          </a:p>
        </p:txBody>
      </p:sp>
      <p:grpSp>
        <p:nvGrpSpPr>
          <p:cNvPr id="3" name="object 3"/>
          <p:cNvGrpSpPr/>
          <p:nvPr/>
        </p:nvGrpSpPr>
        <p:grpSpPr>
          <a:xfrm>
            <a:off x="3112892" y="763798"/>
            <a:ext cx="2669858" cy="2966403"/>
            <a:chOff x="6225783" y="1527595"/>
            <a:chExt cx="5339715" cy="5932805"/>
          </a:xfrm>
        </p:grpSpPr>
        <p:pic>
          <p:nvPicPr>
            <p:cNvPr id="4" name="object 4"/>
            <p:cNvPicPr/>
            <p:nvPr/>
          </p:nvPicPr>
          <p:blipFill>
            <a:blip r:embed="rId2" cstate="print"/>
            <a:stretch>
              <a:fillRect/>
            </a:stretch>
          </p:blipFill>
          <p:spPr>
            <a:xfrm>
              <a:off x="6225783" y="1527595"/>
              <a:ext cx="5339181" cy="5932404"/>
            </a:xfrm>
            <a:prstGeom prst="rect">
              <a:avLst/>
            </a:prstGeom>
          </p:spPr>
        </p:pic>
        <p:sp>
          <p:nvSpPr>
            <p:cNvPr id="5" name="object 5"/>
            <p:cNvSpPr/>
            <p:nvPr/>
          </p:nvSpPr>
          <p:spPr>
            <a:xfrm>
              <a:off x="9994379" y="4228391"/>
              <a:ext cx="560705" cy="560705"/>
            </a:xfrm>
            <a:custGeom>
              <a:avLst/>
              <a:gdLst/>
              <a:ahLst/>
              <a:cxnLst/>
              <a:rect l="l" t="t" r="r" b="b"/>
              <a:pathLst>
                <a:path w="560704" h="560704">
                  <a:moveTo>
                    <a:pt x="280199" y="560398"/>
                  </a:moveTo>
                  <a:lnTo>
                    <a:pt x="234749" y="556731"/>
                  </a:lnTo>
                  <a:lnTo>
                    <a:pt x="191634" y="546114"/>
                  </a:lnTo>
                  <a:lnTo>
                    <a:pt x="151431" y="529123"/>
                  </a:lnTo>
                  <a:lnTo>
                    <a:pt x="114717" y="506336"/>
                  </a:lnTo>
                  <a:lnTo>
                    <a:pt x="82068" y="478330"/>
                  </a:lnTo>
                  <a:lnTo>
                    <a:pt x="54062" y="445681"/>
                  </a:lnTo>
                  <a:lnTo>
                    <a:pt x="31275" y="408967"/>
                  </a:lnTo>
                  <a:lnTo>
                    <a:pt x="14284" y="368764"/>
                  </a:lnTo>
                  <a:lnTo>
                    <a:pt x="3667" y="325649"/>
                  </a:lnTo>
                  <a:lnTo>
                    <a:pt x="0" y="280199"/>
                  </a:lnTo>
                  <a:lnTo>
                    <a:pt x="3667" y="234749"/>
                  </a:lnTo>
                  <a:lnTo>
                    <a:pt x="14284" y="191634"/>
                  </a:lnTo>
                  <a:lnTo>
                    <a:pt x="31275" y="151431"/>
                  </a:lnTo>
                  <a:lnTo>
                    <a:pt x="54062" y="114717"/>
                  </a:lnTo>
                  <a:lnTo>
                    <a:pt x="82068" y="82068"/>
                  </a:lnTo>
                  <a:lnTo>
                    <a:pt x="114717" y="54062"/>
                  </a:lnTo>
                  <a:lnTo>
                    <a:pt x="151431" y="31275"/>
                  </a:lnTo>
                  <a:lnTo>
                    <a:pt x="191634" y="14284"/>
                  </a:lnTo>
                  <a:lnTo>
                    <a:pt x="234749" y="3667"/>
                  </a:lnTo>
                  <a:lnTo>
                    <a:pt x="280199" y="0"/>
                  </a:lnTo>
                  <a:lnTo>
                    <a:pt x="335122" y="5434"/>
                  </a:lnTo>
                  <a:lnTo>
                    <a:pt x="387427" y="21331"/>
                  </a:lnTo>
                  <a:lnTo>
                    <a:pt x="435649" y="47081"/>
                  </a:lnTo>
                  <a:lnTo>
                    <a:pt x="478324" y="82074"/>
                  </a:lnTo>
                  <a:lnTo>
                    <a:pt x="513317" y="124749"/>
                  </a:lnTo>
                  <a:lnTo>
                    <a:pt x="539067" y="172971"/>
                  </a:lnTo>
                  <a:lnTo>
                    <a:pt x="554964" y="225276"/>
                  </a:lnTo>
                  <a:lnTo>
                    <a:pt x="560398" y="280199"/>
                  </a:lnTo>
                  <a:lnTo>
                    <a:pt x="556731" y="325649"/>
                  </a:lnTo>
                  <a:lnTo>
                    <a:pt x="546114" y="368764"/>
                  </a:lnTo>
                  <a:lnTo>
                    <a:pt x="529123" y="408967"/>
                  </a:lnTo>
                  <a:lnTo>
                    <a:pt x="506336" y="445681"/>
                  </a:lnTo>
                  <a:lnTo>
                    <a:pt x="478330" y="478330"/>
                  </a:lnTo>
                  <a:lnTo>
                    <a:pt x="445681" y="506336"/>
                  </a:lnTo>
                  <a:lnTo>
                    <a:pt x="408967" y="529123"/>
                  </a:lnTo>
                  <a:lnTo>
                    <a:pt x="368764" y="546114"/>
                  </a:lnTo>
                  <a:lnTo>
                    <a:pt x="325649" y="556731"/>
                  </a:lnTo>
                  <a:lnTo>
                    <a:pt x="280199" y="560398"/>
                  </a:lnTo>
                  <a:close/>
                </a:path>
              </a:pathLst>
            </a:custGeom>
            <a:solidFill>
              <a:srgbClr val="EDEDED"/>
            </a:solidFill>
          </p:spPr>
          <p:txBody>
            <a:bodyPr wrap="square" lIns="0" tIns="0" rIns="0" bIns="0" rtlCol="0"/>
            <a:lstStyle/>
            <a:p>
              <a:endParaRPr sz="700"/>
            </a:p>
          </p:txBody>
        </p:sp>
        <p:sp>
          <p:nvSpPr>
            <p:cNvPr id="6" name="object 6"/>
            <p:cNvSpPr/>
            <p:nvPr/>
          </p:nvSpPr>
          <p:spPr>
            <a:xfrm>
              <a:off x="9994379" y="4228391"/>
              <a:ext cx="560705" cy="560705"/>
            </a:xfrm>
            <a:custGeom>
              <a:avLst/>
              <a:gdLst/>
              <a:ahLst/>
              <a:cxnLst/>
              <a:rect l="l" t="t" r="r" b="b"/>
              <a:pathLst>
                <a:path w="560704" h="560704">
                  <a:moveTo>
                    <a:pt x="0" y="280199"/>
                  </a:moveTo>
                  <a:lnTo>
                    <a:pt x="3667" y="234749"/>
                  </a:lnTo>
                  <a:lnTo>
                    <a:pt x="14284" y="191634"/>
                  </a:lnTo>
                  <a:lnTo>
                    <a:pt x="31275" y="151431"/>
                  </a:lnTo>
                  <a:lnTo>
                    <a:pt x="54062" y="114717"/>
                  </a:lnTo>
                  <a:lnTo>
                    <a:pt x="82068" y="82068"/>
                  </a:lnTo>
                  <a:lnTo>
                    <a:pt x="114717" y="54062"/>
                  </a:lnTo>
                  <a:lnTo>
                    <a:pt x="151431" y="31275"/>
                  </a:lnTo>
                  <a:lnTo>
                    <a:pt x="191634" y="14284"/>
                  </a:lnTo>
                  <a:lnTo>
                    <a:pt x="234749" y="3667"/>
                  </a:lnTo>
                  <a:lnTo>
                    <a:pt x="280199" y="0"/>
                  </a:lnTo>
                  <a:lnTo>
                    <a:pt x="335122" y="5434"/>
                  </a:lnTo>
                  <a:lnTo>
                    <a:pt x="387427" y="21331"/>
                  </a:lnTo>
                  <a:lnTo>
                    <a:pt x="435649" y="47081"/>
                  </a:lnTo>
                  <a:lnTo>
                    <a:pt x="478324" y="82074"/>
                  </a:lnTo>
                  <a:lnTo>
                    <a:pt x="513317" y="124749"/>
                  </a:lnTo>
                  <a:lnTo>
                    <a:pt x="539067" y="172971"/>
                  </a:lnTo>
                  <a:lnTo>
                    <a:pt x="554964" y="225276"/>
                  </a:lnTo>
                  <a:lnTo>
                    <a:pt x="560398" y="280199"/>
                  </a:lnTo>
                  <a:lnTo>
                    <a:pt x="556731" y="325649"/>
                  </a:lnTo>
                  <a:lnTo>
                    <a:pt x="546114" y="368764"/>
                  </a:lnTo>
                  <a:lnTo>
                    <a:pt x="529123" y="408967"/>
                  </a:lnTo>
                  <a:lnTo>
                    <a:pt x="506336" y="445681"/>
                  </a:lnTo>
                  <a:lnTo>
                    <a:pt x="478330" y="478330"/>
                  </a:lnTo>
                  <a:lnTo>
                    <a:pt x="445681" y="506336"/>
                  </a:lnTo>
                  <a:lnTo>
                    <a:pt x="408967" y="529123"/>
                  </a:lnTo>
                  <a:lnTo>
                    <a:pt x="368764" y="546114"/>
                  </a:lnTo>
                  <a:lnTo>
                    <a:pt x="325649" y="556731"/>
                  </a:lnTo>
                  <a:lnTo>
                    <a:pt x="280199" y="560398"/>
                  </a:lnTo>
                  <a:lnTo>
                    <a:pt x="234749" y="556731"/>
                  </a:lnTo>
                  <a:lnTo>
                    <a:pt x="191634" y="546114"/>
                  </a:lnTo>
                  <a:lnTo>
                    <a:pt x="151431" y="529123"/>
                  </a:lnTo>
                  <a:lnTo>
                    <a:pt x="114717" y="506336"/>
                  </a:lnTo>
                  <a:lnTo>
                    <a:pt x="82068" y="478330"/>
                  </a:lnTo>
                  <a:lnTo>
                    <a:pt x="54062" y="445681"/>
                  </a:lnTo>
                  <a:lnTo>
                    <a:pt x="31275" y="408967"/>
                  </a:lnTo>
                  <a:lnTo>
                    <a:pt x="14284" y="368764"/>
                  </a:lnTo>
                  <a:lnTo>
                    <a:pt x="3667" y="325649"/>
                  </a:lnTo>
                  <a:lnTo>
                    <a:pt x="0" y="280199"/>
                  </a:lnTo>
                  <a:close/>
                </a:path>
              </a:pathLst>
            </a:custGeom>
            <a:ln w="9524">
              <a:solidFill>
                <a:srgbClr val="595959"/>
              </a:solidFill>
            </a:ln>
          </p:spPr>
          <p:txBody>
            <a:bodyPr wrap="square" lIns="0" tIns="0" rIns="0" bIns="0" rtlCol="0"/>
            <a:lstStyle/>
            <a:p>
              <a:endParaRPr sz="700"/>
            </a:p>
          </p:txBody>
        </p:sp>
        <p:sp>
          <p:nvSpPr>
            <p:cNvPr id="7" name="object 7"/>
            <p:cNvSpPr/>
            <p:nvPr/>
          </p:nvSpPr>
          <p:spPr>
            <a:xfrm>
              <a:off x="7233435" y="6190637"/>
              <a:ext cx="506095" cy="506095"/>
            </a:xfrm>
            <a:custGeom>
              <a:avLst/>
              <a:gdLst/>
              <a:ahLst/>
              <a:cxnLst/>
              <a:rect l="l" t="t" r="r" b="b"/>
              <a:pathLst>
                <a:path w="506095" h="506095">
                  <a:moveTo>
                    <a:pt x="252899" y="505798"/>
                  </a:moveTo>
                  <a:lnTo>
                    <a:pt x="207439" y="501724"/>
                  </a:lnTo>
                  <a:lnTo>
                    <a:pt x="164653" y="489977"/>
                  </a:lnTo>
                  <a:lnTo>
                    <a:pt x="125255" y="471271"/>
                  </a:lnTo>
                  <a:lnTo>
                    <a:pt x="89958" y="446320"/>
                  </a:lnTo>
                  <a:lnTo>
                    <a:pt x="59478" y="415840"/>
                  </a:lnTo>
                  <a:lnTo>
                    <a:pt x="34527" y="380543"/>
                  </a:lnTo>
                  <a:lnTo>
                    <a:pt x="15821" y="341145"/>
                  </a:lnTo>
                  <a:lnTo>
                    <a:pt x="4074" y="298359"/>
                  </a:lnTo>
                  <a:lnTo>
                    <a:pt x="0" y="252899"/>
                  </a:lnTo>
                  <a:lnTo>
                    <a:pt x="4074" y="207439"/>
                  </a:lnTo>
                  <a:lnTo>
                    <a:pt x="15821" y="164653"/>
                  </a:lnTo>
                  <a:lnTo>
                    <a:pt x="34527" y="125255"/>
                  </a:lnTo>
                  <a:lnTo>
                    <a:pt x="59478" y="89958"/>
                  </a:lnTo>
                  <a:lnTo>
                    <a:pt x="89958" y="59478"/>
                  </a:lnTo>
                  <a:lnTo>
                    <a:pt x="125255" y="34527"/>
                  </a:lnTo>
                  <a:lnTo>
                    <a:pt x="164653" y="15821"/>
                  </a:lnTo>
                  <a:lnTo>
                    <a:pt x="207439" y="4074"/>
                  </a:lnTo>
                  <a:lnTo>
                    <a:pt x="252899" y="0"/>
                  </a:lnTo>
                  <a:lnTo>
                    <a:pt x="302468" y="4905"/>
                  </a:lnTo>
                  <a:lnTo>
                    <a:pt x="349680" y="19253"/>
                  </a:lnTo>
                  <a:lnTo>
                    <a:pt x="393207" y="42493"/>
                  </a:lnTo>
                  <a:lnTo>
                    <a:pt x="431724" y="74074"/>
                  </a:lnTo>
                  <a:lnTo>
                    <a:pt x="463305" y="112591"/>
                  </a:lnTo>
                  <a:lnTo>
                    <a:pt x="486545" y="156118"/>
                  </a:lnTo>
                  <a:lnTo>
                    <a:pt x="500893" y="203330"/>
                  </a:lnTo>
                  <a:lnTo>
                    <a:pt x="505798" y="252899"/>
                  </a:lnTo>
                  <a:lnTo>
                    <a:pt x="501724" y="298359"/>
                  </a:lnTo>
                  <a:lnTo>
                    <a:pt x="489977" y="341145"/>
                  </a:lnTo>
                  <a:lnTo>
                    <a:pt x="471271" y="380543"/>
                  </a:lnTo>
                  <a:lnTo>
                    <a:pt x="446320" y="415840"/>
                  </a:lnTo>
                  <a:lnTo>
                    <a:pt x="415840" y="446320"/>
                  </a:lnTo>
                  <a:lnTo>
                    <a:pt x="380543" y="471271"/>
                  </a:lnTo>
                  <a:lnTo>
                    <a:pt x="341145" y="489977"/>
                  </a:lnTo>
                  <a:lnTo>
                    <a:pt x="298359" y="501724"/>
                  </a:lnTo>
                  <a:lnTo>
                    <a:pt x="252899" y="505798"/>
                  </a:lnTo>
                  <a:close/>
                </a:path>
              </a:pathLst>
            </a:custGeom>
            <a:solidFill>
              <a:srgbClr val="EDEDED"/>
            </a:solidFill>
          </p:spPr>
          <p:txBody>
            <a:bodyPr wrap="square" lIns="0" tIns="0" rIns="0" bIns="0" rtlCol="0"/>
            <a:lstStyle/>
            <a:p>
              <a:endParaRPr sz="700"/>
            </a:p>
          </p:txBody>
        </p:sp>
        <p:sp>
          <p:nvSpPr>
            <p:cNvPr id="8" name="object 8"/>
            <p:cNvSpPr/>
            <p:nvPr/>
          </p:nvSpPr>
          <p:spPr>
            <a:xfrm>
              <a:off x="7233435" y="6190637"/>
              <a:ext cx="506095" cy="506095"/>
            </a:xfrm>
            <a:custGeom>
              <a:avLst/>
              <a:gdLst/>
              <a:ahLst/>
              <a:cxnLst/>
              <a:rect l="l" t="t" r="r" b="b"/>
              <a:pathLst>
                <a:path w="506095" h="506095">
                  <a:moveTo>
                    <a:pt x="0" y="252899"/>
                  </a:moveTo>
                  <a:lnTo>
                    <a:pt x="4074" y="207439"/>
                  </a:lnTo>
                  <a:lnTo>
                    <a:pt x="15821" y="164653"/>
                  </a:lnTo>
                  <a:lnTo>
                    <a:pt x="34527" y="125255"/>
                  </a:lnTo>
                  <a:lnTo>
                    <a:pt x="59478" y="89958"/>
                  </a:lnTo>
                  <a:lnTo>
                    <a:pt x="89958" y="59478"/>
                  </a:lnTo>
                  <a:lnTo>
                    <a:pt x="125255" y="34527"/>
                  </a:lnTo>
                  <a:lnTo>
                    <a:pt x="164653" y="15821"/>
                  </a:lnTo>
                  <a:lnTo>
                    <a:pt x="207439" y="4074"/>
                  </a:lnTo>
                  <a:lnTo>
                    <a:pt x="252899" y="0"/>
                  </a:lnTo>
                  <a:lnTo>
                    <a:pt x="302468" y="4905"/>
                  </a:lnTo>
                  <a:lnTo>
                    <a:pt x="349680" y="19253"/>
                  </a:lnTo>
                  <a:lnTo>
                    <a:pt x="393207" y="42493"/>
                  </a:lnTo>
                  <a:lnTo>
                    <a:pt x="431724" y="74074"/>
                  </a:lnTo>
                  <a:lnTo>
                    <a:pt x="463305" y="112591"/>
                  </a:lnTo>
                  <a:lnTo>
                    <a:pt x="486545" y="156118"/>
                  </a:lnTo>
                  <a:lnTo>
                    <a:pt x="500893" y="203330"/>
                  </a:lnTo>
                  <a:lnTo>
                    <a:pt x="505798" y="252899"/>
                  </a:lnTo>
                  <a:lnTo>
                    <a:pt x="501724" y="298359"/>
                  </a:lnTo>
                  <a:lnTo>
                    <a:pt x="489977" y="341145"/>
                  </a:lnTo>
                  <a:lnTo>
                    <a:pt x="471271" y="380543"/>
                  </a:lnTo>
                  <a:lnTo>
                    <a:pt x="446320" y="415840"/>
                  </a:lnTo>
                  <a:lnTo>
                    <a:pt x="415840" y="446320"/>
                  </a:lnTo>
                  <a:lnTo>
                    <a:pt x="380543" y="471271"/>
                  </a:lnTo>
                  <a:lnTo>
                    <a:pt x="341145" y="489977"/>
                  </a:lnTo>
                  <a:lnTo>
                    <a:pt x="298359" y="501724"/>
                  </a:lnTo>
                  <a:lnTo>
                    <a:pt x="252899" y="505798"/>
                  </a:lnTo>
                  <a:lnTo>
                    <a:pt x="207439" y="501724"/>
                  </a:lnTo>
                  <a:lnTo>
                    <a:pt x="164653" y="489977"/>
                  </a:lnTo>
                  <a:lnTo>
                    <a:pt x="125255" y="471271"/>
                  </a:lnTo>
                  <a:lnTo>
                    <a:pt x="89958" y="446320"/>
                  </a:lnTo>
                  <a:lnTo>
                    <a:pt x="59478" y="415840"/>
                  </a:lnTo>
                  <a:lnTo>
                    <a:pt x="34527" y="380543"/>
                  </a:lnTo>
                  <a:lnTo>
                    <a:pt x="15821" y="341145"/>
                  </a:lnTo>
                  <a:lnTo>
                    <a:pt x="4074" y="298359"/>
                  </a:lnTo>
                  <a:lnTo>
                    <a:pt x="0" y="252899"/>
                  </a:lnTo>
                  <a:close/>
                </a:path>
              </a:pathLst>
            </a:custGeom>
            <a:ln w="9524">
              <a:solidFill>
                <a:srgbClr val="595959"/>
              </a:solidFill>
            </a:ln>
          </p:spPr>
          <p:txBody>
            <a:bodyPr wrap="square" lIns="0" tIns="0" rIns="0" bIns="0" rtlCol="0"/>
            <a:lstStyle/>
            <a:p>
              <a:endParaRPr sz="700"/>
            </a:p>
          </p:txBody>
        </p:sp>
      </p:grpSp>
      <p:sp>
        <p:nvSpPr>
          <p:cNvPr id="9" name="object 9"/>
          <p:cNvSpPr txBox="1"/>
          <p:nvPr/>
        </p:nvSpPr>
        <p:spPr>
          <a:xfrm>
            <a:off x="4000016" y="3082226"/>
            <a:ext cx="876935" cy="252633"/>
          </a:xfrm>
          <a:prstGeom prst="rect">
            <a:avLst/>
          </a:prstGeom>
        </p:spPr>
        <p:txBody>
          <a:bodyPr vert="horz" wrap="square" lIns="0" tIns="6350" rIns="0" bIns="0" rtlCol="0">
            <a:spAutoFit/>
          </a:bodyPr>
          <a:lstStyle/>
          <a:p>
            <a:pPr marL="6350">
              <a:spcBef>
                <a:spcPts val="50"/>
              </a:spcBef>
            </a:pPr>
            <a:r>
              <a:rPr sz="1600" spc="-5" dirty="0">
                <a:latin typeface="Lato"/>
                <a:cs typeface="Lato"/>
              </a:rPr>
              <a:t>computer</a:t>
            </a:r>
            <a:endParaRPr sz="1600">
              <a:latin typeface="Lato"/>
              <a:cs typeface="Lato"/>
            </a:endParaRPr>
          </a:p>
        </p:txBody>
      </p:sp>
      <p:sp>
        <p:nvSpPr>
          <p:cNvPr id="10" name="object 10"/>
          <p:cNvSpPr txBox="1"/>
          <p:nvPr/>
        </p:nvSpPr>
        <p:spPr>
          <a:xfrm>
            <a:off x="3041434" y="2318296"/>
            <a:ext cx="646748" cy="221856"/>
          </a:xfrm>
          <a:prstGeom prst="rect">
            <a:avLst/>
          </a:prstGeom>
        </p:spPr>
        <p:txBody>
          <a:bodyPr vert="horz" wrap="square" lIns="0" tIns="6350" rIns="0" bIns="0" rtlCol="0">
            <a:spAutoFit/>
          </a:bodyPr>
          <a:lstStyle/>
          <a:p>
            <a:pPr marL="6350">
              <a:spcBef>
                <a:spcPts val="50"/>
              </a:spcBef>
            </a:pPr>
            <a:r>
              <a:rPr spc="-5" dirty="0">
                <a:latin typeface="Lato"/>
                <a:cs typeface="Lato"/>
              </a:rPr>
              <a:t>internet</a:t>
            </a:r>
            <a:endParaRPr>
              <a:latin typeface="Lato"/>
              <a:cs typeface="Lato"/>
            </a:endParaRPr>
          </a:p>
        </p:txBody>
      </p:sp>
      <p:sp>
        <p:nvSpPr>
          <p:cNvPr id="11" name="object 11"/>
          <p:cNvSpPr txBox="1"/>
          <p:nvPr/>
        </p:nvSpPr>
        <p:spPr>
          <a:xfrm>
            <a:off x="4783000" y="1511881"/>
            <a:ext cx="1297940" cy="857927"/>
          </a:xfrm>
          <a:prstGeom prst="rect">
            <a:avLst/>
          </a:prstGeom>
        </p:spPr>
        <p:txBody>
          <a:bodyPr vert="horz" wrap="square" lIns="0" tIns="6350" rIns="0" bIns="0" rtlCol="0">
            <a:spAutoFit/>
          </a:bodyPr>
          <a:lstStyle/>
          <a:p>
            <a:pPr marL="6350">
              <a:spcBef>
                <a:spcPts val="50"/>
              </a:spcBef>
            </a:pPr>
            <a:r>
              <a:rPr sz="1600" spc="-5" dirty="0">
                <a:latin typeface="Lato"/>
                <a:cs typeface="Lato"/>
              </a:rPr>
              <a:t>student</a:t>
            </a:r>
            <a:endParaRPr sz="1600">
              <a:latin typeface="Lato"/>
              <a:cs typeface="Lato"/>
            </a:endParaRPr>
          </a:p>
          <a:p>
            <a:pPr>
              <a:spcBef>
                <a:spcPts val="405"/>
              </a:spcBef>
            </a:pPr>
            <a:endParaRPr sz="1600">
              <a:latin typeface="Lato"/>
              <a:cs typeface="Lato"/>
            </a:endParaRPr>
          </a:p>
          <a:p>
            <a:pPr marL="733743"/>
            <a:r>
              <a:rPr sz="2000" spc="-10" dirty="0">
                <a:latin typeface="Lato"/>
                <a:cs typeface="Lato"/>
              </a:rPr>
              <a:t>book</a:t>
            </a:r>
            <a:endParaRPr sz="2000">
              <a:latin typeface="Lato"/>
              <a:cs typeface="Lato"/>
            </a:endParaRPr>
          </a:p>
        </p:txBody>
      </p:sp>
      <p:grpSp>
        <p:nvGrpSpPr>
          <p:cNvPr id="12" name="object 12"/>
          <p:cNvGrpSpPr/>
          <p:nvPr/>
        </p:nvGrpSpPr>
        <p:grpSpPr>
          <a:xfrm>
            <a:off x="3106063" y="977567"/>
            <a:ext cx="2511743" cy="1518285"/>
            <a:chOff x="6212125" y="1955133"/>
            <a:chExt cx="5023485" cy="3036570"/>
          </a:xfrm>
        </p:grpSpPr>
        <p:sp>
          <p:nvSpPr>
            <p:cNvPr id="13" name="object 13"/>
            <p:cNvSpPr/>
            <p:nvPr/>
          </p:nvSpPr>
          <p:spPr>
            <a:xfrm>
              <a:off x="8863782" y="3022643"/>
              <a:ext cx="506095" cy="506095"/>
            </a:xfrm>
            <a:custGeom>
              <a:avLst/>
              <a:gdLst/>
              <a:ahLst/>
              <a:cxnLst/>
              <a:rect l="l" t="t" r="r" b="b"/>
              <a:pathLst>
                <a:path w="506095" h="506095">
                  <a:moveTo>
                    <a:pt x="252899" y="505798"/>
                  </a:moveTo>
                  <a:lnTo>
                    <a:pt x="207439" y="501724"/>
                  </a:lnTo>
                  <a:lnTo>
                    <a:pt x="164653" y="489977"/>
                  </a:lnTo>
                  <a:lnTo>
                    <a:pt x="125255" y="471271"/>
                  </a:lnTo>
                  <a:lnTo>
                    <a:pt x="89958" y="446320"/>
                  </a:lnTo>
                  <a:lnTo>
                    <a:pt x="59478" y="415840"/>
                  </a:lnTo>
                  <a:lnTo>
                    <a:pt x="34527" y="380543"/>
                  </a:lnTo>
                  <a:lnTo>
                    <a:pt x="15821" y="341145"/>
                  </a:lnTo>
                  <a:lnTo>
                    <a:pt x="4074" y="298359"/>
                  </a:lnTo>
                  <a:lnTo>
                    <a:pt x="0" y="252899"/>
                  </a:lnTo>
                  <a:lnTo>
                    <a:pt x="4074" y="207439"/>
                  </a:lnTo>
                  <a:lnTo>
                    <a:pt x="15821" y="164653"/>
                  </a:lnTo>
                  <a:lnTo>
                    <a:pt x="34527" y="125255"/>
                  </a:lnTo>
                  <a:lnTo>
                    <a:pt x="59478" y="89958"/>
                  </a:lnTo>
                  <a:lnTo>
                    <a:pt x="89958" y="59478"/>
                  </a:lnTo>
                  <a:lnTo>
                    <a:pt x="125255" y="34527"/>
                  </a:lnTo>
                  <a:lnTo>
                    <a:pt x="164653" y="15821"/>
                  </a:lnTo>
                  <a:lnTo>
                    <a:pt x="207439" y="4074"/>
                  </a:lnTo>
                  <a:lnTo>
                    <a:pt x="252899" y="0"/>
                  </a:lnTo>
                  <a:lnTo>
                    <a:pt x="302468" y="4905"/>
                  </a:lnTo>
                  <a:lnTo>
                    <a:pt x="349680" y="19253"/>
                  </a:lnTo>
                  <a:lnTo>
                    <a:pt x="393207" y="42493"/>
                  </a:lnTo>
                  <a:lnTo>
                    <a:pt x="431724" y="74074"/>
                  </a:lnTo>
                  <a:lnTo>
                    <a:pt x="463305" y="112591"/>
                  </a:lnTo>
                  <a:lnTo>
                    <a:pt x="486545" y="156118"/>
                  </a:lnTo>
                  <a:lnTo>
                    <a:pt x="500893" y="203330"/>
                  </a:lnTo>
                  <a:lnTo>
                    <a:pt x="505798" y="252899"/>
                  </a:lnTo>
                  <a:lnTo>
                    <a:pt x="501724" y="298359"/>
                  </a:lnTo>
                  <a:lnTo>
                    <a:pt x="489977" y="341145"/>
                  </a:lnTo>
                  <a:lnTo>
                    <a:pt x="471271" y="380543"/>
                  </a:lnTo>
                  <a:lnTo>
                    <a:pt x="446320" y="415840"/>
                  </a:lnTo>
                  <a:lnTo>
                    <a:pt x="415840" y="446320"/>
                  </a:lnTo>
                  <a:lnTo>
                    <a:pt x="380543" y="471271"/>
                  </a:lnTo>
                  <a:lnTo>
                    <a:pt x="341145" y="489977"/>
                  </a:lnTo>
                  <a:lnTo>
                    <a:pt x="298359" y="501724"/>
                  </a:lnTo>
                  <a:lnTo>
                    <a:pt x="252899" y="505798"/>
                  </a:lnTo>
                  <a:close/>
                </a:path>
              </a:pathLst>
            </a:custGeom>
            <a:solidFill>
              <a:srgbClr val="EDEDED"/>
            </a:solidFill>
          </p:spPr>
          <p:txBody>
            <a:bodyPr wrap="square" lIns="0" tIns="0" rIns="0" bIns="0" rtlCol="0"/>
            <a:lstStyle/>
            <a:p>
              <a:endParaRPr sz="700"/>
            </a:p>
          </p:txBody>
        </p:sp>
        <p:sp>
          <p:nvSpPr>
            <p:cNvPr id="14" name="object 14"/>
            <p:cNvSpPr/>
            <p:nvPr/>
          </p:nvSpPr>
          <p:spPr>
            <a:xfrm>
              <a:off x="8863782" y="3022643"/>
              <a:ext cx="506095" cy="506095"/>
            </a:xfrm>
            <a:custGeom>
              <a:avLst/>
              <a:gdLst/>
              <a:ahLst/>
              <a:cxnLst/>
              <a:rect l="l" t="t" r="r" b="b"/>
              <a:pathLst>
                <a:path w="506095" h="506095">
                  <a:moveTo>
                    <a:pt x="0" y="252899"/>
                  </a:moveTo>
                  <a:lnTo>
                    <a:pt x="4074" y="207439"/>
                  </a:lnTo>
                  <a:lnTo>
                    <a:pt x="15821" y="164653"/>
                  </a:lnTo>
                  <a:lnTo>
                    <a:pt x="34527" y="125255"/>
                  </a:lnTo>
                  <a:lnTo>
                    <a:pt x="59478" y="89958"/>
                  </a:lnTo>
                  <a:lnTo>
                    <a:pt x="89958" y="59478"/>
                  </a:lnTo>
                  <a:lnTo>
                    <a:pt x="125255" y="34527"/>
                  </a:lnTo>
                  <a:lnTo>
                    <a:pt x="164653" y="15821"/>
                  </a:lnTo>
                  <a:lnTo>
                    <a:pt x="207439" y="4074"/>
                  </a:lnTo>
                  <a:lnTo>
                    <a:pt x="252899" y="0"/>
                  </a:lnTo>
                  <a:lnTo>
                    <a:pt x="302468" y="4905"/>
                  </a:lnTo>
                  <a:lnTo>
                    <a:pt x="349680" y="19253"/>
                  </a:lnTo>
                  <a:lnTo>
                    <a:pt x="393207" y="42493"/>
                  </a:lnTo>
                  <a:lnTo>
                    <a:pt x="431724" y="74074"/>
                  </a:lnTo>
                  <a:lnTo>
                    <a:pt x="463305" y="112591"/>
                  </a:lnTo>
                  <a:lnTo>
                    <a:pt x="486545" y="156118"/>
                  </a:lnTo>
                  <a:lnTo>
                    <a:pt x="500893" y="203330"/>
                  </a:lnTo>
                  <a:lnTo>
                    <a:pt x="505798" y="252899"/>
                  </a:lnTo>
                  <a:lnTo>
                    <a:pt x="501724" y="298359"/>
                  </a:lnTo>
                  <a:lnTo>
                    <a:pt x="489977" y="341145"/>
                  </a:lnTo>
                  <a:lnTo>
                    <a:pt x="471271" y="380543"/>
                  </a:lnTo>
                  <a:lnTo>
                    <a:pt x="446320" y="415840"/>
                  </a:lnTo>
                  <a:lnTo>
                    <a:pt x="415840" y="446320"/>
                  </a:lnTo>
                  <a:lnTo>
                    <a:pt x="380543" y="471271"/>
                  </a:lnTo>
                  <a:lnTo>
                    <a:pt x="341145" y="489977"/>
                  </a:lnTo>
                  <a:lnTo>
                    <a:pt x="298359" y="501724"/>
                  </a:lnTo>
                  <a:lnTo>
                    <a:pt x="252899" y="505798"/>
                  </a:lnTo>
                  <a:lnTo>
                    <a:pt x="207439" y="501724"/>
                  </a:lnTo>
                  <a:lnTo>
                    <a:pt x="164653" y="489977"/>
                  </a:lnTo>
                  <a:lnTo>
                    <a:pt x="125255" y="471271"/>
                  </a:lnTo>
                  <a:lnTo>
                    <a:pt x="89958" y="446320"/>
                  </a:lnTo>
                  <a:lnTo>
                    <a:pt x="59478" y="415840"/>
                  </a:lnTo>
                  <a:lnTo>
                    <a:pt x="34527" y="380543"/>
                  </a:lnTo>
                  <a:lnTo>
                    <a:pt x="15821" y="341145"/>
                  </a:lnTo>
                  <a:lnTo>
                    <a:pt x="4074" y="298359"/>
                  </a:lnTo>
                  <a:lnTo>
                    <a:pt x="0" y="252899"/>
                  </a:lnTo>
                  <a:close/>
                </a:path>
              </a:pathLst>
            </a:custGeom>
            <a:ln w="9524">
              <a:solidFill>
                <a:srgbClr val="595959"/>
              </a:solidFill>
            </a:ln>
          </p:spPr>
          <p:txBody>
            <a:bodyPr wrap="square" lIns="0" tIns="0" rIns="0" bIns="0" rtlCol="0"/>
            <a:lstStyle/>
            <a:p>
              <a:endParaRPr sz="700"/>
            </a:p>
          </p:txBody>
        </p:sp>
        <p:pic>
          <p:nvPicPr>
            <p:cNvPr id="15" name="object 15"/>
            <p:cNvPicPr/>
            <p:nvPr/>
          </p:nvPicPr>
          <p:blipFill>
            <a:blip r:embed="rId3" cstate="print"/>
            <a:stretch>
              <a:fillRect/>
            </a:stretch>
          </p:blipFill>
          <p:spPr>
            <a:xfrm>
              <a:off x="6212125" y="2866981"/>
              <a:ext cx="160724" cy="160124"/>
            </a:xfrm>
            <a:prstGeom prst="rect">
              <a:avLst/>
            </a:prstGeom>
          </p:spPr>
        </p:pic>
        <p:pic>
          <p:nvPicPr>
            <p:cNvPr id="16" name="object 16"/>
            <p:cNvPicPr/>
            <p:nvPr/>
          </p:nvPicPr>
          <p:blipFill>
            <a:blip r:embed="rId4" cstate="print"/>
            <a:stretch>
              <a:fillRect/>
            </a:stretch>
          </p:blipFill>
          <p:spPr>
            <a:xfrm>
              <a:off x="11074540" y="1955133"/>
              <a:ext cx="160724" cy="160124"/>
            </a:xfrm>
            <a:prstGeom prst="rect">
              <a:avLst/>
            </a:prstGeom>
          </p:spPr>
        </p:pic>
        <p:sp>
          <p:nvSpPr>
            <p:cNvPr id="17" name="object 17"/>
            <p:cNvSpPr/>
            <p:nvPr/>
          </p:nvSpPr>
          <p:spPr>
            <a:xfrm>
              <a:off x="8813378" y="2794938"/>
              <a:ext cx="1825625" cy="2159000"/>
            </a:xfrm>
            <a:custGeom>
              <a:avLst/>
              <a:gdLst/>
              <a:ahLst/>
              <a:cxnLst/>
              <a:rect l="l" t="t" r="r" b="b"/>
              <a:pathLst>
                <a:path w="1825625" h="2159000">
                  <a:moveTo>
                    <a:pt x="136978" y="64881"/>
                  </a:moveTo>
                  <a:lnTo>
                    <a:pt x="161937" y="47766"/>
                  </a:lnTo>
                  <a:lnTo>
                    <a:pt x="188459" y="33328"/>
                  </a:lnTo>
                  <a:lnTo>
                    <a:pt x="245908" y="12335"/>
                  </a:lnTo>
                  <a:lnTo>
                    <a:pt x="308750" y="1607"/>
                  </a:lnTo>
                  <a:lnTo>
                    <a:pt x="342013" y="0"/>
                  </a:lnTo>
                  <a:lnTo>
                    <a:pt x="376408" y="847"/>
                  </a:lnTo>
                  <a:lnTo>
                    <a:pt x="448307" y="9758"/>
                  </a:lnTo>
                  <a:lnTo>
                    <a:pt x="485667" y="17747"/>
                  </a:lnTo>
                  <a:lnTo>
                    <a:pt x="523871" y="28044"/>
                  </a:lnTo>
                  <a:lnTo>
                    <a:pt x="562847" y="40610"/>
                  </a:lnTo>
                  <a:lnTo>
                    <a:pt x="602523" y="55409"/>
                  </a:lnTo>
                  <a:lnTo>
                    <a:pt x="642828" y="72403"/>
                  </a:lnTo>
                  <a:lnTo>
                    <a:pt x="683689" y="91556"/>
                  </a:lnTo>
                  <a:lnTo>
                    <a:pt x="725034" y="112831"/>
                  </a:lnTo>
                  <a:lnTo>
                    <a:pt x="766792" y="136190"/>
                  </a:lnTo>
                  <a:lnTo>
                    <a:pt x="808889" y="161596"/>
                  </a:lnTo>
                  <a:lnTo>
                    <a:pt x="851255" y="189013"/>
                  </a:lnTo>
                  <a:lnTo>
                    <a:pt x="893818" y="218404"/>
                  </a:lnTo>
                  <a:lnTo>
                    <a:pt x="936505" y="249730"/>
                  </a:lnTo>
                  <a:lnTo>
                    <a:pt x="979244" y="282956"/>
                  </a:lnTo>
                  <a:lnTo>
                    <a:pt x="1021963" y="318044"/>
                  </a:lnTo>
                  <a:lnTo>
                    <a:pt x="1064591" y="354958"/>
                  </a:lnTo>
                  <a:lnTo>
                    <a:pt x="1107055" y="393660"/>
                  </a:lnTo>
                  <a:lnTo>
                    <a:pt x="1149284" y="434112"/>
                  </a:lnTo>
                  <a:lnTo>
                    <a:pt x="1191205" y="476279"/>
                  </a:lnTo>
                  <a:lnTo>
                    <a:pt x="1232746" y="520123"/>
                  </a:lnTo>
                  <a:lnTo>
                    <a:pt x="1273836" y="565607"/>
                  </a:lnTo>
                  <a:lnTo>
                    <a:pt x="1314402" y="612694"/>
                  </a:lnTo>
                  <a:lnTo>
                    <a:pt x="1354373" y="661347"/>
                  </a:lnTo>
                  <a:lnTo>
                    <a:pt x="1393676" y="711529"/>
                  </a:lnTo>
                  <a:lnTo>
                    <a:pt x="1431799" y="762611"/>
                  </a:lnTo>
                  <a:lnTo>
                    <a:pt x="1468273" y="813937"/>
                  </a:lnTo>
                  <a:lnTo>
                    <a:pt x="1503079" y="865427"/>
                  </a:lnTo>
                  <a:lnTo>
                    <a:pt x="1536201" y="917002"/>
                  </a:lnTo>
                  <a:lnTo>
                    <a:pt x="1567621" y="968584"/>
                  </a:lnTo>
                  <a:lnTo>
                    <a:pt x="1597324" y="1020092"/>
                  </a:lnTo>
                  <a:lnTo>
                    <a:pt x="1625293" y="1071447"/>
                  </a:lnTo>
                  <a:lnTo>
                    <a:pt x="1651509" y="1122571"/>
                  </a:lnTo>
                  <a:lnTo>
                    <a:pt x="1675958" y="1173384"/>
                  </a:lnTo>
                  <a:lnTo>
                    <a:pt x="1698620" y="1223807"/>
                  </a:lnTo>
                  <a:lnTo>
                    <a:pt x="1719481" y="1273761"/>
                  </a:lnTo>
                  <a:lnTo>
                    <a:pt x="1738522" y="1323167"/>
                  </a:lnTo>
                  <a:lnTo>
                    <a:pt x="1755727" y="1371945"/>
                  </a:lnTo>
                  <a:lnTo>
                    <a:pt x="1771080" y="1420017"/>
                  </a:lnTo>
                  <a:lnTo>
                    <a:pt x="1784563" y="1467302"/>
                  </a:lnTo>
                  <a:lnTo>
                    <a:pt x="1796159" y="1513723"/>
                  </a:lnTo>
                  <a:lnTo>
                    <a:pt x="1805851" y="1559199"/>
                  </a:lnTo>
                  <a:lnTo>
                    <a:pt x="1813623" y="1603652"/>
                  </a:lnTo>
                  <a:lnTo>
                    <a:pt x="1819458" y="1647002"/>
                  </a:lnTo>
                  <a:lnTo>
                    <a:pt x="1823338" y="1689170"/>
                  </a:lnTo>
                  <a:lnTo>
                    <a:pt x="1825248" y="1730077"/>
                  </a:lnTo>
                  <a:lnTo>
                    <a:pt x="1825169" y="1769644"/>
                  </a:lnTo>
                  <a:lnTo>
                    <a:pt x="1823086" y="1807791"/>
                  </a:lnTo>
                  <a:lnTo>
                    <a:pt x="1812838" y="1879511"/>
                  </a:lnTo>
                  <a:lnTo>
                    <a:pt x="1794367" y="1944603"/>
                  </a:lnTo>
                  <a:lnTo>
                    <a:pt x="1767540" y="2002434"/>
                  </a:lnTo>
                  <a:lnTo>
                    <a:pt x="1732221" y="2052369"/>
                  </a:lnTo>
                  <a:lnTo>
                    <a:pt x="1688275" y="2093776"/>
                  </a:lnTo>
                  <a:lnTo>
                    <a:pt x="1636794" y="2125329"/>
                  </a:lnTo>
                  <a:lnTo>
                    <a:pt x="1579345" y="2146322"/>
                  </a:lnTo>
                  <a:lnTo>
                    <a:pt x="1516502" y="2157050"/>
                  </a:lnTo>
                  <a:lnTo>
                    <a:pt x="1483238" y="2158658"/>
                  </a:lnTo>
                  <a:lnTo>
                    <a:pt x="1448842" y="2157810"/>
                  </a:lnTo>
                  <a:lnTo>
                    <a:pt x="1376942" y="2148899"/>
                  </a:lnTo>
                  <a:lnTo>
                    <a:pt x="1339582" y="2140910"/>
                  </a:lnTo>
                  <a:lnTo>
                    <a:pt x="1301377" y="2130613"/>
                  </a:lnTo>
                  <a:lnTo>
                    <a:pt x="1262400" y="2118047"/>
                  </a:lnTo>
                  <a:lnTo>
                    <a:pt x="1222723" y="2103248"/>
                  </a:lnTo>
                  <a:lnTo>
                    <a:pt x="1182417" y="2086254"/>
                  </a:lnTo>
                  <a:lnTo>
                    <a:pt x="1141556" y="2067101"/>
                  </a:lnTo>
                  <a:lnTo>
                    <a:pt x="1100210" y="2045826"/>
                  </a:lnTo>
                  <a:lnTo>
                    <a:pt x="1058452" y="2022467"/>
                  </a:lnTo>
                  <a:lnTo>
                    <a:pt x="1016354" y="1997061"/>
                  </a:lnTo>
                  <a:lnTo>
                    <a:pt x="973987" y="1969644"/>
                  </a:lnTo>
                  <a:lnTo>
                    <a:pt x="931425" y="1940254"/>
                  </a:lnTo>
                  <a:lnTo>
                    <a:pt x="888738" y="1908927"/>
                  </a:lnTo>
                  <a:lnTo>
                    <a:pt x="845999" y="1875701"/>
                  </a:lnTo>
                  <a:lnTo>
                    <a:pt x="803280" y="1840613"/>
                  </a:lnTo>
                  <a:lnTo>
                    <a:pt x="760652" y="1803699"/>
                  </a:lnTo>
                  <a:lnTo>
                    <a:pt x="718189" y="1764997"/>
                  </a:lnTo>
                  <a:lnTo>
                    <a:pt x="675961" y="1724545"/>
                  </a:lnTo>
                  <a:lnTo>
                    <a:pt x="634041" y="1682378"/>
                  </a:lnTo>
                  <a:lnTo>
                    <a:pt x="592501" y="1638534"/>
                  </a:lnTo>
                  <a:lnTo>
                    <a:pt x="551412" y="1593050"/>
                  </a:lnTo>
                  <a:lnTo>
                    <a:pt x="510848" y="1545963"/>
                  </a:lnTo>
                  <a:lnTo>
                    <a:pt x="470879" y="1497310"/>
                  </a:lnTo>
                  <a:lnTo>
                    <a:pt x="431578" y="1447128"/>
                  </a:lnTo>
                  <a:lnTo>
                    <a:pt x="393452" y="1396046"/>
                  </a:lnTo>
                  <a:lnTo>
                    <a:pt x="356977" y="1344720"/>
                  </a:lnTo>
                  <a:lnTo>
                    <a:pt x="322169" y="1293230"/>
                  </a:lnTo>
                  <a:lnTo>
                    <a:pt x="289046" y="1241655"/>
                  </a:lnTo>
                  <a:lnTo>
                    <a:pt x="257624" y="1190074"/>
                  </a:lnTo>
                  <a:lnTo>
                    <a:pt x="227920" y="1138566"/>
                  </a:lnTo>
                  <a:lnTo>
                    <a:pt x="199951" y="1087210"/>
                  </a:lnTo>
                  <a:lnTo>
                    <a:pt x="173734" y="1036086"/>
                  </a:lnTo>
                  <a:lnTo>
                    <a:pt x="149285" y="985273"/>
                  </a:lnTo>
                  <a:lnTo>
                    <a:pt x="126622" y="934850"/>
                  </a:lnTo>
                  <a:lnTo>
                    <a:pt x="105762" y="884896"/>
                  </a:lnTo>
                  <a:lnTo>
                    <a:pt x="86721" y="835490"/>
                  </a:lnTo>
                  <a:lnTo>
                    <a:pt x="69515" y="786712"/>
                  </a:lnTo>
                  <a:lnTo>
                    <a:pt x="54163" y="738640"/>
                  </a:lnTo>
                  <a:lnTo>
                    <a:pt x="40681" y="691355"/>
                  </a:lnTo>
                  <a:lnTo>
                    <a:pt x="29085" y="644934"/>
                  </a:lnTo>
                  <a:lnTo>
                    <a:pt x="19394" y="599458"/>
                  </a:lnTo>
                  <a:lnTo>
                    <a:pt x="11622" y="555005"/>
                  </a:lnTo>
                  <a:lnTo>
                    <a:pt x="5788" y="511655"/>
                  </a:lnTo>
                  <a:lnTo>
                    <a:pt x="1908" y="469487"/>
                  </a:lnTo>
                  <a:lnTo>
                    <a:pt x="0" y="428580"/>
                  </a:lnTo>
                  <a:lnTo>
                    <a:pt x="79" y="389013"/>
                  </a:lnTo>
                  <a:lnTo>
                    <a:pt x="2163" y="350866"/>
                  </a:lnTo>
                  <a:lnTo>
                    <a:pt x="12413" y="279146"/>
                  </a:lnTo>
                  <a:lnTo>
                    <a:pt x="30884" y="214054"/>
                  </a:lnTo>
                  <a:lnTo>
                    <a:pt x="57712" y="156223"/>
                  </a:lnTo>
                  <a:lnTo>
                    <a:pt x="93032" y="106288"/>
                  </a:lnTo>
                  <a:lnTo>
                    <a:pt x="113919" y="84479"/>
                  </a:lnTo>
                  <a:lnTo>
                    <a:pt x="136978" y="64881"/>
                  </a:lnTo>
                  <a:close/>
                </a:path>
              </a:pathLst>
            </a:custGeom>
            <a:ln w="76199">
              <a:solidFill>
                <a:srgbClr val="FF00FF"/>
              </a:solidFill>
            </a:ln>
          </p:spPr>
          <p:txBody>
            <a:bodyPr wrap="square" lIns="0" tIns="0" rIns="0" bIns="0" rtlCol="0"/>
            <a:lstStyle/>
            <a:p>
              <a:endParaRPr sz="700"/>
            </a:p>
          </p:txBody>
        </p:sp>
      </p:grpSp>
      <p:grpSp>
        <p:nvGrpSpPr>
          <p:cNvPr id="18" name="object 18"/>
          <p:cNvGrpSpPr/>
          <p:nvPr/>
        </p:nvGrpSpPr>
        <p:grpSpPr>
          <a:xfrm>
            <a:off x="2803438" y="2427889"/>
            <a:ext cx="179388" cy="179388"/>
            <a:chOff x="5606876" y="4855777"/>
            <a:chExt cx="358775" cy="358775"/>
          </a:xfrm>
        </p:grpSpPr>
        <p:sp>
          <p:nvSpPr>
            <p:cNvPr id="19" name="object 19"/>
            <p:cNvSpPr/>
            <p:nvPr/>
          </p:nvSpPr>
          <p:spPr>
            <a:xfrm>
              <a:off x="5611639" y="4860540"/>
              <a:ext cx="349250" cy="349250"/>
            </a:xfrm>
            <a:custGeom>
              <a:avLst/>
              <a:gdLst/>
              <a:ahLst/>
              <a:cxnLst/>
              <a:rect l="l" t="t" r="r" b="b"/>
              <a:pathLst>
                <a:path w="349250" h="349250">
                  <a:moveTo>
                    <a:pt x="174599" y="349199"/>
                  </a:moveTo>
                  <a:lnTo>
                    <a:pt x="128185" y="342962"/>
                  </a:lnTo>
                  <a:lnTo>
                    <a:pt x="86477" y="325360"/>
                  </a:lnTo>
                  <a:lnTo>
                    <a:pt x="51140" y="298058"/>
                  </a:lnTo>
                  <a:lnTo>
                    <a:pt x="23838" y="262721"/>
                  </a:lnTo>
                  <a:lnTo>
                    <a:pt x="6237" y="221013"/>
                  </a:lnTo>
                  <a:lnTo>
                    <a:pt x="0" y="174599"/>
                  </a:lnTo>
                  <a:lnTo>
                    <a:pt x="6237" y="128185"/>
                  </a:lnTo>
                  <a:lnTo>
                    <a:pt x="23838" y="86477"/>
                  </a:lnTo>
                  <a:lnTo>
                    <a:pt x="51140" y="51140"/>
                  </a:lnTo>
                  <a:lnTo>
                    <a:pt x="86477" y="23838"/>
                  </a:lnTo>
                  <a:lnTo>
                    <a:pt x="128185" y="6237"/>
                  </a:lnTo>
                  <a:lnTo>
                    <a:pt x="174599" y="0"/>
                  </a:lnTo>
                  <a:lnTo>
                    <a:pt x="208819" y="3386"/>
                  </a:lnTo>
                  <a:lnTo>
                    <a:pt x="271465" y="29341"/>
                  </a:lnTo>
                  <a:lnTo>
                    <a:pt x="319857" y="77733"/>
                  </a:lnTo>
                  <a:lnTo>
                    <a:pt x="345812" y="140379"/>
                  </a:lnTo>
                  <a:lnTo>
                    <a:pt x="349199" y="174599"/>
                  </a:lnTo>
                  <a:lnTo>
                    <a:pt x="342962" y="221013"/>
                  </a:lnTo>
                  <a:lnTo>
                    <a:pt x="325360" y="262721"/>
                  </a:lnTo>
                  <a:lnTo>
                    <a:pt x="298058" y="298058"/>
                  </a:lnTo>
                  <a:lnTo>
                    <a:pt x="262721" y="325360"/>
                  </a:lnTo>
                  <a:lnTo>
                    <a:pt x="221013" y="342962"/>
                  </a:lnTo>
                  <a:lnTo>
                    <a:pt x="174599" y="349199"/>
                  </a:lnTo>
                  <a:close/>
                </a:path>
              </a:pathLst>
            </a:custGeom>
            <a:solidFill>
              <a:srgbClr val="EDEDED"/>
            </a:solidFill>
          </p:spPr>
          <p:txBody>
            <a:bodyPr wrap="square" lIns="0" tIns="0" rIns="0" bIns="0" rtlCol="0"/>
            <a:lstStyle/>
            <a:p>
              <a:endParaRPr sz="700"/>
            </a:p>
          </p:txBody>
        </p:sp>
        <p:sp>
          <p:nvSpPr>
            <p:cNvPr id="20" name="object 20"/>
            <p:cNvSpPr/>
            <p:nvPr/>
          </p:nvSpPr>
          <p:spPr>
            <a:xfrm>
              <a:off x="5611638" y="4860540"/>
              <a:ext cx="349250" cy="349250"/>
            </a:xfrm>
            <a:custGeom>
              <a:avLst/>
              <a:gdLst/>
              <a:ahLst/>
              <a:cxnLst/>
              <a:rect l="l" t="t" r="r" b="b"/>
              <a:pathLst>
                <a:path w="349250" h="349250">
                  <a:moveTo>
                    <a:pt x="0" y="174599"/>
                  </a:moveTo>
                  <a:lnTo>
                    <a:pt x="6237" y="128185"/>
                  </a:lnTo>
                  <a:lnTo>
                    <a:pt x="23838" y="86477"/>
                  </a:lnTo>
                  <a:lnTo>
                    <a:pt x="51140" y="51140"/>
                  </a:lnTo>
                  <a:lnTo>
                    <a:pt x="86477" y="23838"/>
                  </a:lnTo>
                  <a:lnTo>
                    <a:pt x="128185" y="6237"/>
                  </a:lnTo>
                  <a:lnTo>
                    <a:pt x="174599" y="0"/>
                  </a:lnTo>
                  <a:lnTo>
                    <a:pt x="241415" y="13293"/>
                  </a:lnTo>
                  <a:lnTo>
                    <a:pt x="298049" y="51149"/>
                  </a:lnTo>
                  <a:lnTo>
                    <a:pt x="335905" y="107784"/>
                  </a:lnTo>
                  <a:lnTo>
                    <a:pt x="349199" y="174599"/>
                  </a:lnTo>
                  <a:lnTo>
                    <a:pt x="342962" y="221013"/>
                  </a:lnTo>
                  <a:lnTo>
                    <a:pt x="325360" y="262721"/>
                  </a:lnTo>
                  <a:lnTo>
                    <a:pt x="298058" y="298058"/>
                  </a:lnTo>
                  <a:lnTo>
                    <a:pt x="262721" y="325360"/>
                  </a:lnTo>
                  <a:lnTo>
                    <a:pt x="221013" y="342962"/>
                  </a:lnTo>
                  <a:lnTo>
                    <a:pt x="174599" y="349199"/>
                  </a:lnTo>
                  <a:lnTo>
                    <a:pt x="128185" y="342962"/>
                  </a:lnTo>
                  <a:lnTo>
                    <a:pt x="86477" y="325360"/>
                  </a:lnTo>
                  <a:lnTo>
                    <a:pt x="51140" y="298058"/>
                  </a:lnTo>
                  <a:lnTo>
                    <a:pt x="23838" y="262721"/>
                  </a:lnTo>
                  <a:lnTo>
                    <a:pt x="6237" y="221013"/>
                  </a:lnTo>
                  <a:lnTo>
                    <a:pt x="0" y="174599"/>
                  </a:lnTo>
                  <a:close/>
                </a:path>
              </a:pathLst>
            </a:custGeom>
            <a:ln w="9524">
              <a:solidFill>
                <a:srgbClr val="595959"/>
              </a:solidFill>
            </a:ln>
          </p:spPr>
          <p:txBody>
            <a:bodyPr wrap="square" lIns="0" tIns="0" rIns="0" bIns="0" rtlCol="0"/>
            <a:lstStyle/>
            <a:p>
              <a:endParaRPr sz="700"/>
            </a:p>
          </p:txBody>
        </p:sp>
      </p:grpSp>
      <p:sp>
        <p:nvSpPr>
          <p:cNvPr id="21" name="object 21"/>
          <p:cNvSpPr txBox="1"/>
          <p:nvPr/>
        </p:nvSpPr>
        <p:spPr>
          <a:xfrm>
            <a:off x="3246969" y="1391526"/>
            <a:ext cx="169228" cy="144911"/>
          </a:xfrm>
          <a:prstGeom prst="rect">
            <a:avLst/>
          </a:prstGeom>
        </p:spPr>
        <p:txBody>
          <a:bodyPr vert="horz" wrap="square" lIns="0" tIns="6350" rIns="0" bIns="0" rtlCol="0">
            <a:spAutoFit/>
          </a:bodyPr>
          <a:lstStyle/>
          <a:p>
            <a:pPr marL="6350">
              <a:spcBef>
                <a:spcPts val="50"/>
              </a:spcBef>
            </a:pPr>
            <a:r>
              <a:rPr sz="900" spc="-13" dirty="0">
                <a:latin typeface="Lato"/>
                <a:cs typeface="Lato"/>
              </a:rPr>
              <a:t>fox</a:t>
            </a:r>
            <a:endParaRPr sz="900">
              <a:latin typeface="Lato"/>
              <a:cs typeface="Lato"/>
            </a:endParaRPr>
          </a:p>
        </p:txBody>
      </p:sp>
      <p:sp>
        <p:nvSpPr>
          <p:cNvPr id="22" name="object 22"/>
          <p:cNvSpPr txBox="1"/>
          <p:nvPr/>
        </p:nvSpPr>
        <p:spPr>
          <a:xfrm>
            <a:off x="5670743" y="935599"/>
            <a:ext cx="183833" cy="144911"/>
          </a:xfrm>
          <a:prstGeom prst="rect">
            <a:avLst/>
          </a:prstGeom>
        </p:spPr>
        <p:txBody>
          <a:bodyPr vert="horz" wrap="square" lIns="0" tIns="6350" rIns="0" bIns="0" rtlCol="0">
            <a:spAutoFit/>
          </a:bodyPr>
          <a:lstStyle/>
          <a:p>
            <a:pPr marL="6350">
              <a:spcBef>
                <a:spcPts val="50"/>
              </a:spcBef>
            </a:pPr>
            <a:r>
              <a:rPr sz="900" spc="-10" dirty="0">
                <a:latin typeface="Lato"/>
                <a:cs typeface="Lato"/>
              </a:rPr>
              <a:t>fire</a:t>
            </a:r>
            <a:endParaRPr sz="900">
              <a:latin typeface="Lato"/>
              <a:cs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spc="-5" dirty="0"/>
              <a:t>Transformers</a:t>
            </a:r>
          </a:p>
        </p:txBody>
      </p:sp>
      <p:grpSp>
        <p:nvGrpSpPr>
          <p:cNvPr id="3" name="object 3"/>
          <p:cNvGrpSpPr/>
          <p:nvPr/>
        </p:nvGrpSpPr>
        <p:grpSpPr>
          <a:xfrm>
            <a:off x="3112892" y="763798"/>
            <a:ext cx="2669858" cy="2966403"/>
            <a:chOff x="6225783" y="1527595"/>
            <a:chExt cx="5339715" cy="5932805"/>
          </a:xfrm>
        </p:grpSpPr>
        <p:pic>
          <p:nvPicPr>
            <p:cNvPr id="4" name="object 4"/>
            <p:cNvPicPr/>
            <p:nvPr/>
          </p:nvPicPr>
          <p:blipFill>
            <a:blip r:embed="rId2" cstate="print"/>
            <a:stretch>
              <a:fillRect/>
            </a:stretch>
          </p:blipFill>
          <p:spPr>
            <a:xfrm>
              <a:off x="6225783" y="1527595"/>
              <a:ext cx="5339181" cy="5932404"/>
            </a:xfrm>
            <a:prstGeom prst="rect">
              <a:avLst/>
            </a:prstGeom>
          </p:spPr>
        </p:pic>
        <p:sp>
          <p:nvSpPr>
            <p:cNvPr id="5" name="object 5"/>
            <p:cNvSpPr/>
            <p:nvPr/>
          </p:nvSpPr>
          <p:spPr>
            <a:xfrm>
              <a:off x="9994379" y="4228391"/>
              <a:ext cx="560705" cy="560705"/>
            </a:xfrm>
            <a:custGeom>
              <a:avLst/>
              <a:gdLst/>
              <a:ahLst/>
              <a:cxnLst/>
              <a:rect l="l" t="t" r="r" b="b"/>
              <a:pathLst>
                <a:path w="560704" h="560704">
                  <a:moveTo>
                    <a:pt x="280199" y="560398"/>
                  </a:moveTo>
                  <a:lnTo>
                    <a:pt x="234749" y="556731"/>
                  </a:lnTo>
                  <a:lnTo>
                    <a:pt x="191634" y="546114"/>
                  </a:lnTo>
                  <a:lnTo>
                    <a:pt x="151431" y="529123"/>
                  </a:lnTo>
                  <a:lnTo>
                    <a:pt x="114717" y="506336"/>
                  </a:lnTo>
                  <a:lnTo>
                    <a:pt x="82068" y="478330"/>
                  </a:lnTo>
                  <a:lnTo>
                    <a:pt x="54062" y="445681"/>
                  </a:lnTo>
                  <a:lnTo>
                    <a:pt x="31275" y="408967"/>
                  </a:lnTo>
                  <a:lnTo>
                    <a:pt x="14284" y="368764"/>
                  </a:lnTo>
                  <a:lnTo>
                    <a:pt x="3667" y="325649"/>
                  </a:lnTo>
                  <a:lnTo>
                    <a:pt x="0" y="280199"/>
                  </a:lnTo>
                  <a:lnTo>
                    <a:pt x="3667" y="234749"/>
                  </a:lnTo>
                  <a:lnTo>
                    <a:pt x="14284" y="191634"/>
                  </a:lnTo>
                  <a:lnTo>
                    <a:pt x="31275" y="151431"/>
                  </a:lnTo>
                  <a:lnTo>
                    <a:pt x="54062" y="114717"/>
                  </a:lnTo>
                  <a:lnTo>
                    <a:pt x="82068" y="82068"/>
                  </a:lnTo>
                  <a:lnTo>
                    <a:pt x="114717" y="54062"/>
                  </a:lnTo>
                  <a:lnTo>
                    <a:pt x="151431" y="31275"/>
                  </a:lnTo>
                  <a:lnTo>
                    <a:pt x="191634" y="14284"/>
                  </a:lnTo>
                  <a:lnTo>
                    <a:pt x="234749" y="3667"/>
                  </a:lnTo>
                  <a:lnTo>
                    <a:pt x="280199" y="0"/>
                  </a:lnTo>
                  <a:lnTo>
                    <a:pt x="335122" y="5434"/>
                  </a:lnTo>
                  <a:lnTo>
                    <a:pt x="387427" y="21331"/>
                  </a:lnTo>
                  <a:lnTo>
                    <a:pt x="435649" y="47081"/>
                  </a:lnTo>
                  <a:lnTo>
                    <a:pt x="478324" y="82074"/>
                  </a:lnTo>
                  <a:lnTo>
                    <a:pt x="513317" y="124749"/>
                  </a:lnTo>
                  <a:lnTo>
                    <a:pt x="539067" y="172971"/>
                  </a:lnTo>
                  <a:lnTo>
                    <a:pt x="554964" y="225276"/>
                  </a:lnTo>
                  <a:lnTo>
                    <a:pt x="560398" y="280199"/>
                  </a:lnTo>
                  <a:lnTo>
                    <a:pt x="556731" y="325649"/>
                  </a:lnTo>
                  <a:lnTo>
                    <a:pt x="546114" y="368764"/>
                  </a:lnTo>
                  <a:lnTo>
                    <a:pt x="529123" y="408967"/>
                  </a:lnTo>
                  <a:lnTo>
                    <a:pt x="506336" y="445681"/>
                  </a:lnTo>
                  <a:lnTo>
                    <a:pt x="478330" y="478330"/>
                  </a:lnTo>
                  <a:lnTo>
                    <a:pt x="445681" y="506336"/>
                  </a:lnTo>
                  <a:lnTo>
                    <a:pt x="408967" y="529123"/>
                  </a:lnTo>
                  <a:lnTo>
                    <a:pt x="368764" y="546114"/>
                  </a:lnTo>
                  <a:lnTo>
                    <a:pt x="325649" y="556731"/>
                  </a:lnTo>
                  <a:lnTo>
                    <a:pt x="280199" y="560398"/>
                  </a:lnTo>
                  <a:close/>
                </a:path>
              </a:pathLst>
            </a:custGeom>
            <a:solidFill>
              <a:srgbClr val="EDEDED"/>
            </a:solidFill>
          </p:spPr>
          <p:txBody>
            <a:bodyPr wrap="square" lIns="0" tIns="0" rIns="0" bIns="0" rtlCol="0"/>
            <a:lstStyle/>
            <a:p>
              <a:endParaRPr sz="700"/>
            </a:p>
          </p:txBody>
        </p:sp>
        <p:sp>
          <p:nvSpPr>
            <p:cNvPr id="6" name="object 6"/>
            <p:cNvSpPr/>
            <p:nvPr/>
          </p:nvSpPr>
          <p:spPr>
            <a:xfrm>
              <a:off x="9994379" y="4228391"/>
              <a:ext cx="560705" cy="560705"/>
            </a:xfrm>
            <a:custGeom>
              <a:avLst/>
              <a:gdLst/>
              <a:ahLst/>
              <a:cxnLst/>
              <a:rect l="l" t="t" r="r" b="b"/>
              <a:pathLst>
                <a:path w="560704" h="560704">
                  <a:moveTo>
                    <a:pt x="0" y="280199"/>
                  </a:moveTo>
                  <a:lnTo>
                    <a:pt x="3667" y="234749"/>
                  </a:lnTo>
                  <a:lnTo>
                    <a:pt x="14284" y="191634"/>
                  </a:lnTo>
                  <a:lnTo>
                    <a:pt x="31275" y="151431"/>
                  </a:lnTo>
                  <a:lnTo>
                    <a:pt x="54062" y="114717"/>
                  </a:lnTo>
                  <a:lnTo>
                    <a:pt x="82068" y="82068"/>
                  </a:lnTo>
                  <a:lnTo>
                    <a:pt x="114717" y="54062"/>
                  </a:lnTo>
                  <a:lnTo>
                    <a:pt x="151431" y="31275"/>
                  </a:lnTo>
                  <a:lnTo>
                    <a:pt x="191634" y="14284"/>
                  </a:lnTo>
                  <a:lnTo>
                    <a:pt x="234749" y="3667"/>
                  </a:lnTo>
                  <a:lnTo>
                    <a:pt x="280199" y="0"/>
                  </a:lnTo>
                  <a:lnTo>
                    <a:pt x="335122" y="5434"/>
                  </a:lnTo>
                  <a:lnTo>
                    <a:pt x="387427" y="21331"/>
                  </a:lnTo>
                  <a:lnTo>
                    <a:pt x="435649" y="47081"/>
                  </a:lnTo>
                  <a:lnTo>
                    <a:pt x="478324" y="82074"/>
                  </a:lnTo>
                  <a:lnTo>
                    <a:pt x="513317" y="124749"/>
                  </a:lnTo>
                  <a:lnTo>
                    <a:pt x="539067" y="172971"/>
                  </a:lnTo>
                  <a:lnTo>
                    <a:pt x="554964" y="225276"/>
                  </a:lnTo>
                  <a:lnTo>
                    <a:pt x="560398" y="280199"/>
                  </a:lnTo>
                  <a:lnTo>
                    <a:pt x="556731" y="325649"/>
                  </a:lnTo>
                  <a:lnTo>
                    <a:pt x="546114" y="368764"/>
                  </a:lnTo>
                  <a:lnTo>
                    <a:pt x="529123" y="408967"/>
                  </a:lnTo>
                  <a:lnTo>
                    <a:pt x="506336" y="445681"/>
                  </a:lnTo>
                  <a:lnTo>
                    <a:pt x="478330" y="478330"/>
                  </a:lnTo>
                  <a:lnTo>
                    <a:pt x="445681" y="506336"/>
                  </a:lnTo>
                  <a:lnTo>
                    <a:pt x="408967" y="529123"/>
                  </a:lnTo>
                  <a:lnTo>
                    <a:pt x="368764" y="546114"/>
                  </a:lnTo>
                  <a:lnTo>
                    <a:pt x="325649" y="556731"/>
                  </a:lnTo>
                  <a:lnTo>
                    <a:pt x="280199" y="560398"/>
                  </a:lnTo>
                  <a:lnTo>
                    <a:pt x="234749" y="556731"/>
                  </a:lnTo>
                  <a:lnTo>
                    <a:pt x="191634" y="546114"/>
                  </a:lnTo>
                  <a:lnTo>
                    <a:pt x="151431" y="529123"/>
                  </a:lnTo>
                  <a:lnTo>
                    <a:pt x="114717" y="506336"/>
                  </a:lnTo>
                  <a:lnTo>
                    <a:pt x="82068" y="478330"/>
                  </a:lnTo>
                  <a:lnTo>
                    <a:pt x="54062" y="445681"/>
                  </a:lnTo>
                  <a:lnTo>
                    <a:pt x="31275" y="408967"/>
                  </a:lnTo>
                  <a:lnTo>
                    <a:pt x="14284" y="368764"/>
                  </a:lnTo>
                  <a:lnTo>
                    <a:pt x="3667" y="325649"/>
                  </a:lnTo>
                  <a:lnTo>
                    <a:pt x="0" y="280199"/>
                  </a:lnTo>
                  <a:close/>
                </a:path>
              </a:pathLst>
            </a:custGeom>
            <a:ln w="9524">
              <a:solidFill>
                <a:srgbClr val="595959"/>
              </a:solidFill>
            </a:ln>
          </p:spPr>
          <p:txBody>
            <a:bodyPr wrap="square" lIns="0" tIns="0" rIns="0" bIns="0" rtlCol="0"/>
            <a:lstStyle/>
            <a:p>
              <a:endParaRPr sz="700"/>
            </a:p>
          </p:txBody>
        </p:sp>
        <p:sp>
          <p:nvSpPr>
            <p:cNvPr id="7" name="object 7"/>
            <p:cNvSpPr/>
            <p:nvPr/>
          </p:nvSpPr>
          <p:spPr>
            <a:xfrm>
              <a:off x="7233435" y="6190637"/>
              <a:ext cx="506095" cy="506095"/>
            </a:xfrm>
            <a:custGeom>
              <a:avLst/>
              <a:gdLst/>
              <a:ahLst/>
              <a:cxnLst/>
              <a:rect l="l" t="t" r="r" b="b"/>
              <a:pathLst>
                <a:path w="506095" h="506095">
                  <a:moveTo>
                    <a:pt x="252899" y="505798"/>
                  </a:moveTo>
                  <a:lnTo>
                    <a:pt x="207439" y="501724"/>
                  </a:lnTo>
                  <a:lnTo>
                    <a:pt x="164653" y="489977"/>
                  </a:lnTo>
                  <a:lnTo>
                    <a:pt x="125255" y="471271"/>
                  </a:lnTo>
                  <a:lnTo>
                    <a:pt x="89958" y="446320"/>
                  </a:lnTo>
                  <a:lnTo>
                    <a:pt x="59478" y="415840"/>
                  </a:lnTo>
                  <a:lnTo>
                    <a:pt x="34527" y="380543"/>
                  </a:lnTo>
                  <a:lnTo>
                    <a:pt x="15821" y="341145"/>
                  </a:lnTo>
                  <a:lnTo>
                    <a:pt x="4074" y="298359"/>
                  </a:lnTo>
                  <a:lnTo>
                    <a:pt x="0" y="252899"/>
                  </a:lnTo>
                  <a:lnTo>
                    <a:pt x="4074" y="207439"/>
                  </a:lnTo>
                  <a:lnTo>
                    <a:pt x="15821" y="164653"/>
                  </a:lnTo>
                  <a:lnTo>
                    <a:pt x="34527" y="125255"/>
                  </a:lnTo>
                  <a:lnTo>
                    <a:pt x="59478" y="89958"/>
                  </a:lnTo>
                  <a:lnTo>
                    <a:pt x="89958" y="59478"/>
                  </a:lnTo>
                  <a:lnTo>
                    <a:pt x="125255" y="34527"/>
                  </a:lnTo>
                  <a:lnTo>
                    <a:pt x="164653" y="15821"/>
                  </a:lnTo>
                  <a:lnTo>
                    <a:pt x="207439" y="4074"/>
                  </a:lnTo>
                  <a:lnTo>
                    <a:pt x="252899" y="0"/>
                  </a:lnTo>
                  <a:lnTo>
                    <a:pt x="302468" y="4905"/>
                  </a:lnTo>
                  <a:lnTo>
                    <a:pt x="349680" y="19253"/>
                  </a:lnTo>
                  <a:lnTo>
                    <a:pt x="393207" y="42493"/>
                  </a:lnTo>
                  <a:lnTo>
                    <a:pt x="431724" y="74074"/>
                  </a:lnTo>
                  <a:lnTo>
                    <a:pt x="463305" y="112591"/>
                  </a:lnTo>
                  <a:lnTo>
                    <a:pt x="486545" y="156118"/>
                  </a:lnTo>
                  <a:lnTo>
                    <a:pt x="500893" y="203330"/>
                  </a:lnTo>
                  <a:lnTo>
                    <a:pt x="505798" y="252899"/>
                  </a:lnTo>
                  <a:lnTo>
                    <a:pt x="501724" y="298359"/>
                  </a:lnTo>
                  <a:lnTo>
                    <a:pt x="489977" y="341145"/>
                  </a:lnTo>
                  <a:lnTo>
                    <a:pt x="471271" y="380543"/>
                  </a:lnTo>
                  <a:lnTo>
                    <a:pt x="446320" y="415840"/>
                  </a:lnTo>
                  <a:lnTo>
                    <a:pt x="415840" y="446320"/>
                  </a:lnTo>
                  <a:lnTo>
                    <a:pt x="380543" y="471271"/>
                  </a:lnTo>
                  <a:lnTo>
                    <a:pt x="341145" y="489977"/>
                  </a:lnTo>
                  <a:lnTo>
                    <a:pt x="298359" y="501724"/>
                  </a:lnTo>
                  <a:lnTo>
                    <a:pt x="252899" y="505798"/>
                  </a:lnTo>
                  <a:close/>
                </a:path>
              </a:pathLst>
            </a:custGeom>
            <a:solidFill>
              <a:srgbClr val="EDEDED"/>
            </a:solidFill>
          </p:spPr>
          <p:txBody>
            <a:bodyPr wrap="square" lIns="0" tIns="0" rIns="0" bIns="0" rtlCol="0"/>
            <a:lstStyle/>
            <a:p>
              <a:endParaRPr sz="700"/>
            </a:p>
          </p:txBody>
        </p:sp>
        <p:sp>
          <p:nvSpPr>
            <p:cNvPr id="8" name="object 8"/>
            <p:cNvSpPr/>
            <p:nvPr/>
          </p:nvSpPr>
          <p:spPr>
            <a:xfrm>
              <a:off x="7233435" y="6190637"/>
              <a:ext cx="506095" cy="506095"/>
            </a:xfrm>
            <a:custGeom>
              <a:avLst/>
              <a:gdLst/>
              <a:ahLst/>
              <a:cxnLst/>
              <a:rect l="l" t="t" r="r" b="b"/>
              <a:pathLst>
                <a:path w="506095" h="506095">
                  <a:moveTo>
                    <a:pt x="0" y="252899"/>
                  </a:moveTo>
                  <a:lnTo>
                    <a:pt x="4074" y="207439"/>
                  </a:lnTo>
                  <a:lnTo>
                    <a:pt x="15821" y="164653"/>
                  </a:lnTo>
                  <a:lnTo>
                    <a:pt x="34527" y="125255"/>
                  </a:lnTo>
                  <a:lnTo>
                    <a:pt x="59478" y="89958"/>
                  </a:lnTo>
                  <a:lnTo>
                    <a:pt x="89958" y="59478"/>
                  </a:lnTo>
                  <a:lnTo>
                    <a:pt x="125255" y="34527"/>
                  </a:lnTo>
                  <a:lnTo>
                    <a:pt x="164653" y="15821"/>
                  </a:lnTo>
                  <a:lnTo>
                    <a:pt x="207439" y="4074"/>
                  </a:lnTo>
                  <a:lnTo>
                    <a:pt x="252899" y="0"/>
                  </a:lnTo>
                  <a:lnTo>
                    <a:pt x="302468" y="4905"/>
                  </a:lnTo>
                  <a:lnTo>
                    <a:pt x="349680" y="19253"/>
                  </a:lnTo>
                  <a:lnTo>
                    <a:pt x="393207" y="42493"/>
                  </a:lnTo>
                  <a:lnTo>
                    <a:pt x="431724" y="74074"/>
                  </a:lnTo>
                  <a:lnTo>
                    <a:pt x="463305" y="112591"/>
                  </a:lnTo>
                  <a:lnTo>
                    <a:pt x="486545" y="156118"/>
                  </a:lnTo>
                  <a:lnTo>
                    <a:pt x="500893" y="203330"/>
                  </a:lnTo>
                  <a:lnTo>
                    <a:pt x="505798" y="252899"/>
                  </a:lnTo>
                  <a:lnTo>
                    <a:pt x="501724" y="298359"/>
                  </a:lnTo>
                  <a:lnTo>
                    <a:pt x="489977" y="341145"/>
                  </a:lnTo>
                  <a:lnTo>
                    <a:pt x="471271" y="380543"/>
                  </a:lnTo>
                  <a:lnTo>
                    <a:pt x="446320" y="415840"/>
                  </a:lnTo>
                  <a:lnTo>
                    <a:pt x="415840" y="446320"/>
                  </a:lnTo>
                  <a:lnTo>
                    <a:pt x="380543" y="471271"/>
                  </a:lnTo>
                  <a:lnTo>
                    <a:pt x="341145" y="489977"/>
                  </a:lnTo>
                  <a:lnTo>
                    <a:pt x="298359" y="501724"/>
                  </a:lnTo>
                  <a:lnTo>
                    <a:pt x="252899" y="505798"/>
                  </a:lnTo>
                  <a:lnTo>
                    <a:pt x="207439" y="501724"/>
                  </a:lnTo>
                  <a:lnTo>
                    <a:pt x="164653" y="489977"/>
                  </a:lnTo>
                  <a:lnTo>
                    <a:pt x="125255" y="471271"/>
                  </a:lnTo>
                  <a:lnTo>
                    <a:pt x="89958" y="446320"/>
                  </a:lnTo>
                  <a:lnTo>
                    <a:pt x="59478" y="415840"/>
                  </a:lnTo>
                  <a:lnTo>
                    <a:pt x="34527" y="380543"/>
                  </a:lnTo>
                  <a:lnTo>
                    <a:pt x="15821" y="341145"/>
                  </a:lnTo>
                  <a:lnTo>
                    <a:pt x="4074" y="298359"/>
                  </a:lnTo>
                  <a:lnTo>
                    <a:pt x="0" y="252899"/>
                  </a:lnTo>
                  <a:close/>
                </a:path>
              </a:pathLst>
            </a:custGeom>
            <a:ln w="9524">
              <a:solidFill>
                <a:srgbClr val="595959"/>
              </a:solidFill>
            </a:ln>
          </p:spPr>
          <p:txBody>
            <a:bodyPr wrap="square" lIns="0" tIns="0" rIns="0" bIns="0" rtlCol="0"/>
            <a:lstStyle/>
            <a:p>
              <a:endParaRPr sz="700"/>
            </a:p>
          </p:txBody>
        </p:sp>
      </p:grpSp>
      <p:sp>
        <p:nvSpPr>
          <p:cNvPr id="9" name="object 9"/>
          <p:cNvSpPr txBox="1"/>
          <p:nvPr/>
        </p:nvSpPr>
        <p:spPr>
          <a:xfrm>
            <a:off x="4000016" y="3082226"/>
            <a:ext cx="876935" cy="252633"/>
          </a:xfrm>
          <a:prstGeom prst="rect">
            <a:avLst/>
          </a:prstGeom>
        </p:spPr>
        <p:txBody>
          <a:bodyPr vert="horz" wrap="square" lIns="0" tIns="6350" rIns="0" bIns="0" rtlCol="0">
            <a:spAutoFit/>
          </a:bodyPr>
          <a:lstStyle/>
          <a:p>
            <a:pPr marL="6350">
              <a:spcBef>
                <a:spcPts val="50"/>
              </a:spcBef>
            </a:pPr>
            <a:r>
              <a:rPr sz="1600" spc="-5" dirty="0">
                <a:latin typeface="Lato"/>
                <a:cs typeface="Lato"/>
              </a:rPr>
              <a:t>computer</a:t>
            </a:r>
            <a:endParaRPr sz="1600">
              <a:latin typeface="Lato"/>
              <a:cs typeface="Lato"/>
            </a:endParaRPr>
          </a:p>
        </p:txBody>
      </p:sp>
      <p:sp>
        <p:nvSpPr>
          <p:cNvPr id="10" name="object 10"/>
          <p:cNvSpPr txBox="1"/>
          <p:nvPr/>
        </p:nvSpPr>
        <p:spPr>
          <a:xfrm>
            <a:off x="3041434" y="2318296"/>
            <a:ext cx="646748" cy="221856"/>
          </a:xfrm>
          <a:prstGeom prst="rect">
            <a:avLst/>
          </a:prstGeom>
        </p:spPr>
        <p:txBody>
          <a:bodyPr vert="horz" wrap="square" lIns="0" tIns="6350" rIns="0" bIns="0" rtlCol="0">
            <a:spAutoFit/>
          </a:bodyPr>
          <a:lstStyle/>
          <a:p>
            <a:pPr marL="6350">
              <a:spcBef>
                <a:spcPts val="50"/>
              </a:spcBef>
            </a:pPr>
            <a:r>
              <a:rPr spc="-5" dirty="0">
                <a:latin typeface="Lato"/>
                <a:cs typeface="Lato"/>
              </a:rPr>
              <a:t>internet</a:t>
            </a:r>
            <a:endParaRPr>
              <a:latin typeface="Lato"/>
              <a:cs typeface="Lato"/>
            </a:endParaRPr>
          </a:p>
        </p:txBody>
      </p:sp>
      <p:sp>
        <p:nvSpPr>
          <p:cNvPr id="11" name="object 11"/>
          <p:cNvSpPr txBox="1"/>
          <p:nvPr/>
        </p:nvSpPr>
        <p:spPr>
          <a:xfrm>
            <a:off x="4783000" y="1511881"/>
            <a:ext cx="1297940" cy="857927"/>
          </a:xfrm>
          <a:prstGeom prst="rect">
            <a:avLst/>
          </a:prstGeom>
        </p:spPr>
        <p:txBody>
          <a:bodyPr vert="horz" wrap="square" lIns="0" tIns="6350" rIns="0" bIns="0" rtlCol="0">
            <a:spAutoFit/>
          </a:bodyPr>
          <a:lstStyle/>
          <a:p>
            <a:pPr marL="6350">
              <a:spcBef>
                <a:spcPts val="50"/>
              </a:spcBef>
            </a:pPr>
            <a:r>
              <a:rPr sz="1600" spc="-5" dirty="0">
                <a:latin typeface="Lato"/>
                <a:cs typeface="Lato"/>
              </a:rPr>
              <a:t>student</a:t>
            </a:r>
            <a:endParaRPr sz="1600">
              <a:latin typeface="Lato"/>
              <a:cs typeface="Lato"/>
            </a:endParaRPr>
          </a:p>
          <a:p>
            <a:pPr>
              <a:spcBef>
                <a:spcPts val="405"/>
              </a:spcBef>
            </a:pPr>
            <a:endParaRPr sz="1600">
              <a:latin typeface="Lato"/>
              <a:cs typeface="Lato"/>
            </a:endParaRPr>
          </a:p>
          <a:p>
            <a:pPr marL="733743"/>
            <a:r>
              <a:rPr sz="2000" spc="-10" dirty="0">
                <a:latin typeface="Lato"/>
                <a:cs typeface="Lato"/>
              </a:rPr>
              <a:t>book</a:t>
            </a:r>
            <a:endParaRPr sz="2000">
              <a:latin typeface="Lato"/>
              <a:cs typeface="Lato"/>
            </a:endParaRPr>
          </a:p>
        </p:txBody>
      </p:sp>
      <p:grpSp>
        <p:nvGrpSpPr>
          <p:cNvPr id="12" name="object 12"/>
          <p:cNvGrpSpPr/>
          <p:nvPr/>
        </p:nvGrpSpPr>
        <p:grpSpPr>
          <a:xfrm>
            <a:off x="3106063" y="977567"/>
            <a:ext cx="2718435" cy="2158048"/>
            <a:chOff x="6212125" y="1955133"/>
            <a:chExt cx="5436870" cy="4316095"/>
          </a:xfrm>
        </p:grpSpPr>
        <p:sp>
          <p:nvSpPr>
            <p:cNvPr id="13" name="object 13"/>
            <p:cNvSpPr/>
            <p:nvPr/>
          </p:nvSpPr>
          <p:spPr>
            <a:xfrm>
              <a:off x="8863782" y="3022643"/>
              <a:ext cx="506095" cy="506095"/>
            </a:xfrm>
            <a:custGeom>
              <a:avLst/>
              <a:gdLst/>
              <a:ahLst/>
              <a:cxnLst/>
              <a:rect l="l" t="t" r="r" b="b"/>
              <a:pathLst>
                <a:path w="506095" h="506095">
                  <a:moveTo>
                    <a:pt x="252899" y="505798"/>
                  </a:moveTo>
                  <a:lnTo>
                    <a:pt x="207439" y="501724"/>
                  </a:lnTo>
                  <a:lnTo>
                    <a:pt x="164653" y="489977"/>
                  </a:lnTo>
                  <a:lnTo>
                    <a:pt x="125255" y="471271"/>
                  </a:lnTo>
                  <a:lnTo>
                    <a:pt x="89958" y="446320"/>
                  </a:lnTo>
                  <a:lnTo>
                    <a:pt x="59478" y="415840"/>
                  </a:lnTo>
                  <a:lnTo>
                    <a:pt x="34527" y="380543"/>
                  </a:lnTo>
                  <a:lnTo>
                    <a:pt x="15821" y="341145"/>
                  </a:lnTo>
                  <a:lnTo>
                    <a:pt x="4074" y="298359"/>
                  </a:lnTo>
                  <a:lnTo>
                    <a:pt x="0" y="252899"/>
                  </a:lnTo>
                  <a:lnTo>
                    <a:pt x="4074" y="207439"/>
                  </a:lnTo>
                  <a:lnTo>
                    <a:pt x="15821" y="164653"/>
                  </a:lnTo>
                  <a:lnTo>
                    <a:pt x="34527" y="125255"/>
                  </a:lnTo>
                  <a:lnTo>
                    <a:pt x="59478" y="89958"/>
                  </a:lnTo>
                  <a:lnTo>
                    <a:pt x="89958" y="59478"/>
                  </a:lnTo>
                  <a:lnTo>
                    <a:pt x="125255" y="34527"/>
                  </a:lnTo>
                  <a:lnTo>
                    <a:pt x="164653" y="15821"/>
                  </a:lnTo>
                  <a:lnTo>
                    <a:pt x="207439" y="4074"/>
                  </a:lnTo>
                  <a:lnTo>
                    <a:pt x="252899" y="0"/>
                  </a:lnTo>
                  <a:lnTo>
                    <a:pt x="302468" y="4905"/>
                  </a:lnTo>
                  <a:lnTo>
                    <a:pt x="349680" y="19253"/>
                  </a:lnTo>
                  <a:lnTo>
                    <a:pt x="393207" y="42493"/>
                  </a:lnTo>
                  <a:lnTo>
                    <a:pt x="431724" y="74074"/>
                  </a:lnTo>
                  <a:lnTo>
                    <a:pt x="463305" y="112591"/>
                  </a:lnTo>
                  <a:lnTo>
                    <a:pt x="486545" y="156118"/>
                  </a:lnTo>
                  <a:lnTo>
                    <a:pt x="500893" y="203330"/>
                  </a:lnTo>
                  <a:lnTo>
                    <a:pt x="505798" y="252899"/>
                  </a:lnTo>
                  <a:lnTo>
                    <a:pt x="501724" y="298359"/>
                  </a:lnTo>
                  <a:lnTo>
                    <a:pt x="489977" y="341145"/>
                  </a:lnTo>
                  <a:lnTo>
                    <a:pt x="471271" y="380543"/>
                  </a:lnTo>
                  <a:lnTo>
                    <a:pt x="446320" y="415840"/>
                  </a:lnTo>
                  <a:lnTo>
                    <a:pt x="415840" y="446320"/>
                  </a:lnTo>
                  <a:lnTo>
                    <a:pt x="380543" y="471271"/>
                  </a:lnTo>
                  <a:lnTo>
                    <a:pt x="341145" y="489977"/>
                  </a:lnTo>
                  <a:lnTo>
                    <a:pt x="298359" y="501724"/>
                  </a:lnTo>
                  <a:lnTo>
                    <a:pt x="252899" y="505798"/>
                  </a:lnTo>
                  <a:close/>
                </a:path>
              </a:pathLst>
            </a:custGeom>
            <a:solidFill>
              <a:srgbClr val="EDEDED"/>
            </a:solidFill>
          </p:spPr>
          <p:txBody>
            <a:bodyPr wrap="square" lIns="0" tIns="0" rIns="0" bIns="0" rtlCol="0"/>
            <a:lstStyle/>
            <a:p>
              <a:endParaRPr sz="700"/>
            </a:p>
          </p:txBody>
        </p:sp>
        <p:sp>
          <p:nvSpPr>
            <p:cNvPr id="14" name="object 14"/>
            <p:cNvSpPr/>
            <p:nvPr/>
          </p:nvSpPr>
          <p:spPr>
            <a:xfrm>
              <a:off x="8863782" y="3022643"/>
              <a:ext cx="506095" cy="506095"/>
            </a:xfrm>
            <a:custGeom>
              <a:avLst/>
              <a:gdLst/>
              <a:ahLst/>
              <a:cxnLst/>
              <a:rect l="l" t="t" r="r" b="b"/>
              <a:pathLst>
                <a:path w="506095" h="506095">
                  <a:moveTo>
                    <a:pt x="0" y="252899"/>
                  </a:moveTo>
                  <a:lnTo>
                    <a:pt x="4074" y="207439"/>
                  </a:lnTo>
                  <a:lnTo>
                    <a:pt x="15821" y="164653"/>
                  </a:lnTo>
                  <a:lnTo>
                    <a:pt x="34527" y="125255"/>
                  </a:lnTo>
                  <a:lnTo>
                    <a:pt x="59478" y="89958"/>
                  </a:lnTo>
                  <a:lnTo>
                    <a:pt x="89958" y="59478"/>
                  </a:lnTo>
                  <a:lnTo>
                    <a:pt x="125255" y="34527"/>
                  </a:lnTo>
                  <a:lnTo>
                    <a:pt x="164653" y="15821"/>
                  </a:lnTo>
                  <a:lnTo>
                    <a:pt x="207439" y="4074"/>
                  </a:lnTo>
                  <a:lnTo>
                    <a:pt x="252899" y="0"/>
                  </a:lnTo>
                  <a:lnTo>
                    <a:pt x="302468" y="4905"/>
                  </a:lnTo>
                  <a:lnTo>
                    <a:pt x="349680" y="19253"/>
                  </a:lnTo>
                  <a:lnTo>
                    <a:pt x="393207" y="42493"/>
                  </a:lnTo>
                  <a:lnTo>
                    <a:pt x="431724" y="74074"/>
                  </a:lnTo>
                  <a:lnTo>
                    <a:pt x="463305" y="112591"/>
                  </a:lnTo>
                  <a:lnTo>
                    <a:pt x="486545" y="156118"/>
                  </a:lnTo>
                  <a:lnTo>
                    <a:pt x="500893" y="203330"/>
                  </a:lnTo>
                  <a:lnTo>
                    <a:pt x="505798" y="252899"/>
                  </a:lnTo>
                  <a:lnTo>
                    <a:pt x="501724" y="298359"/>
                  </a:lnTo>
                  <a:lnTo>
                    <a:pt x="489977" y="341145"/>
                  </a:lnTo>
                  <a:lnTo>
                    <a:pt x="471271" y="380543"/>
                  </a:lnTo>
                  <a:lnTo>
                    <a:pt x="446320" y="415840"/>
                  </a:lnTo>
                  <a:lnTo>
                    <a:pt x="415840" y="446320"/>
                  </a:lnTo>
                  <a:lnTo>
                    <a:pt x="380543" y="471271"/>
                  </a:lnTo>
                  <a:lnTo>
                    <a:pt x="341145" y="489977"/>
                  </a:lnTo>
                  <a:lnTo>
                    <a:pt x="298359" y="501724"/>
                  </a:lnTo>
                  <a:lnTo>
                    <a:pt x="252899" y="505798"/>
                  </a:lnTo>
                  <a:lnTo>
                    <a:pt x="207439" y="501724"/>
                  </a:lnTo>
                  <a:lnTo>
                    <a:pt x="164653" y="489977"/>
                  </a:lnTo>
                  <a:lnTo>
                    <a:pt x="125255" y="471271"/>
                  </a:lnTo>
                  <a:lnTo>
                    <a:pt x="89958" y="446320"/>
                  </a:lnTo>
                  <a:lnTo>
                    <a:pt x="59478" y="415840"/>
                  </a:lnTo>
                  <a:lnTo>
                    <a:pt x="34527" y="380543"/>
                  </a:lnTo>
                  <a:lnTo>
                    <a:pt x="15821" y="341145"/>
                  </a:lnTo>
                  <a:lnTo>
                    <a:pt x="4074" y="298359"/>
                  </a:lnTo>
                  <a:lnTo>
                    <a:pt x="0" y="252899"/>
                  </a:lnTo>
                  <a:close/>
                </a:path>
              </a:pathLst>
            </a:custGeom>
            <a:ln w="9524">
              <a:solidFill>
                <a:srgbClr val="595959"/>
              </a:solidFill>
            </a:ln>
          </p:spPr>
          <p:txBody>
            <a:bodyPr wrap="square" lIns="0" tIns="0" rIns="0" bIns="0" rtlCol="0"/>
            <a:lstStyle/>
            <a:p>
              <a:endParaRPr sz="700"/>
            </a:p>
          </p:txBody>
        </p:sp>
        <p:pic>
          <p:nvPicPr>
            <p:cNvPr id="15" name="object 15"/>
            <p:cNvPicPr/>
            <p:nvPr/>
          </p:nvPicPr>
          <p:blipFill>
            <a:blip r:embed="rId3" cstate="print"/>
            <a:stretch>
              <a:fillRect/>
            </a:stretch>
          </p:blipFill>
          <p:spPr>
            <a:xfrm>
              <a:off x="6212125" y="2866981"/>
              <a:ext cx="160724" cy="160124"/>
            </a:xfrm>
            <a:prstGeom prst="rect">
              <a:avLst/>
            </a:prstGeom>
          </p:spPr>
        </p:pic>
        <p:pic>
          <p:nvPicPr>
            <p:cNvPr id="16" name="object 16"/>
            <p:cNvPicPr/>
            <p:nvPr/>
          </p:nvPicPr>
          <p:blipFill>
            <a:blip r:embed="rId4" cstate="print"/>
            <a:stretch>
              <a:fillRect/>
            </a:stretch>
          </p:blipFill>
          <p:spPr>
            <a:xfrm>
              <a:off x="11074540" y="1955133"/>
              <a:ext cx="160724" cy="160124"/>
            </a:xfrm>
            <a:prstGeom prst="rect">
              <a:avLst/>
            </a:prstGeom>
          </p:spPr>
        </p:pic>
        <p:sp>
          <p:nvSpPr>
            <p:cNvPr id="17" name="object 17"/>
            <p:cNvSpPr/>
            <p:nvPr/>
          </p:nvSpPr>
          <p:spPr>
            <a:xfrm>
              <a:off x="8306358" y="3337068"/>
              <a:ext cx="2063750" cy="2152650"/>
            </a:xfrm>
            <a:custGeom>
              <a:avLst/>
              <a:gdLst/>
              <a:ahLst/>
              <a:cxnLst/>
              <a:rect l="l" t="t" r="r" b="b"/>
              <a:pathLst>
                <a:path w="2063750" h="2152650">
                  <a:moveTo>
                    <a:pt x="822298" y="0"/>
                  </a:moveTo>
                  <a:lnTo>
                    <a:pt x="0" y="2141095"/>
                  </a:lnTo>
                </a:path>
                <a:path w="2063750" h="2152650">
                  <a:moveTo>
                    <a:pt x="38474" y="2152570"/>
                  </a:moveTo>
                  <a:lnTo>
                    <a:pt x="2063470" y="1130772"/>
                  </a:lnTo>
                </a:path>
              </a:pathLst>
            </a:custGeom>
            <a:ln w="76199">
              <a:solidFill>
                <a:srgbClr val="595959"/>
              </a:solidFill>
            </a:ln>
          </p:spPr>
          <p:txBody>
            <a:bodyPr wrap="square" lIns="0" tIns="0" rIns="0" bIns="0" rtlCol="0"/>
            <a:lstStyle/>
            <a:p>
              <a:endParaRPr sz="700"/>
            </a:p>
          </p:txBody>
        </p:sp>
        <p:sp>
          <p:nvSpPr>
            <p:cNvPr id="18" name="object 18"/>
            <p:cNvSpPr/>
            <p:nvPr/>
          </p:nvSpPr>
          <p:spPr>
            <a:xfrm>
              <a:off x="8489282" y="4893442"/>
              <a:ext cx="577850" cy="332105"/>
            </a:xfrm>
            <a:custGeom>
              <a:avLst/>
              <a:gdLst/>
              <a:ahLst/>
              <a:cxnLst/>
              <a:rect l="l" t="t" r="r" b="b"/>
              <a:pathLst>
                <a:path w="577850" h="332104">
                  <a:moveTo>
                    <a:pt x="577573" y="331922"/>
                  </a:moveTo>
                  <a:lnTo>
                    <a:pt x="558060" y="309198"/>
                  </a:lnTo>
                  <a:lnTo>
                    <a:pt x="532557" y="277414"/>
                  </a:lnTo>
                  <a:lnTo>
                    <a:pt x="502269" y="239176"/>
                  </a:lnTo>
                  <a:lnTo>
                    <a:pt x="468400" y="197090"/>
                  </a:lnTo>
                  <a:lnTo>
                    <a:pt x="432154" y="153764"/>
                  </a:lnTo>
                  <a:lnTo>
                    <a:pt x="394737" y="111802"/>
                  </a:lnTo>
                  <a:lnTo>
                    <a:pt x="357352" y="73812"/>
                  </a:lnTo>
                  <a:lnTo>
                    <a:pt x="321205" y="42400"/>
                  </a:lnTo>
                  <a:lnTo>
                    <a:pt x="287499" y="20173"/>
                  </a:lnTo>
                  <a:lnTo>
                    <a:pt x="236102" y="3316"/>
                  </a:lnTo>
                  <a:lnTo>
                    <a:pt x="180823" y="0"/>
                  </a:lnTo>
                  <a:lnTo>
                    <a:pt x="125618" y="5620"/>
                  </a:lnTo>
                  <a:lnTo>
                    <a:pt x="74442" y="15571"/>
                  </a:lnTo>
                  <a:lnTo>
                    <a:pt x="31251" y="25248"/>
                  </a:lnTo>
                  <a:lnTo>
                    <a:pt x="0" y="30048"/>
                  </a:lnTo>
                </a:path>
              </a:pathLst>
            </a:custGeom>
            <a:ln w="38099">
              <a:solidFill>
                <a:srgbClr val="595959"/>
              </a:solidFill>
            </a:ln>
          </p:spPr>
          <p:txBody>
            <a:bodyPr wrap="square" lIns="0" tIns="0" rIns="0" bIns="0" rtlCol="0"/>
            <a:lstStyle/>
            <a:p>
              <a:endParaRPr sz="700"/>
            </a:p>
          </p:txBody>
        </p:sp>
        <p:sp>
          <p:nvSpPr>
            <p:cNvPr id="19" name="object 19"/>
            <p:cNvSpPr/>
            <p:nvPr/>
          </p:nvSpPr>
          <p:spPr>
            <a:xfrm>
              <a:off x="9488080" y="5338239"/>
              <a:ext cx="2122805" cy="894715"/>
            </a:xfrm>
            <a:custGeom>
              <a:avLst/>
              <a:gdLst/>
              <a:ahLst/>
              <a:cxnLst/>
              <a:rect l="l" t="t" r="r" b="b"/>
              <a:pathLst>
                <a:path w="2122804" h="894714">
                  <a:moveTo>
                    <a:pt x="2122695" y="894623"/>
                  </a:moveTo>
                  <a:lnTo>
                    <a:pt x="0" y="0"/>
                  </a:lnTo>
                </a:path>
              </a:pathLst>
            </a:custGeom>
            <a:ln w="76199">
              <a:solidFill>
                <a:srgbClr val="595959"/>
              </a:solidFill>
            </a:ln>
          </p:spPr>
          <p:txBody>
            <a:bodyPr wrap="square" lIns="0" tIns="0" rIns="0" bIns="0" rtlCol="0"/>
            <a:lstStyle/>
            <a:p>
              <a:endParaRPr sz="700"/>
            </a:p>
          </p:txBody>
        </p:sp>
        <p:sp>
          <p:nvSpPr>
            <p:cNvPr id="20" name="object 20"/>
            <p:cNvSpPr/>
            <p:nvPr/>
          </p:nvSpPr>
          <p:spPr>
            <a:xfrm>
              <a:off x="9169431" y="5203939"/>
              <a:ext cx="367665" cy="250825"/>
            </a:xfrm>
            <a:custGeom>
              <a:avLst/>
              <a:gdLst/>
              <a:ahLst/>
              <a:cxnLst/>
              <a:rect l="l" t="t" r="r" b="b"/>
              <a:pathLst>
                <a:path w="367665" h="250825">
                  <a:moveTo>
                    <a:pt x="269774" y="250274"/>
                  </a:moveTo>
                  <a:lnTo>
                    <a:pt x="0" y="0"/>
                  </a:lnTo>
                  <a:lnTo>
                    <a:pt x="367549" y="18299"/>
                  </a:lnTo>
                  <a:lnTo>
                    <a:pt x="269774" y="250274"/>
                  </a:lnTo>
                  <a:close/>
                </a:path>
              </a:pathLst>
            </a:custGeom>
            <a:solidFill>
              <a:srgbClr val="595959"/>
            </a:solidFill>
          </p:spPr>
          <p:txBody>
            <a:bodyPr wrap="square" lIns="0" tIns="0" rIns="0" bIns="0" rtlCol="0"/>
            <a:lstStyle/>
            <a:p>
              <a:endParaRPr sz="700"/>
            </a:p>
          </p:txBody>
        </p:sp>
        <p:sp>
          <p:nvSpPr>
            <p:cNvPr id="21" name="object 21"/>
            <p:cNvSpPr/>
            <p:nvPr/>
          </p:nvSpPr>
          <p:spPr>
            <a:xfrm>
              <a:off x="9169431" y="5203939"/>
              <a:ext cx="367665" cy="250825"/>
            </a:xfrm>
            <a:custGeom>
              <a:avLst/>
              <a:gdLst/>
              <a:ahLst/>
              <a:cxnLst/>
              <a:rect l="l" t="t" r="r" b="b"/>
              <a:pathLst>
                <a:path w="367665" h="250825">
                  <a:moveTo>
                    <a:pt x="367549" y="18299"/>
                  </a:moveTo>
                  <a:lnTo>
                    <a:pt x="0" y="0"/>
                  </a:lnTo>
                  <a:lnTo>
                    <a:pt x="269774" y="250274"/>
                  </a:lnTo>
                  <a:lnTo>
                    <a:pt x="367549" y="18299"/>
                  </a:lnTo>
                  <a:close/>
                </a:path>
              </a:pathLst>
            </a:custGeom>
            <a:ln w="76199">
              <a:solidFill>
                <a:srgbClr val="595959"/>
              </a:solidFill>
            </a:ln>
          </p:spPr>
          <p:txBody>
            <a:bodyPr wrap="square" lIns="0" tIns="0" rIns="0" bIns="0" rtlCol="0"/>
            <a:lstStyle/>
            <a:p>
              <a:endParaRPr sz="700"/>
            </a:p>
          </p:txBody>
        </p:sp>
      </p:grpSp>
      <p:grpSp>
        <p:nvGrpSpPr>
          <p:cNvPr id="22" name="object 22"/>
          <p:cNvGrpSpPr/>
          <p:nvPr/>
        </p:nvGrpSpPr>
        <p:grpSpPr>
          <a:xfrm>
            <a:off x="2803438" y="2427889"/>
            <a:ext cx="179388" cy="179388"/>
            <a:chOff x="5606876" y="4855777"/>
            <a:chExt cx="358775" cy="358775"/>
          </a:xfrm>
        </p:grpSpPr>
        <p:sp>
          <p:nvSpPr>
            <p:cNvPr id="23" name="object 23"/>
            <p:cNvSpPr/>
            <p:nvPr/>
          </p:nvSpPr>
          <p:spPr>
            <a:xfrm>
              <a:off x="5611639" y="4860540"/>
              <a:ext cx="349250" cy="349250"/>
            </a:xfrm>
            <a:custGeom>
              <a:avLst/>
              <a:gdLst/>
              <a:ahLst/>
              <a:cxnLst/>
              <a:rect l="l" t="t" r="r" b="b"/>
              <a:pathLst>
                <a:path w="349250" h="349250">
                  <a:moveTo>
                    <a:pt x="174599" y="349199"/>
                  </a:moveTo>
                  <a:lnTo>
                    <a:pt x="128185" y="342962"/>
                  </a:lnTo>
                  <a:lnTo>
                    <a:pt x="86477" y="325360"/>
                  </a:lnTo>
                  <a:lnTo>
                    <a:pt x="51140" y="298058"/>
                  </a:lnTo>
                  <a:lnTo>
                    <a:pt x="23838" y="262721"/>
                  </a:lnTo>
                  <a:lnTo>
                    <a:pt x="6237" y="221013"/>
                  </a:lnTo>
                  <a:lnTo>
                    <a:pt x="0" y="174599"/>
                  </a:lnTo>
                  <a:lnTo>
                    <a:pt x="6237" y="128185"/>
                  </a:lnTo>
                  <a:lnTo>
                    <a:pt x="23838" y="86477"/>
                  </a:lnTo>
                  <a:lnTo>
                    <a:pt x="51140" y="51140"/>
                  </a:lnTo>
                  <a:lnTo>
                    <a:pt x="86477" y="23838"/>
                  </a:lnTo>
                  <a:lnTo>
                    <a:pt x="128185" y="6237"/>
                  </a:lnTo>
                  <a:lnTo>
                    <a:pt x="174599" y="0"/>
                  </a:lnTo>
                  <a:lnTo>
                    <a:pt x="208819" y="3386"/>
                  </a:lnTo>
                  <a:lnTo>
                    <a:pt x="271465" y="29341"/>
                  </a:lnTo>
                  <a:lnTo>
                    <a:pt x="319857" y="77733"/>
                  </a:lnTo>
                  <a:lnTo>
                    <a:pt x="345812" y="140379"/>
                  </a:lnTo>
                  <a:lnTo>
                    <a:pt x="349199" y="174599"/>
                  </a:lnTo>
                  <a:lnTo>
                    <a:pt x="342962" y="221013"/>
                  </a:lnTo>
                  <a:lnTo>
                    <a:pt x="325360" y="262721"/>
                  </a:lnTo>
                  <a:lnTo>
                    <a:pt x="298058" y="298058"/>
                  </a:lnTo>
                  <a:lnTo>
                    <a:pt x="262721" y="325360"/>
                  </a:lnTo>
                  <a:lnTo>
                    <a:pt x="221013" y="342962"/>
                  </a:lnTo>
                  <a:lnTo>
                    <a:pt x="174599" y="349199"/>
                  </a:lnTo>
                  <a:close/>
                </a:path>
              </a:pathLst>
            </a:custGeom>
            <a:solidFill>
              <a:srgbClr val="EDEDED"/>
            </a:solidFill>
          </p:spPr>
          <p:txBody>
            <a:bodyPr wrap="square" lIns="0" tIns="0" rIns="0" bIns="0" rtlCol="0"/>
            <a:lstStyle/>
            <a:p>
              <a:endParaRPr sz="700"/>
            </a:p>
          </p:txBody>
        </p:sp>
        <p:sp>
          <p:nvSpPr>
            <p:cNvPr id="24" name="object 24"/>
            <p:cNvSpPr/>
            <p:nvPr/>
          </p:nvSpPr>
          <p:spPr>
            <a:xfrm>
              <a:off x="5611638" y="4860540"/>
              <a:ext cx="349250" cy="349250"/>
            </a:xfrm>
            <a:custGeom>
              <a:avLst/>
              <a:gdLst/>
              <a:ahLst/>
              <a:cxnLst/>
              <a:rect l="l" t="t" r="r" b="b"/>
              <a:pathLst>
                <a:path w="349250" h="349250">
                  <a:moveTo>
                    <a:pt x="0" y="174599"/>
                  </a:moveTo>
                  <a:lnTo>
                    <a:pt x="6237" y="128185"/>
                  </a:lnTo>
                  <a:lnTo>
                    <a:pt x="23838" y="86477"/>
                  </a:lnTo>
                  <a:lnTo>
                    <a:pt x="51140" y="51140"/>
                  </a:lnTo>
                  <a:lnTo>
                    <a:pt x="86477" y="23838"/>
                  </a:lnTo>
                  <a:lnTo>
                    <a:pt x="128185" y="6237"/>
                  </a:lnTo>
                  <a:lnTo>
                    <a:pt x="174599" y="0"/>
                  </a:lnTo>
                  <a:lnTo>
                    <a:pt x="241415" y="13293"/>
                  </a:lnTo>
                  <a:lnTo>
                    <a:pt x="298049" y="51149"/>
                  </a:lnTo>
                  <a:lnTo>
                    <a:pt x="335905" y="107784"/>
                  </a:lnTo>
                  <a:lnTo>
                    <a:pt x="349199" y="174599"/>
                  </a:lnTo>
                  <a:lnTo>
                    <a:pt x="342962" y="221013"/>
                  </a:lnTo>
                  <a:lnTo>
                    <a:pt x="325360" y="262721"/>
                  </a:lnTo>
                  <a:lnTo>
                    <a:pt x="298058" y="298058"/>
                  </a:lnTo>
                  <a:lnTo>
                    <a:pt x="262721" y="325360"/>
                  </a:lnTo>
                  <a:lnTo>
                    <a:pt x="221013" y="342962"/>
                  </a:lnTo>
                  <a:lnTo>
                    <a:pt x="174599" y="349199"/>
                  </a:lnTo>
                  <a:lnTo>
                    <a:pt x="128185" y="342962"/>
                  </a:lnTo>
                  <a:lnTo>
                    <a:pt x="86477" y="325360"/>
                  </a:lnTo>
                  <a:lnTo>
                    <a:pt x="51140" y="298058"/>
                  </a:lnTo>
                  <a:lnTo>
                    <a:pt x="23838" y="262721"/>
                  </a:lnTo>
                  <a:lnTo>
                    <a:pt x="6237" y="221013"/>
                  </a:lnTo>
                  <a:lnTo>
                    <a:pt x="0" y="174599"/>
                  </a:lnTo>
                  <a:close/>
                </a:path>
              </a:pathLst>
            </a:custGeom>
            <a:ln w="9524">
              <a:solidFill>
                <a:srgbClr val="595959"/>
              </a:solidFill>
            </a:ln>
          </p:spPr>
          <p:txBody>
            <a:bodyPr wrap="square" lIns="0" tIns="0" rIns="0" bIns="0" rtlCol="0"/>
            <a:lstStyle/>
            <a:p>
              <a:endParaRPr sz="700"/>
            </a:p>
          </p:txBody>
        </p:sp>
      </p:grpSp>
      <p:sp>
        <p:nvSpPr>
          <p:cNvPr id="25" name="object 25"/>
          <p:cNvSpPr txBox="1"/>
          <p:nvPr/>
        </p:nvSpPr>
        <p:spPr>
          <a:xfrm>
            <a:off x="3246969" y="1391526"/>
            <a:ext cx="169228" cy="144911"/>
          </a:xfrm>
          <a:prstGeom prst="rect">
            <a:avLst/>
          </a:prstGeom>
        </p:spPr>
        <p:txBody>
          <a:bodyPr vert="horz" wrap="square" lIns="0" tIns="6350" rIns="0" bIns="0" rtlCol="0">
            <a:spAutoFit/>
          </a:bodyPr>
          <a:lstStyle/>
          <a:p>
            <a:pPr marL="6350">
              <a:spcBef>
                <a:spcPts val="50"/>
              </a:spcBef>
            </a:pPr>
            <a:r>
              <a:rPr sz="900" spc="-13" dirty="0">
                <a:latin typeface="Lato"/>
                <a:cs typeface="Lato"/>
              </a:rPr>
              <a:t>fox</a:t>
            </a:r>
            <a:endParaRPr sz="900">
              <a:latin typeface="Lato"/>
              <a:cs typeface="Lato"/>
            </a:endParaRPr>
          </a:p>
        </p:txBody>
      </p:sp>
      <p:sp>
        <p:nvSpPr>
          <p:cNvPr id="26" name="object 26"/>
          <p:cNvSpPr txBox="1"/>
          <p:nvPr/>
        </p:nvSpPr>
        <p:spPr>
          <a:xfrm>
            <a:off x="5670743" y="935599"/>
            <a:ext cx="183833" cy="144911"/>
          </a:xfrm>
          <a:prstGeom prst="rect">
            <a:avLst/>
          </a:prstGeom>
        </p:spPr>
        <p:txBody>
          <a:bodyPr vert="horz" wrap="square" lIns="0" tIns="6350" rIns="0" bIns="0" rtlCol="0">
            <a:spAutoFit/>
          </a:bodyPr>
          <a:lstStyle/>
          <a:p>
            <a:pPr marL="6350">
              <a:spcBef>
                <a:spcPts val="50"/>
              </a:spcBef>
            </a:pPr>
            <a:r>
              <a:rPr sz="900" spc="-10" dirty="0">
                <a:latin typeface="Lato"/>
                <a:cs typeface="Lato"/>
              </a:rPr>
              <a:t>fire</a:t>
            </a:r>
            <a:endParaRPr sz="900">
              <a:latin typeface="Lato"/>
              <a:cs typeface="Lato"/>
            </a:endParaRPr>
          </a:p>
        </p:txBody>
      </p:sp>
      <p:sp>
        <p:nvSpPr>
          <p:cNvPr id="27" name="object 27"/>
          <p:cNvSpPr txBox="1"/>
          <p:nvPr/>
        </p:nvSpPr>
        <p:spPr>
          <a:xfrm>
            <a:off x="6001294" y="3035110"/>
            <a:ext cx="2068830" cy="468077"/>
          </a:xfrm>
          <a:prstGeom prst="rect">
            <a:avLst/>
          </a:prstGeom>
        </p:spPr>
        <p:txBody>
          <a:bodyPr vert="horz" wrap="square" lIns="0" tIns="6350" rIns="0" bIns="0" rtlCol="0">
            <a:spAutoFit/>
          </a:bodyPr>
          <a:lstStyle/>
          <a:p>
            <a:pPr marL="6350" marR="2540">
              <a:spcBef>
                <a:spcPts val="50"/>
              </a:spcBef>
            </a:pPr>
            <a:r>
              <a:rPr sz="1500" dirty="0">
                <a:latin typeface="Lato"/>
                <a:cs typeface="Lato"/>
              </a:rPr>
              <a:t>Angle</a:t>
            </a:r>
            <a:r>
              <a:rPr sz="1500" spc="-95" dirty="0">
                <a:latin typeface="Lato"/>
                <a:cs typeface="Lato"/>
              </a:rPr>
              <a:t> </a:t>
            </a:r>
            <a:r>
              <a:rPr sz="1500" dirty="0">
                <a:latin typeface="Lato"/>
                <a:cs typeface="Lato"/>
              </a:rPr>
              <a:t>measures</a:t>
            </a:r>
            <a:r>
              <a:rPr sz="1500" spc="-95" dirty="0">
                <a:latin typeface="Lato"/>
                <a:cs typeface="Lato"/>
              </a:rPr>
              <a:t> </a:t>
            </a:r>
            <a:r>
              <a:rPr sz="1500" spc="-5" dirty="0">
                <a:latin typeface="Lato"/>
                <a:cs typeface="Lato"/>
              </a:rPr>
              <a:t>distance </a:t>
            </a:r>
            <a:r>
              <a:rPr sz="1500" spc="-13" dirty="0">
                <a:latin typeface="Lato"/>
                <a:cs typeface="Lato"/>
              </a:rPr>
              <a:t>between</a:t>
            </a:r>
            <a:r>
              <a:rPr sz="1500" spc="-68" dirty="0">
                <a:latin typeface="Lato"/>
                <a:cs typeface="Lato"/>
              </a:rPr>
              <a:t> </a:t>
            </a:r>
            <a:r>
              <a:rPr sz="1500" spc="-5" dirty="0">
                <a:latin typeface="Lato"/>
                <a:cs typeface="Lato"/>
              </a:rPr>
              <a:t>words</a:t>
            </a:r>
            <a:endParaRPr sz="1500">
              <a:latin typeface="Lato"/>
              <a:cs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65106" y="622217"/>
            <a:ext cx="2199005" cy="3588385"/>
            <a:chOff x="6930211" y="1244434"/>
            <a:chExt cx="4398010" cy="7176770"/>
          </a:xfrm>
        </p:grpSpPr>
        <p:sp>
          <p:nvSpPr>
            <p:cNvPr id="3" name="object 3"/>
            <p:cNvSpPr/>
            <p:nvPr/>
          </p:nvSpPr>
          <p:spPr>
            <a:xfrm>
              <a:off x="9973379" y="1253959"/>
              <a:ext cx="1344930" cy="7157720"/>
            </a:xfrm>
            <a:custGeom>
              <a:avLst/>
              <a:gdLst/>
              <a:ahLst/>
              <a:cxnLst/>
              <a:rect l="l" t="t" r="r" b="b"/>
              <a:pathLst>
                <a:path w="1344929" h="7157720">
                  <a:moveTo>
                    <a:pt x="0" y="476249"/>
                  </a:moveTo>
                  <a:lnTo>
                    <a:pt x="0" y="0"/>
                  </a:lnTo>
                  <a:lnTo>
                    <a:pt x="1344697" y="0"/>
                  </a:lnTo>
                  <a:lnTo>
                    <a:pt x="1344697" y="7157623"/>
                  </a:lnTo>
                  <a:lnTo>
                    <a:pt x="599" y="7157623"/>
                  </a:lnTo>
                  <a:lnTo>
                    <a:pt x="599" y="6681424"/>
                  </a:lnTo>
                </a:path>
              </a:pathLst>
            </a:custGeom>
            <a:ln w="19049">
              <a:solidFill>
                <a:srgbClr val="595959"/>
              </a:solidFill>
              <a:prstDash val="lgDash"/>
            </a:ln>
          </p:spPr>
          <p:txBody>
            <a:bodyPr wrap="square" lIns="0" tIns="0" rIns="0" bIns="0" rtlCol="0"/>
            <a:lstStyle/>
            <a:p>
              <a:endParaRPr sz="700"/>
            </a:p>
          </p:txBody>
        </p:sp>
        <p:sp>
          <p:nvSpPr>
            <p:cNvPr id="4" name="object 4"/>
            <p:cNvSpPr/>
            <p:nvPr/>
          </p:nvSpPr>
          <p:spPr>
            <a:xfrm>
              <a:off x="6939736" y="3961941"/>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5" name="object 5"/>
            <p:cNvSpPr/>
            <p:nvPr/>
          </p:nvSpPr>
          <p:spPr>
            <a:xfrm>
              <a:off x="6939736" y="3961941"/>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grpSp>
      <p:sp>
        <p:nvSpPr>
          <p:cNvPr id="6" name="object 6"/>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sp>
        <p:nvSpPr>
          <p:cNvPr id="7" name="object 7"/>
          <p:cNvSpPr txBox="1"/>
          <p:nvPr/>
        </p:nvSpPr>
        <p:spPr>
          <a:xfrm>
            <a:off x="4009065" y="2587629"/>
            <a:ext cx="220345" cy="166712"/>
          </a:xfrm>
          <a:prstGeom prst="rect">
            <a:avLst/>
          </a:prstGeom>
        </p:spPr>
        <p:txBody>
          <a:bodyPr vert="horz" wrap="square" lIns="0" tIns="0" rIns="0" bIns="0" rtlCol="0">
            <a:spAutoFit/>
          </a:bodyPr>
          <a:lstStyle/>
          <a:p>
            <a:pPr>
              <a:lnSpc>
                <a:spcPts val="1328"/>
              </a:lnSpc>
            </a:pPr>
            <a:r>
              <a:rPr sz="1200" spc="-13" dirty="0"/>
              <a:t>der</a:t>
            </a:r>
            <a:endParaRPr sz="1200"/>
          </a:p>
        </p:txBody>
      </p:sp>
      <p:grpSp>
        <p:nvGrpSpPr>
          <p:cNvPr id="8" name="object 8"/>
          <p:cNvGrpSpPr/>
          <p:nvPr/>
        </p:nvGrpSpPr>
        <p:grpSpPr>
          <a:xfrm>
            <a:off x="4575203" y="1321785"/>
            <a:ext cx="961073" cy="2041525"/>
            <a:chOff x="9150406" y="2643569"/>
            <a:chExt cx="1922145" cy="4083050"/>
          </a:xfrm>
        </p:grpSpPr>
        <p:sp>
          <p:nvSpPr>
            <p:cNvPr id="9" name="object 9"/>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10" name="object 10"/>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grpSp>
      <p:sp>
        <p:nvSpPr>
          <p:cNvPr id="11" name="object 11"/>
          <p:cNvSpPr txBox="1"/>
          <p:nvPr/>
        </p:nvSpPr>
        <p:spPr>
          <a:xfrm>
            <a:off x="5201773" y="2239569"/>
            <a:ext cx="148273" cy="191078"/>
          </a:xfrm>
          <a:prstGeom prst="rect">
            <a:avLst/>
          </a:prstGeom>
        </p:spPr>
        <p:txBody>
          <a:bodyPr vert="horz" wrap="square" lIns="0" tIns="6350" rIns="0" bIns="0" rtlCol="0">
            <a:spAutoFit/>
          </a:bodyPr>
          <a:lstStyle/>
          <a:p>
            <a:pPr marL="6350">
              <a:spcBef>
                <a:spcPts val="50"/>
              </a:spcBef>
            </a:pPr>
            <a:r>
              <a:rPr sz="1200" spc="-13" dirty="0"/>
              <a:t>er</a:t>
            </a:r>
            <a:endParaRPr sz="1200"/>
          </a:p>
        </p:txBody>
      </p:sp>
      <p:sp>
        <p:nvSpPr>
          <p:cNvPr id="12" name="object 12"/>
          <p:cNvSpPr txBox="1"/>
          <p:nvPr/>
        </p:nvSpPr>
        <p:spPr>
          <a:xfrm>
            <a:off x="4767599" y="2260355"/>
            <a:ext cx="110173" cy="166712"/>
          </a:xfrm>
          <a:prstGeom prst="rect">
            <a:avLst/>
          </a:prstGeom>
        </p:spPr>
        <p:txBody>
          <a:bodyPr vert="horz" wrap="square" lIns="0" tIns="0" rIns="0" bIns="0" rtlCol="0">
            <a:spAutoFit/>
          </a:bodyPr>
          <a:lstStyle/>
          <a:p>
            <a:pPr>
              <a:lnSpc>
                <a:spcPts val="1328"/>
              </a:lnSpc>
            </a:pPr>
            <a:r>
              <a:rPr sz="1200" spc="-30" dirty="0"/>
              <a:t>D</a:t>
            </a:r>
            <a:endParaRPr sz="1200"/>
          </a:p>
        </p:txBody>
      </p:sp>
      <p:sp>
        <p:nvSpPr>
          <p:cNvPr id="13" name="object 13"/>
          <p:cNvSpPr txBox="1"/>
          <p:nvPr/>
        </p:nvSpPr>
        <p:spPr>
          <a:xfrm>
            <a:off x="4962412" y="2260355"/>
            <a:ext cx="76200" cy="166712"/>
          </a:xfrm>
          <a:prstGeom prst="rect">
            <a:avLst/>
          </a:prstGeom>
        </p:spPr>
        <p:txBody>
          <a:bodyPr vert="horz" wrap="square" lIns="0" tIns="0" rIns="0" bIns="0" rtlCol="0">
            <a:spAutoFit/>
          </a:bodyPr>
          <a:lstStyle/>
          <a:p>
            <a:pPr>
              <a:lnSpc>
                <a:spcPts val="1328"/>
              </a:lnSpc>
            </a:pPr>
            <a:r>
              <a:rPr sz="1200" spc="-25" dirty="0"/>
              <a:t>c</a:t>
            </a:r>
            <a:endParaRPr sz="1200"/>
          </a:p>
        </p:txBody>
      </p:sp>
      <p:grpSp>
        <p:nvGrpSpPr>
          <p:cNvPr id="14" name="object 14"/>
          <p:cNvGrpSpPr/>
          <p:nvPr/>
        </p:nvGrpSpPr>
        <p:grpSpPr>
          <a:xfrm>
            <a:off x="3699655" y="3696805"/>
            <a:ext cx="653415" cy="275908"/>
            <a:chOff x="7399310" y="7393609"/>
            <a:chExt cx="1306830" cy="551815"/>
          </a:xfrm>
        </p:grpSpPr>
        <p:sp>
          <p:nvSpPr>
            <p:cNvPr id="15" name="object 15"/>
            <p:cNvSpPr/>
            <p:nvPr/>
          </p:nvSpPr>
          <p:spPr>
            <a:xfrm>
              <a:off x="7408835"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16" name="object 16"/>
            <p:cNvSpPr/>
            <p:nvPr/>
          </p:nvSpPr>
          <p:spPr>
            <a:xfrm>
              <a:off x="7408835"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17" name="object 17"/>
          <p:cNvSpPr txBox="1"/>
          <p:nvPr/>
        </p:nvSpPr>
        <p:spPr>
          <a:xfrm>
            <a:off x="3827218"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18" name="object 18"/>
          <p:cNvGrpSpPr/>
          <p:nvPr/>
        </p:nvGrpSpPr>
        <p:grpSpPr>
          <a:xfrm>
            <a:off x="4660028" y="3696805"/>
            <a:ext cx="653415" cy="275908"/>
            <a:chOff x="9320055" y="7393609"/>
            <a:chExt cx="1306830" cy="551815"/>
          </a:xfrm>
        </p:grpSpPr>
        <p:sp>
          <p:nvSpPr>
            <p:cNvPr id="19" name="object 19"/>
            <p:cNvSpPr/>
            <p:nvPr/>
          </p:nvSpPr>
          <p:spPr>
            <a:xfrm>
              <a:off x="9329580"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20" name="object 20"/>
            <p:cNvSpPr/>
            <p:nvPr/>
          </p:nvSpPr>
          <p:spPr>
            <a:xfrm>
              <a:off x="9329580"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21" name="object 21"/>
          <p:cNvSpPr txBox="1"/>
          <p:nvPr/>
        </p:nvSpPr>
        <p:spPr>
          <a:xfrm>
            <a:off x="4787593"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22" name="object 22"/>
          <p:cNvGrpSpPr/>
          <p:nvPr/>
        </p:nvGrpSpPr>
        <p:grpSpPr>
          <a:xfrm>
            <a:off x="4660028" y="860342"/>
            <a:ext cx="653415" cy="382905"/>
            <a:chOff x="9320055" y="1720683"/>
            <a:chExt cx="1306830" cy="765810"/>
          </a:xfrm>
        </p:grpSpPr>
        <p:sp>
          <p:nvSpPr>
            <p:cNvPr id="23" name="object 23"/>
            <p:cNvSpPr/>
            <p:nvPr/>
          </p:nvSpPr>
          <p:spPr>
            <a:xfrm>
              <a:off x="9329580" y="1730208"/>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24" name="object 24"/>
            <p:cNvSpPr/>
            <p:nvPr/>
          </p:nvSpPr>
          <p:spPr>
            <a:xfrm>
              <a:off x="9329580" y="1730208"/>
              <a:ext cx="1287780" cy="746760"/>
            </a:xfrm>
            <a:custGeom>
              <a:avLst/>
              <a:gdLst/>
              <a:ahLst/>
              <a:cxnLst/>
              <a:rect l="l" t="t" r="r" b="b"/>
              <a:pathLst>
                <a:path w="1287779" h="746760">
                  <a:moveTo>
                    <a:pt x="0" y="51612"/>
                  </a:move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lnTo>
                    <a:pt x="51624" y="746398"/>
                  </a:lnTo>
                  <a:lnTo>
                    <a:pt x="31535" y="742342"/>
                  </a:lnTo>
                  <a:lnTo>
                    <a:pt x="15124" y="731281"/>
                  </a:lnTo>
                  <a:lnTo>
                    <a:pt x="4058" y="714875"/>
                  </a:lnTo>
                  <a:lnTo>
                    <a:pt x="0" y="694783"/>
                  </a:lnTo>
                  <a:lnTo>
                    <a:pt x="0" y="51612"/>
                  </a:lnTo>
                  <a:close/>
                </a:path>
              </a:pathLst>
            </a:custGeom>
            <a:ln w="19049">
              <a:solidFill>
                <a:srgbClr val="595959"/>
              </a:solidFill>
            </a:ln>
          </p:spPr>
          <p:txBody>
            <a:bodyPr wrap="square" lIns="0" tIns="0" rIns="0" bIns="0" rtlCol="0"/>
            <a:lstStyle/>
            <a:p>
              <a:endParaRPr sz="700"/>
            </a:p>
          </p:txBody>
        </p:sp>
      </p:grpSp>
      <p:sp>
        <p:nvSpPr>
          <p:cNvPr id="25" name="object 25"/>
          <p:cNvSpPr txBox="1"/>
          <p:nvPr/>
        </p:nvSpPr>
        <p:spPr>
          <a:xfrm>
            <a:off x="4777067" y="919849"/>
            <a:ext cx="76518" cy="128240"/>
          </a:xfrm>
          <a:prstGeom prst="rect">
            <a:avLst/>
          </a:prstGeom>
        </p:spPr>
        <p:txBody>
          <a:bodyPr vert="horz" wrap="square" lIns="0" tIns="0" rIns="0" bIns="0" rtlCol="0">
            <a:spAutoFit/>
          </a:bodyPr>
          <a:lstStyle/>
          <a:p>
            <a:pPr>
              <a:lnSpc>
                <a:spcPts val="995"/>
              </a:lnSpc>
            </a:pPr>
            <a:r>
              <a:rPr sz="900" spc="-25" dirty="0"/>
              <a:t>S</a:t>
            </a:r>
            <a:endParaRPr sz="900"/>
          </a:p>
        </p:txBody>
      </p:sp>
      <p:sp>
        <p:nvSpPr>
          <p:cNvPr id="26" name="object 26"/>
          <p:cNvSpPr txBox="1"/>
          <p:nvPr/>
        </p:nvSpPr>
        <p:spPr>
          <a:xfrm>
            <a:off x="4821450" y="902671"/>
            <a:ext cx="101918" cy="276551"/>
          </a:xfrm>
          <a:prstGeom prst="rect">
            <a:avLst/>
          </a:prstGeom>
        </p:spPr>
        <p:txBody>
          <a:bodyPr vert="horz" wrap="square" lIns="0" tIns="5398" rIns="0" bIns="0" rtlCol="0">
            <a:spAutoFit/>
          </a:bodyPr>
          <a:lstStyle/>
          <a:p>
            <a:pPr marL="6350" marR="2540" indent="25400">
              <a:lnSpc>
                <a:spcPct val="100699"/>
              </a:lnSpc>
              <a:spcBef>
                <a:spcPts val="43"/>
              </a:spcBef>
            </a:pPr>
            <a:r>
              <a:rPr sz="900" spc="-25" dirty="0"/>
              <a:t>o o</a:t>
            </a:r>
            <a:endParaRPr sz="900"/>
          </a:p>
        </p:txBody>
      </p:sp>
      <p:sp>
        <p:nvSpPr>
          <p:cNvPr id="27" name="object 27"/>
          <p:cNvSpPr txBox="1"/>
          <p:nvPr/>
        </p:nvSpPr>
        <p:spPr>
          <a:xfrm>
            <a:off x="4891272" y="919849"/>
            <a:ext cx="184468" cy="266740"/>
          </a:xfrm>
          <a:prstGeom prst="rect">
            <a:avLst/>
          </a:prstGeom>
        </p:spPr>
        <p:txBody>
          <a:bodyPr vert="horz" wrap="square" lIns="0" tIns="0" rIns="0" bIns="0" rtlCol="0">
            <a:spAutoFit/>
          </a:bodyPr>
          <a:lstStyle/>
          <a:p>
            <a:pPr marL="25400">
              <a:lnSpc>
                <a:spcPts val="995"/>
              </a:lnSpc>
            </a:pPr>
            <a:r>
              <a:rPr sz="900" spc="-13" dirty="0"/>
              <a:t>ftm</a:t>
            </a:r>
            <a:endParaRPr sz="900"/>
          </a:p>
          <a:p>
            <a:pPr>
              <a:spcBef>
                <a:spcPts val="8"/>
              </a:spcBef>
            </a:pPr>
            <a:r>
              <a:rPr sz="900" spc="-13" dirty="0"/>
              <a:t>utp</a:t>
            </a:r>
            <a:endParaRPr sz="900"/>
          </a:p>
        </p:txBody>
      </p:sp>
      <p:grpSp>
        <p:nvGrpSpPr>
          <p:cNvPr id="28" name="object 28"/>
          <p:cNvGrpSpPr/>
          <p:nvPr/>
        </p:nvGrpSpPr>
        <p:grpSpPr>
          <a:xfrm>
            <a:off x="4005830" y="389767"/>
            <a:ext cx="1001395" cy="3983673"/>
            <a:chOff x="8011659" y="779533"/>
            <a:chExt cx="2002789" cy="7967345"/>
          </a:xfrm>
        </p:grpSpPr>
        <p:sp>
          <p:nvSpPr>
            <p:cNvPr id="29" name="object 29"/>
            <p:cNvSpPr/>
            <p:nvPr/>
          </p:nvSpPr>
          <p:spPr>
            <a:xfrm>
              <a:off x="8052633" y="6834036"/>
              <a:ext cx="0" cy="569595"/>
            </a:xfrm>
            <a:custGeom>
              <a:avLst/>
              <a:gdLst/>
              <a:ahLst/>
              <a:cxnLst/>
              <a:rect l="l" t="t" r="r" b="b"/>
              <a:pathLst>
                <a:path h="569595">
                  <a:moveTo>
                    <a:pt x="0" y="569098"/>
                  </a:moveTo>
                  <a:lnTo>
                    <a:pt x="0" y="0"/>
                  </a:lnTo>
                </a:path>
              </a:pathLst>
            </a:custGeom>
            <a:ln w="19049">
              <a:solidFill>
                <a:srgbClr val="595959"/>
              </a:solidFill>
            </a:ln>
          </p:spPr>
          <p:txBody>
            <a:bodyPr wrap="square" lIns="0" tIns="0" rIns="0" bIns="0" rtlCol="0"/>
            <a:lstStyle/>
            <a:p>
              <a:endParaRPr sz="700"/>
            </a:p>
          </p:txBody>
        </p:sp>
        <p:pic>
          <p:nvPicPr>
            <p:cNvPr id="30" name="object 30"/>
            <p:cNvPicPr/>
            <p:nvPr/>
          </p:nvPicPr>
          <p:blipFill>
            <a:blip r:embed="rId2" cstate="print"/>
            <a:stretch>
              <a:fillRect/>
            </a:stretch>
          </p:blipFill>
          <p:spPr>
            <a:xfrm>
              <a:off x="8011659" y="6738061"/>
              <a:ext cx="81974" cy="105499"/>
            </a:xfrm>
            <a:prstGeom prst="rect">
              <a:avLst/>
            </a:prstGeom>
          </p:spPr>
        </p:pic>
        <p:sp>
          <p:nvSpPr>
            <p:cNvPr id="31" name="object 31"/>
            <p:cNvSpPr/>
            <p:nvPr/>
          </p:nvSpPr>
          <p:spPr>
            <a:xfrm>
              <a:off x="9973379" y="6840636"/>
              <a:ext cx="0" cy="562610"/>
            </a:xfrm>
            <a:custGeom>
              <a:avLst/>
              <a:gdLst/>
              <a:ahLst/>
              <a:cxnLst/>
              <a:rect l="l" t="t" r="r" b="b"/>
              <a:pathLst>
                <a:path h="562609">
                  <a:moveTo>
                    <a:pt x="0" y="562498"/>
                  </a:moveTo>
                  <a:lnTo>
                    <a:pt x="0" y="0"/>
                  </a:lnTo>
                </a:path>
              </a:pathLst>
            </a:custGeom>
            <a:ln w="19049">
              <a:solidFill>
                <a:srgbClr val="595959"/>
              </a:solidFill>
            </a:ln>
          </p:spPr>
          <p:txBody>
            <a:bodyPr wrap="square" lIns="0" tIns="0" rIns="0" bIns="0" rtlCol="0"/>
            <a:lstStyle/>
            <a:p>
              <a:endParaRPr sz="700"/>
            </a:p>
          </p:txBody>
        </p:sp>
        <p:pic>
          <p:nvPicPr>
            <p:cNvPr id="32" name="object 32"/>
            <p:cNvPicPr/>
            <p:nvPr/>
          </p:nvPicPr>
          <p:blipFill>
            <a:blip r:embed="rId2" cstate="print"/>
            <a:stretch>
              <a:fillRect/>
            </a:stretch>
          </p:blipFill>
          <p:spPr>
            <a:xfrm>
              <a:off x="9932405" y="6744661"/>
              <a:ext cx="81974" cy="105499"/>
            </a:xfrm>
            <a:prstGeom prst="rect">
              <a:avLst/>
            </a:prstGeom>
          </p:spPr>
        </p:pic>
        <p:sp>
          <p:nvSpPr>
            <p:cNvPr id="33" name="object 33"/>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4" name="object 34"/>
            <p:cNvPicPr/>
            <p:nvPr/>
          </p:nvPicPr>
          <p:blipFill>
            <a:blip r:embed="rId2" cstate="print"/>
            <a:stretch>
              <a:fillRect/>
            </a:stretch>
          </p:blipFill>
          <p:spPr>
            <a:xfrm>
              <a:off x="8011659" y="7953408"/>
              <a:ext cx="81974" cy="105499"/>
            </a:xfrm>
            <a:prstGeom prst="rect">
              <a:avLst/>
            </a:prstGeom>
          </p:spPr>
        </p:pic>
        <p:sp>
          <p:nvSpPr>
            <p:cNvPr id="35" name="object 35"/>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6" name="object 36"/>
            <p:cNvPicPr/>
            <p:nvPr/>
          </p:nvPicPr>
          <p:blipFill>
            <a:blip r:embed="rId2" cstate="print"/>
            <a:stretch>
              <a:fillRect/>
            </a:stretch>
          </p:blipFill>
          <p:spPr>
            <a:xfrm>
              <a:off x="9932405" y="7953408"/>
              <a:ext cx="81974" cy="105499"/>
            </a:xfrm>
            <a:prstGeom prst="rect">
              <a:avLst/>
            </a:prstGeom>
          </p:spPr>
        </p:pic>
        <p:sp>
          <p:nvSpPr>
            <p:cNvPr id="37" name="object 37"/>
            <p:cNvSpPr/>
            <p:nvPr/>
          </p:nvSpPr>
          <p:spPr>
            <a:xfrm>
              <a:off x="9973379" y="875510"/>
              <a:ext cx="0" cy="854710"/>
            </a:xfrm>
            <a:custGeom>
              <a:avLst/>
              <a:gdLst/>
              <a:ahLst/>
              <a:cxnLst/>
              <a:rect l="l" t="t" r="r" b="b"/>
              <a:pathLst>
                <a:path h="854710">
                  <a:moveTo>
                    <a:pt x="0" y="854698"/>
                  </a:moveTo>
                  <a:lnTo>
                    <a:pt x="0" y="0"/>
                  </a:lnTo>
                </a:path>
              </a:pathLst>
            </a:custGeom>
            <a:ln w="19049">
              <a:solidFill>
                <a:srgbClr val="595959"/>
              </a:solidFill>
            </a:ln>
          </p:spPr>
          <p:txBody>
            <a:bodyPr wrap="square" lIns="0" tIns="0" rIns="0" bIns="0" rtlCol="0"/>
            <a:lstStyle/>
            <a:p>
              <a:endParaRPr sz="700"/>
            </a:p>
          </p:txBody>
        </p:sp>
        <p:pic>
          <p:nvPicPr>
            <p:cNvPr id="38" name="object 38"/>
            <p:cNvPicPr/>
            <p:nvPr/>
          </p:nvPicPr>
          <p:blipFill>
            <a:blip r:embed="rId2" cstate="print"/>
            <a:stretch>
              <a:fillRect/>
            </a:stretch>
          </p:blipFill>
          <p:spPr>
            <a:xfrm>
              <a:off x="9932405" y="779533"/>
              <a:ext cx="81974" cy="105502"/>
            </a:xfrm>
            <a:prstGeom prst="rect">
              <a:avLst/>
            </a:prstGeom>
          </p:spPr>
        </p:pic>
        <p:sp>
          <p:nvSpPr>
            <p:cNvPr id="39" name="object 39"/>
            <p:cNvSpPr/>
            <p:nvPr/>
          </p:nvSpPr>
          <p:spPr>
            <a:xfrm>
              <a:off x="9973379" y="2476607"/>
              <a:ext cx="0" cy="177165"/>
            </a:xfrm>
            <a:custGeom>
              <a:avLst/>
              <a:gdLst/>
              <a:ahLst/>
              <a:cxnLst/>
              <a:rect l="l" t="t" r="r" b="b"/>
              <a:pathLst>
                <a:path h="177164">
                  <a:moveTo>
                    <a:pt x="0" y="0"/>
                  </a:moveTo>
                  <a:lnTo>
                    <a:pt x="0" y="176987"/>
                  </a:lnTo>
                </a:path>
              </a:pathLst>
            </a:custGeom>
            <a:ln w="19049">
              <a:solidFill>
                <a:srgbClr val="595959"/>
              </a:solidFill>
            </a:ln>
          </p:spPr>
          <p:txBody>
            <a:bodyPr wrap="square" lIns="0" tIns="0" rIns="0" bIns="0" rtlCol="0"/>
            <a:lstStyle/>
            <a:p>
              <a:endParaRPr sz="700"/>
            </a:p>
          </p:txBody>
        </p:sp>
      </p:grpSp>
      <p:sp>
        <p:nvSpPr>
          <p:cNvPr id="40" name="object 40"/>
          <p:cNvSpPr txBox="1"/>
          <p:nvPr/>
        </p:nvSpPr>
        <p:spPr>
          <a:xfrm>
            <a:off x="4286592" y="4219941"/>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41" name="object 41"/>
          <p:cNvSpPr txBox="1"/>
          <p:nvPr/>
        </p:nvSpPr>
        <p:spPr>
          <a:xfrm>
            <a:off x="4751592" y="16949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
        <p:nvSpPr>
          <p:cNvPr id="42" name="object 42"/>
          <p:cNvSpPr txBox="1"/>
          <p:nvPr/>
        </p:nvSpPr>
        <p:spPr>
          <a:xfrm>
            <a:off x="2167106" y="3304184"/>
            <a:ext cx="808673" cy="437299"/>
          </a:xfrm>
          <a:prstGeom prst="rect">
            <a:avLst/>
          </a:prstGeom>
        </p:spPr>
        <p:txBody>
          <a:bodyPr vert="horz" wrap="square" lIns="0" tIns="6350" rIns="0" bIns="0" rtlCol="0">
            <a:spAutoFit/>
          </a:bodyPr>
          <a:lstStyle/>
          <a:p>
            <a:pPr marL="38418" marR="2540" indent="-32385">
              <a:spcBef>
                <a:spcPts val="50"/>
              </a:spcBef>
            </a:pPr>
            <a:r>
              <a:rPr b="1" spc="-5" dirty="0">
                <a:solidFill>
                  <a:srgbClr val="0844A1"/>
                </a:solidFill>
                <a:latin typeface="Lato"/>
                <a:cs typeface="Lato"/>
              </a:rPr>
              <a:t>Positional Encoding</a:t>
            </a:r>
            <a:endParaRPr>
              <a:latin typeface="Lato"/>
              <a:cs typeface="Lato"/>
            </a:endParaRPr>
          </a:p>
        </p:txBody>
      </p:sp>
      <p:sp>
        <p:nvSpPr>
          <p:cNvPr id="43" name="object 43"/>
          <p:cNvSpPr txBox="1"/>
          <p:nvPr/>
        </p:nvSpPr>
        <p:spPr>
          <a:xfrm>
            <a:off x="6189639" y="3304184"/>
            <a:ext cx="808673" cy="437299"/>
          </a:xfrm>
          <a:prstGeom prst="rect">
            <a:avLst/>
          </a:prstGeom>
        </p:spPr>
        <p:txBody>
          <a:bodyPr vert="horz" wrap="square" lIns="0" tIns="6350" rIns="0" bIns="0" rtlCol="0">
            <a:spAutoFit/>
          </a:bodyPr>
          <a:lstStyle/>
          <a:p>
            <a:pPr marL="38418" marR="2540" indent="-32385">
              <a:spcBef>
                <a:spcPts val="50"/>
              </a:spcBef>
            </a:pPr>
            <a:r>
              <a:rPr b="1" spc="-5" dirty="0">
                <a:solidFill>
                  <a:srgbClr val="0844A1"/>
                </a:solidFill>
                <a:latin typeface="Lato"/>
                <a:cs typeface="Lato"/>
              </a:rPr>
              <a:t>Positional Encoding</a:t>
            </a:r>
            <a:endParaRPr>
              <a:latin typeface="Lato"/>
              <a:cs typeface="Lato"/>
            </a:endParaRPr>
          </a:p>
        </p:txBody>
      </p:sp>
      <p:grpSp>
        <p:nvGrpSpPr>
          <p:cNvPr id="44" name="object 44"/>
          <p:cNvGrpSpPr/>
          <p:nvPr/>
        </p:nvGrpSpPr>
        <p:grpSpPr>
          <a:xfrm>
            <a:off x="2733670" y="805098"/>
            <a:ext cx="3764598" cy="2854325"/>
            <a:chOff x="5467339" y="1610196"/>
            <a:chExt cx="7529195" cy="5708650"/>
          </a:xfrm>
        </p:grpSpPr>
        <p:sp>
          <p:nvSpPr>
            <p:cNvPr id="45" name="object 45"/>
            <p:cNvSpPr/>
            <p:nvPr/>
          </p:nvSpPr>
          <p:spPr>
            <a:xfrm>
              <a:off x="7823384" y="6840411"/>
              <a:ext cx="459105" cy="459105"/>
            </a:xfrm>
            <a:custGeom>
              <a:avLst/>
              <a:gdLst/>
              <a:ahLst/>
              <a:cxnLst/>
              <a:rect l="l" t="t" r="r" b="b"/>
              <a:pathLst>
                <a:path w="459104" h="459104">
                  <a:moveTo>
                    <a:pt x="229499" y="458999"/>
                  </a:moveTo>
                  <a:lnTo>
                    <a:pt x="183247" y="454336"/>
                  </a:lnTo>
                  <a:lnTo>
                    <a:pt x="140167" y="440963"/>
                  </a:lnTo>
                  <a:lnTo>
                    <a:pt x="101183" y="419804"/>
                  </a:lnTo>
                  <a:lnTo>
                    <a:pt x="67218" y="391780"/>
                  </a:lnTo>
                  <a:lnTo>
                    <a:pt x="39194" y="357815"/>
                  </a:lnTo>
                  <a:lnTo>
                    <a:pt x="18035" y="318831"/>
                  </a:lnTo>
                  <a:lnTo>
                    <a:pt x="4662" y="275751"/>
                  </a:lnTo>
                  <a:lnTo>
                    <a:pt x="0" y="229499"/>
                  </a:lnTo>
                  <a:lnTo>
                    <a:pt x="4662" y="183247"/>
                  </a:lnTo>
                  <a:lnTo>
                    <a:pt x="18035" y="140167"/>
                  </a:lnTo>
                  <a:lnTo>
                    <a:pt x="39194" y="101183"/>
                  </a:lnTo>
                  <a:lnTo>
                    <a:pt x="67218" y="67218"/>
                  </a:lnTo>
                  <a:lnTo>
                    <a:pt x="101183" y="39194"/>
                  </a:lnTo>
                  <a:lnTo>
                    <a:pt x="140167" y="18035"/>
                  </a:lnTo>
                  <a:lnTo>
                    <a:pt x="183247" y="4662"/>
                  </a:lnTo>
                  <a:lnTo>
                    <a:pt x="229499" y="0"/>
                  </a:lnTo>
                  <a:lnTo>
                    <a:pt x="274486" y="4449"/>
                  </a:lnTo>
                  <a:lnTo>
                    <a:pt x="317330" y="17468"/>
                  </a:lnTo>
                  <a:lnTo>
                    <a:pt x="356828" y="38559"/>
                  </a:lnTo>
                  <a:lnTo>
                    <a:pt x="391774" y="67224"/>
                  </a:lnTo>
                  <a:lnTo>
                    <a:pt x="420439" y="102170"/>
                  </a:lnTo>
                  <a:lnTo>
                    <a:pt x="441530" y="141668"/>
                  </a:lnTo>
                  <a:lnTo>
                    <a:pt x="454549" y="184512"/>
                  </a:lnTo>
                  <a:lnTo>
                    <a:pt x="458999" y="229499"/>
                  </a:lnTo>
                  <a:lnTo>
                    <a:pt x="454336" y="275751"/>
                  </a:lnTo>
                  <a:lnTo>
                    <a:pt x="440963" y="318831"/>
                  </a:lnTo>
                  <a:lnTo>
                    <a:pt x="419804" y="357815"/>
                  </a:lnTo>
                  <a:lnTo>
                    <a:pt x="391780" y="391780"/>
                  </a:lnTo>
                  <a:lnTo>
                    <a:pt x="357815" y="419804"/>
                  </a:lnTo>
                  <a:lnTo>
                    <a:pt x="318831" y="440963"/>
                  </a:lnTo>
                  <a:lnTo>
                    <a:pt x="275751" y="454336"/>
                  </a:lnTo>
                  <a:lnTo>
                    <a:pt x="229499" y="458999"/>
                  </a:lnTo>
                  <a:close/>
                </a:path>
              </a:pathLst>
            </a:custGeom>
            <a:solidFill>
              <a:srgbClr val="6EA8DB"/>
            </a:solidFill>
          </p:spPr>
          <p:txBody>
            <a:bodyPr wrap="square" lIns="0" tIns="0" rIns="0" bIns="0" rtlCol="0"/>
            <a:lstStyle/>
            <a:p>
              <a:endParaRPr sz="700"/>
            </a:p>
          </p:txBody>
        </p:sp>
        <p:sp>
          <p:nvSpPr>
            <p:cNvPr id="46" name="object 46"/>
            <p:cNvSpPr/>
            <p:nvPr/>
          </p:nvSpPr>
          <p:spPr>
            <a:xfrm>
              <a:off x="7823384" y="6840411"/>
              <a:ext cx="459105" cy="459105"/>
            </a:xfrm>
            <a:custGeom>
              <a:avLst/>
              <a:gdLst/>
              <a:ahLst/>
              <a:cxnLst/>
              <a:rect l="l" t="t" r="r" b="b"/>
              <a:pathLst>
                <a:path w="459104" h="459104">
                  <a:moveTo>
                    <a:pt x="0" y="229499"/>
                  </a:moveTo>
                  <a:lnTo>
                    <a:pt x="4662" y="183247"/>
                  </a:lnTo>
                  <a:lnTo>
                    <a:pt x="18035" y="140167"/>
                  </a:lnTo>
                  <a:lnTo>
                    <a:pt x="39194" y="101183"/>
                  </a:lnTo>
                  <a:lnTo>
                    <a:pt x="67218" y="67218"/>
                  </a:lnTo>
                  <a:lnTo>
                    <a:pt x="101183" y="39194"/>
                  </a:lnTo>
                  <a:lnTo>
                    <a:pt x="140167" y="18035"/>
                  </a:lnTo>
                  <a:lnTo>
                    <a:pt x="183247" y="4662"/>
                  </a:lnTo>
                  <a:lnTo>
                    <a:pt x="229499" y="0"/>
                  </a:lnTo>
                  <a:lnTo>
                    <a:pt x="274486" y="4449"/>
                  </a:lnTo>
                  <a:lnTo>
                    <a:pt x="317330" y="17468"/>
                  </a:lnTo>
                  <a:lnTo>
                    <a:pt x="356828" y="38559"/>
                  </a:lnTo>
                  <a:lnTo>
                    <a:pt x="391774" y="67224"/>
                  </a:lnTo>
                  <a:lnTo>
                    <a:pt x="420439" y="102170"/>
                  </a:lnTo>
                  <a:lnTo>
                    <a:pt x="441530" y="141668"/>
                  </a:lnTo>
                  <a:lnTo>
                    <a:pt x="454549" y="184512"/>
                  </a:lnTo>
                  <a:lnTo>
                    <a:pt x="458999" y="229499"/>
                  </a:lnTo>
                  <a:lnTo>
                    <a:pt x="454336" y="275751"/>
                  </a:lnTo>
                  <a:lnTo>
                    <a:pt x="440963" y="318831"/>
                  </a:lnTo>
                  <a:lnTo>
                    <a:pt x="419804" y="357815"/>
                  </a:lnTo>
                  <a:lnTo>
                    <a:pt x="391780" y="391780"/>
                  </a:lnTo>
                  <a:lnTo>
                    <a:pt x="357815" y="419804"/>
                  </a:lnTo>
                  <a:lnTo>
                    <a:pt x="318831" y="440963"/>
                  </a:lnTo>
                  <a:lnTo>
                    <a:pt x="275751" y="454336"/>
                  </a:lnTo>
                  <a:lnTo>
                    <a:pt x="229499" y="458999"/>
                  </a:lnTo>
                  <a:lnTo>
                    <a:pt x="183247" y="454336"/>
                  </a:lnTo>
                  <a:lnTo>
                    <a:pt x="140167" y="440963"/>
                  </a:lnTo>
                  <a:lnTo>
                    <a:pt x="101183" y="419804"/>
                  </a:lnTo>
                  <a:lnTo>
                    <a:pt x="67218" y="391780"/>
                  </a:lnTo>
                  <a:lnTo>
                    <a:pt x="39194" y="357815"/>
                  </a:lnTo>
                  <a:lnTo>
                    <a:pt x="18035" y="318831"/>
                  </a:lnTo>
                  <a:lnTo>
                    <a:pt x="4662" y="275751"/>
                  </a:lnTo>
                  <a:lnTo>
                    <a:pt x="0" y="229499"/>
                  </a:lnTo>
                  <a:close/>
                </a:path>
              </a:pathLst>
            </a:custGeom>
            <a:ln w="38099">
              <a:solidFill>
                <a:srgbClr val="0844A1"/>
              </a:solidFill>
            </a:ln>
          </p:spPr>
          <p:txBody>
            <a:bodyPr wrap="square" lIns="0" tIns="0" rIns="0" bIns="0" rtlCol="0"/>
            <a:lstStyle/>
            <a:p>
              <a:endParaRPr sz="700"/>
            </a:p>
          </p:txBody>
        </p:sp>
        <p:sp>
          <p:nvSpPr>
            <p:cNvPr id="47" name="object 47"/>
            <p:cNvSpPr/>
            <p:nvPr/>
          </p:nvSpPr>
          <p:spPr>
            <a:xfrm>
              <a:off x="9741730" y="6840411"/>
              <a:ext cx="459105" cy="459105"/>
            </a:xfrm>
            <a:custGeom>
              <a:avLst/>
              <a:gdLst/>
              <a:ahLst/>
              <a:cxnLst/>
              <a:rect l="l" t="t" r="r" b="b"/>
              <a:pathLst>
                <a:path w="459104" h="459104">
                  <a:moveTo>
                    <a:pt x="229499" y="458999"/>
                  </a:moveTo>
                  <a:lnTo>
                    <a:pt x="183247" y="454336"/>
                  </a:lnTo>
                  <a:lnTo>
                    <a:pt x="140167" y="440963"/>
                  </a:lnTo>
                  <a:lnTo>
                    <a:pt x="101183" y="419804"/>
                  </a:lnTo>
                  <a:lnTo>
                    <a:pt x="67218" y="391780"/>
                  </a:lnTo>
                  <a:lnTo>
                    <a:pt x="39194" y="357815"/>
                  </a:lnTo>
                  <a:lnTo>
                    <a:pt x="18035" y="318831"/>
                  </a:lnTo>
                  <a:lnTo>
                    <a:pt x="4662" y="275751"/>
                  </a:lnTo>
                  <a:lnTo>
                    <a:pt x="0" y="229499"/>
                  </a:lnTo>
                  <a:lnTo>
                    <a:pt x="4662" y="183247"/>
                  </a:lnTo>
                  <a:lnTo>
                    <a:pt x="18035" y="140167"/>
                  </a:lnTo>
                  <a:lnTo>
                    <a:pt x="39194" y="101183"/>
                  </a:lnTo>
                  <a:lnTo>
                    <a:pt x="67218" y="67218"/>
                  </a:lnTo>
                  <a:lnTo>
                    <a:pt x="101183" y="39194"/>
                  </a:lnTo>
                  <a:lnTo>
                    <a:pt x="140167" y="18035"/>
                  </a:lnTo>
                  <a:lnTo>
                    <a:pt x="183247" y="4662"/>
                  </a:lnTo>
                  <a:lnTo>
                    <a:pt x="229499" y="0"/>
                  </a:lnTo>
                  <a:lnTo>
                    <a:pt x="274486" y="4449"/>
                  </a:lnTo>
                  <a:lnTo>
                    <a:pt x="317330" y="17468"/>
                  </a:lnTo>
                  <a:lnTo>
                    <a:pt x="356828" y="38559"/>
                  </a:lnTo>
                  <a:lnTo>
                    <a:pt x="391774" y="67224"/>
                  </a:lnTo>
                  <a:lnTo>
                    <a:pt x="420439" y="102170"/>
                  </a:lnTo>
                  <a:lnTo>
                    <a:pt x="441530" y="141668"/>
                  </a:lnTo>
                  <a:lnTo>
                    <a:pt x="454549" y="184512"/>
                  </a:lnTo>
                  <a:lnTo>
                    <a:pt x="458999" y="229499"/>
                  </a:lnTo>
                  <a:lnTo>
                    <a:pt x="454336" y="275751"/>
                  </a:lnTo>
                  <a:lnTo>
                    <a:pt x="440963" y="318831"/>
                  </a:lnTo>
                  <a:lnTo>
                    <a:pt x="419804" y="357815"/>
                  </a:lnTo>
                  <a:lnTo>
                    <a:pt x="391780" y="391780"/>
                  </a:lnTo>
                  <a:lnTo>
                    <a:pt x="357815" y="419804"/>
                  </a:lnTo>
                  <a:lnTo>
                    <a:pt x="318831" y="440963"/>
                  </a:lnTo>
                  <a:lnTo>
                    <a:pt x="275751" y="454336"/>
                  </a:lnTo>
                  <a:lnTo>
                    <a:pt x="229499" y="458999"/>
                  </a:lnTo>
                  <a:close/>
                </a:path>
              </a:pathLst>
            </a:custGeom>
            <a:solidFill>
              <a:srgbClr val="6EA8DB"/>
            </a:solidFill>
          </p:spPr>
          <p:txBody>
            <a:bodyPr wrap="square" lIns="0" tIns="0" rIns="0" bIns="0" rtlCol="0"/>
            <a:lstStyle/>
            <a:p>
              <a:endParaRPr sz="700"/>
            </a:p>
          </p:txBody>
        </p:sp>
        <p:sp>
          <p:nvSpPr>
            <p:cNvPr id="48" name="object 48"/>
            <p:cNvSpPr/>
            <p:nvPr/>
          </p:nvSpPr>
          <p:spPr>
            <a:xfrm>
              <a:off x="9741730" y="6840411"/>
              <a:ext cx="459105" cy="459105"/>
            </a:xfrm>
            <a:custGeom>
              <a:avLst/>
              <a:gdLst/>
              <a:ahLst/>
              <a:cxnLst/>
              <a:rect l="l" t="t" r="r" b="b"/>
              <a:pathLst>
                <a:path w="459104" h="459104">
                  <a:moveTo>
                    <a:pt x="0" y="229499"/>
                  </a:moveTo>
                  <a:lnTo>
                    <a:pt x="4662" y="183247"/>
                  </a:lnTo>
                  <a:lnTo>
                    <a:pt x="18035" y="140167"/>
                  </a:lnTo>
                  <a:lnTo>
                    <a:pt x="39194" y="101183"/>
                  </a:lnTo>
                  <a:lnTo>
                    <a:pt x="67218" y="67218"/>
                  </a:lnTo>
                  <a:lnTo>
                    <a:pt x="101183" y="39194"/>
                  </a:lnTo>
                  <a:lnTo>
                    <a:pt x="140167" y="18035"/>
                  </a:lnTo>
                  <a:lnTo>
                    <a:pt x="183247" y="4662"/>
                  </a:lnTo>
                  <a:lnTo>
                    <a:pt x="229499" y="0"/>
                  </a:lnTo>
                  <a:lnTo>
                    <a:pt x="274486" y="4449"/>
                  </a:lnTo>
                  <a:lnTo>
                    <a:pt x="317330" y="17468"/>
                  </a:lnTo>
                  <a:lnTo>
                    <a:pt x="356828" y="38559"/>
                  </a:lnTo>
                  <a:lnTo>
                    <a:pt x="391774" y="67224"/>
                  </a:lnTo>
                  <a:lnTo>
                    <a:pt x="420439" y="102170"/>
                  </a:lnTo>
                  <a:lnTo>
                    <a:pt x="441530" y="141668"/>
                  </a:lnTo>
                  <a:lnTo>
                    <a:pt x="454549" y="184512"/>
                  </a:lnTo>
                  <a:lnTo>
                    <a:pt x="458999" y="229499"/>
                  </a:lnTo>
                  <a:lnTo>
                    <a:pt x="454336" y="275751"/>
                  </a:lnTo>
                  <a:lnTo>
                    <a:pt x="440963" y="318831"/>
                  </a:lnTo>
                  <a:lnTo>
                    <a:pt x="419804" y="357815"/>
                  </a:lnTo>
                  <a:lnTo>
                    <a:pt x="391780" y="391780"/>
                  </a:lnTo>
                  <a:lnTo>
                    <a:pt x="357815" y="419804"/>
                  </a:lnTo>
                  <a:lnTo>
                    <a:pt x="318831" y="440963"/>
                  </a:lnTo>
                  <a:lnTo>
                    <a:pt x="275751" y="454336"/>
                  </a:lnTo>
                  <a:lnTo>
                    <a:pt x="229499" y="458999"/>
                  </a:lnTo>
                  <a:lnTo>
                    <a:pt x="183247" y="454336"/>
                  </a:lnTo>
                  <a:lnTo>
                    <a:pt x="140167" y="440963"/>
                  </a:lnTo>
                  <a:lnTo>
                    <a:pt x="101183" y="419804"/>
                  </a:lnTo>
                  <a:lnTo>
                    <a:pt x="67218" y="391780"/>
                  </a:lnTo>
                  <a:lnTo>
                    <a:pt x="39194" y="357815"/>
                  </a:lnTo>
                  <a:lnTo>
                    <a:pt x="18035" y="318831"/>
                  </a:lnTo>
                  <a:lnTo>
                    <a:pt x="4662" y="275751"/>
                  </a:lnTo>
                  <a:lnTo>
                    <a:pt x="0" y="229499"/>
                  </a:lnTo>
                  <a:close/>
                </a:path>
              </a:pathLst>
            </a:custGeom>
            <a:ln w="38099">
              <a:solidFill>
                <a:srgbClr val="0844A1"/>
              </a:solidFill>
            </a:ln>
          </p:spPr>
          <p:txBody>
            <a:bodyPr wrap="square" lIns="0" tIns="0" rIns="0" bIns="0" rtlCol="0"/>
            <a:lstStyle/>
            <a:p>
              <a:endParaRPr sz="700"/>
            </a:p>
          </p:txBody>
        </p:sp>
        <p:sp>
          <p:nvSpPr>
            <p:cNvPr id="49" name="object 49"/>
            <p:cNvSpPr/>
            <p:nvPr/>
          </p:nvSpPr>
          <p:spPr>
            <a:xfrm>
              <a:off x="6493837" y="7069910"/>
              <a:ext cx="1101090" cy="0"/>
            </a:xfrm>
            <a:custGeom>
              <a:avLst/>
              <a:gdLst/>
              <a:ahLst/>
              <a:cxnLst/>
              <a:rect l="l" t="t" r="r" b="b"/>
              <a:pathLst>
                <a:path w="1101090">
                  <a:moveTo>
                    <a:pt x="0" y="0"/>
                  </a:moveTo>
                  <a:lnTo>
                    <a:pt x="1100997" y="0"/>
                  </a:lnTo>
                </a:path>
              </a:pathLst>
            </a:custGeom>
            <a:ln w="38099">
              <a:solidFill>
                <a:srgbClr val="595959"/>
              </a:solidFill>
            </a:ln>
          </p:spPr>
          <p:txBody>
            <a:bodyPr wrap="square" lIns="0" tIns="0" rIns="0" bIns="0" rtlCol="0"/>
            <a:lstStyle/>
            <a:p>
              <a:endParaRPr sz="700"/>
            </a:p>
          </p:txBody>
        </p:sp>
        <p:pic>
          <p:nvPicPr>
            <p:cNvPr id="50" name="object 50"/>
            <p:cNvPicPr/>
            <p:nvPr/>
          </p:nvPicPr>
          <p:blipFill>
            <a:blip r:embed="rId3" cstate="print"/>
            <a:stretch>
              <a:fillRect/>
            </a:stretch>
          </p:blipFill>
          <p:spPr>
            <a:xfrm>
              <a:off x="7575784" y="6987935"/>
              <a:ext cx="210999" cy="163949"/>
            </a:xfrm>
            <a:prstGeom prst="rect">
              <a:avLst/>
            </a:prstGeom>
          </p:spPr>
        </p:pic>
        <p:sp>
          <p:nvSpPr>
            <p:cNvPr id="51" name="object 51"/>
            <p:cNvSpPr/>
            <p:nvPr/>
          </p:nvSpPr>
          <p:spPr>
            <a:xfrm>
              <a:off x="10429479" y="7069910"/>
              <a:ext cx="1407160" cy="0"/>
            </a:xfrm>
            <a:custGeom>
              <a:avLst/>
              <a:gdLst/>
              <a:ahLst/>
              <a:cxnLst/>
              <a:rect l="l" t="t" r="r" b="b"/>
              <a:pathLst>
                <a:path w="1407159">
                  <a:moveTo>
                    <a:pt x="1406997" y="0"/>
                  </a:moveTo>
                  <a:lnTo>
                    <a:pt x="0" y="0"/>
                  </a:lnTo>
                </a:path>
              </a:pathLst>
            </a:custGeom>
            <a:ln w="38099">
              <a:solidFill>
                <a:srgbClr val="595959"/>
              </a:solidFill>
            </a:ln>
          </p:spPr>
          <p:txBody>
            <a:bodyPr wrap="square" lIns="0" tIns="0" rIns="0" bIns="0" rtlCol="0"/>
            <a:lstStyle/>
            <a:p>
              <a:endParaRPr sz="700"/>
            </a:p>
          </p:txBody>
        </p:sp>
        <p:pic>
          <p:nvPicPr>
            <p:cNvPr id="52" name="object 52"/>
            <p:cNvPicPr/>
            <p:nvPr/>
          </p:nvPicPr>
          <p:blipFill>
            <a:blip r:embed="rId4" cstate="print"/>
            <a:stretch>
              <a:fillRect/>
            </a:stretch>
          </p:blipFill>
          <p:spPr>
            <a:xfrm>
              <a:off x="10237529" y="6987935"/>
              <a:ext cx="210999" cy="163949"/>
            </a:xfrm>
            <a:prstGeom prst="rect">
              <a:avLst/>
            </a:prstGeom>
          </p:spPr>
        </p:pic>
        <p:sp>
          <p:nvSpPr>
            <p:cNvPr id="53" name="object 53"/>
            <p:cNvSpPr/>
            <p:nvPr/>
          </p:nvSpPr>
          <p:spPr>
            <a:xfrm>
              <a:off x="5556288" y="6299337"/>
              <a:ext cx="7331075" cy="970280"/>
            </a:xfrm>
            <a:custGeom>
              <a:avLst/>
              <a:gdLst/>
              <a:ahLst/>
              <a:cxnLst/>
              <a:rect l="l" t="t" r="r" b="b"/>
              <a:pathLst>
                <a:path w="7331075" h="970279">
                  <a:moveTo>
                    <a:pt x="0" y="0"/>
                  </a:moveTo>
                  <a:lnTo>
                    <a:pt x="2414095" y="964198"/>
                  </a:lnTo>
                </a:path>
                <a:path w="7331075" h="970279">
                  <a:moveTo>
                    <a:pt x="7331060" y="12574"/>
                  </a:moveTo>
                  <a:lnTo>
                    <a:pt x="2581769" y="970173"/>
                  </a:lnTo>
                </a:path>
              </a:pathLst>
            </a:custGeom>
            <a:ln w="38099">
              <a:solidFill>
                <a:srgbClr val="0844A1"/>
              </a:solidFill>
            </a:ln>
          </p:spPr>
          <p:txBody>
            <a:bodyPr wrap="square" lIns="0" tIns="0" rIns="0" bIns="0" rtlCol="0"/>
            <a:lstStyle/>
            <a:p>
              <a:endParaRPr sz="700"/>
            </a:p>
          </p:txBody>
        </p:sp>
        <p:sp>
          <p:nvSpPr>
            <p:cNvPr id="54" name="object 54"/>
            <p:cNvSpPr/>
            <p:nvPr/>
          </p:nvSpPr>
          <p:spPr>
            <a:xfrm>
              <a:off x="5486389" y="1629246"/>
              <a:ext cx="7491095" cy="4711700"/>
            </a:xfrm>
            <a:custGeom>
              <a:avLst/>
              <a:gdLst/>
              <a:ahLst/>
              <a:cxnLst/>
              <a:rect l="l" t="t" r="r" b="b"/>
              <a:pathLst>
                <a:path w="7491095" h="4711700">
                  <a:moveTo>
                    <a:pt x="7299310" y="4711190"/>
                  </a:moveTo>
                  <a:lnTo>
                    <a:pt x="191374" y="4711190"/>
                  </a:lnTo>
                  <a:lnTo>
                    <a:pt x="147492" y="4706136"/>
                  </a:lnTo>
                  <a:lnTo>
                    <a:pt x="107210" y="4691740"/>
                  </a:lnTo>
                  <a:lnTo>
                    <a:pt x="71676" y="4669149"/>
                  </a:lnTo>
                  <a:lnTo>
                    <a:pt x="42040" y="4639513"/>
                  </a:lnTo>
                  <a:lnTo>
                    <a:pt x="19450" y="4603980"/>
                  </a:lnTo>
                  <a:lnTo>
                    <a:pt x="5053" y="4563698"/>
                  </a:lnTo>
                  <a:lnTo>
                    <a:pt x="0" y="4519815"/>
                  </a:lnTo>
                  <a:lnTo>
                    <a:pt x="0" y="191369"/>
                  </a:lnTo>
                  <a:lnTo>
                    <a:pt x="5053" y="147490"/>
                  </a:lnTo>
                  <a:lnTo>
                    <a:pt x="19450" y="107210"/>
                  </a:lnTo>
                  <a:lnTo>
                    <a:pt x="42040" y="71677"/>
                  </a:lnTo>
                  <a:lnTo>
                    <a:pt x="71676" y="42041"/>
                  </a:lnTo>
                  <a:lnTo>
                    <a:pt x="107210" y="19451"/>
                  </a:lnTo>
                  <a:lnTo>
                    <a:pt x="147492" y="5054"/>
                  </a:lnTo>
                  <a:lnTo>
                    <a:pt x="191374" y="0"/>
                  </a:lnTo>
                  <a:lnTo>
                    <a:pt x="7299310" y="0"/>
                  </a:lnTo>
                  <a:lnTo>
                    <a:pt x="7372541" y="14567"/>
                  </a:lnTo>
                  <a:lnTo>
                    <a:pt x="7434635" y="56049"/>
                  </a:lnTo>
                  <a:lnTo>
                    <a:pt x="7476122" y="118135"/>
                  </a:lnTo>
                  <a:lnTo>
                    <a:pt x="7490684" y="191369"/>
                  </a:lnTo>
                  <a:lnTo>
                    <a:pt x="7490684" y="4519815"/>
                  </a:lnTo>
                  <a:lnTo>
                    <a:pt x="7485630" y="4563698"/>
                  </a:lnTo>
                  <a:lnTo>
                    <a:pt x="7471234" y="4603980"/>
                  </a:lnTo>
                  <a:lnTo>
                    <a:pt x="7448644" y="4639513"/>
                  </a:lnTo>
                  <a:lnTo>
                    <a:pt x="7419008" y="4669149"/>
                  </a:lnTo>
                  <a:lnTo>
                    <a:pt x="7383474" y="4691740"/>
                  </a:lnTo>
                  <a:lnTo>
                    <a:pt x="7343192" y="4706136"/>
                  </a:lnTo>
                  <a:lnTo>
                    <a:pt x="7299310" y="4711190"/>
                  </a:lnTo>
                  <a:close/>
                </a:path>
              </a:pathLst>
            </a:custGeom>
            <a:solidFill>
              <a:srgbClr val="6EA8DB"/>
            </a:solidFill>
          </p:spPr>
          <p:txBody>
            <a:bodyPr wrap="square" lIns="0" tIns="0" rIns="0" bIns="0" rtlCol="0"/>
            <a:lstStyle/>
            <a:p>
              <a:endParaRPr sz="700"/>
            </a:p>
          </p:txBody>
        </p:sp>
        <p:sp>
          <p:nvSpPr>
            <p:cNvPr id="55" name="object 55"/>
            <p:cNvSpPr/>
            <p:nvPr/>
          </p:nvSpPr>
          <p:spPr>
            <a:xfrm>
              <a:off x="5486389" y="1629246"/>
              <a:ext cx="7491095" cy="4711700"/>
            </a:xfrm>
            <a:custGeom>
              <a:avLst/>
              <a:gdLst/>
              <a:ahLst/>
              <a:cxnLst/>
              <a:rect l="l" t="t" r="r" b="b"/>
              <a:pathLst>
                <a:path w="7491095" h="4711700">
                  <a:moveTo>
                    <a:pt x="0" y="191369"/>
                  </a:moveTo>
                  <a:lnTo>
                    <a:pt x="5053" y="147490"/>
                  </a:lnTo>
                  <a:lnTo>
                    <a:pt x="19450" y="107210"/>
                  </a:lnTo>
                  <a:lnTo>
                    <a:pt x="42040" y="71677"/>
                  </a:lnTo>
                  <a:lnTo>
                    <a:pt x="71676" y="42041"/>
                  </a:lnTo>
                  <a:lnTo>
                    <a:pt x="107210" y="19451"/>
                  </a:lnTo>
                  <a:lnTo>
                    <a:pt x="147492" y="5054"/>
                  </a:lnTo>
                  <a:lnTo>
                    <a:pt x="191374" y="0"/>
                  </a:lnTo>
                  <a:lnTo>
                    <a:pt x="7299310" y="0"/>
                  </a:lnTo>
                  <a:lnTo>
                    <a:pt x="7372541" y="14567"/>
                  </a:lnTo>
                  <a:lnTo>
                    <a:pt x="7434635" y="56049"/>
                  </a:lnTo>
                  <a:lnTo>
                    <a:pt x="7476122" y="118135"/>
                  </a:lnTo>
                  <a:lnTo>
                    <a:pt x="7490684" y="191369"/>
                  </a:lnTo>
                  <a:lnTo>
                    <a:pt x="7490684" y="4519815"/>
                  </a:lnTo>
                  <a:lnTo>
                    <a:pt x="7485630" y="4563698"/>
                  </a:lnTo>
                  <a:lnTo>
                    <a:pt x="7471234" y="4603980"/>
                  </a:lnTo>
                  <a:lnTo>
                    <a:pt x="7448644" y="4639513"/>
                  </a:lnTo>
                  <a:lnTo>
                    <a:pt x="7419008" y="4669149"/>
                  </a:lnTo>
                  <a:lnTo>
                    <a:pt x="7383474" y="4691740"/>
                  </a:lnTo>
                  <a:lnTo>
                    <a:pt x="7343192" y="4706136"/>
                  </a:lnTo>
                  <a:lnTo>
                    <a:pt x="7299310" y="4711190"/>
                  </a:lnTo>
                  <a:lnTo>
                    <a:pt x="191374" y="4711190"/>
                  </a:lnTo>
                  <a:lnTo>
                    <a:pt x="147492" y="4706136"/>
                  </a:lnTo>
                  <a:lnTo>
                    <a:pt x="107210" y="4691740"/>
                  </a:lnTo>
                  <a:lnTo>
                    <a:pt x="71676" y="4669149"/>
                  </a:lnTo>
                  <a:lnTo>
                    <a:pt x="42040" y="4639513"/>
                  </a:lnTo>
                  <a:lnTo>
                    <a:pt x="19450" y="4603980"/>
                  </a:lnTo>
                  <a:lnTo>
                    <a:pt x="5053" y="4563698"/>
                  </a:lnTo>
                  <a:lnTo>
                    <a:pt x="0" y="4519815"/>
                  </a:lnTo>
                  <a:lnTo>
                    <a:pt x="0" y="191369"/>
                  </a:lnTo>
                  <a:close/>
                </a:path>
              </a:pathLst>
            </a:custGeom>
            <a:ln w="38099">
              <a:solidFill>
                <a:srgbClr val="0844A1"/>
              </a:solidFill>
            </a:ln>
          </p:spPr>
          <p:txBody>
            <a:bodyPr wrap="square" lIns="0" tIns="0" rIns="0" bIns="0" rtlCol="0"/>
            <a:lstStyle/>
            <a:p>
              <a:endParaRPr sz="700"/>
            </a:p>
          </p:txBody>
        </p:sp>
      </p:grpSp>
      <p:graphicFrame>
        <p:nvGraphicFramePr>
          <p:cNvPr id="56" name="object 56"/>
          <p:cNvGraphicFramePr>
            <a:graphicFrameLocks noGrp="1"/>
          </p:cNvGraphicFramePr>
          <p:nvPr/>
        </p:nvGraphicFramePr>
        <p:xfrm>
          <a:off x="4036261" y="2087602"/>
          <a:ext cx="233998" cy="953135"/>
        </p:xfrm>
        <a:graphic>
          <a:graphicData uri="http://schemas.openxmlformats.org/drawingml/2006/table">
            <a:tbl>
              <a:tblPr firstRow="1" bandRow="1">
                <a:tableStyleId>{2D5ABB26-0587-4C30-8999-92F81FD0307C}</a:tableStyleId>
              </a:tblPr>
              <a:tblGrid>
                <a:gridCol w="190818">
                  <a:extLst>
                    <a:ext uri="{9D8B030D-6E8A-4147-A177-3AD203B41FA5}">
                      <a16:colId xmlns:a16="http://schemas.microsoft.com/office/drawing/2014/main" val="20000"/>
                    </a:ext>
                  </a:extLst>
                </a:gridCol>
              </a:tblGrid>
              <a:tr h="190818">
                <a:tc>
                  <a:txBody>
                    <a:bodyPr/>
                    <a:lstStyle/>
                    <a:p>
                      <a:pPr>
                        <a:lnSpc>
                          <a:spcPct val="100000"/>
                        </a:lnSpc>
                        <a:spcBef>
                          <a:spcPts val="110"/>
                        </a:spcBef>
                      </a:pPr>
                      <a:endParaRPr sz="300">
                        <a:latin typeface="Times New Roman"/>
                        <a:cs typeface="Times New Roman"/>
                      </a:endParaRPr>
                    </a:p>
                    <a:p>
                      <a:pPr marL="150495">
                        <a:lnSpc>
                          <a:spcPct val="100000"/>
                        </a:lnSpc>
                      </a:pPr>
                      <a:r>
                        <a:rPr sz="500" b="1" spc="-25" dirty="0">
                          <a:latin typeface="Arial"/>
                          <a:cs typeface="Arial"/>
                        </a:rPr>
                        <a:t>X</a:t>
                      </a:r>
                      <a:r>
                        <a:rPr sz="500" b="1" spc="-37" baseline="-34188" dirty="0">
                          <a:latin typeface="Arial"/>
                          <a:cs typeface="Arial"/>
                        </a:rPr>
                        <a:t>1</a:t>
                      </a:r>
                      <a:endParaRPr sz="500" baseline="-34188">
                        <a:latin typeface="Arial"/>
                        <a:cs typeface="Arial"/>
                      </a:endParaRPr>
                    </a:p>
                  </a:txBody>
                  <a:tcPr marL="0" marR="0" marT="698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0"/>
                  </a:ext>
                </a:extLst>
              </a:tr>
              <a:tr h="190500">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1"/>
                  </a:ext>
                </a:extLst>
              </a:tr>
              <a:tr h="190500">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2"/>
                  </a:ext>
                </a:extLst>
              </a:tr>
              <a:tr h="190500">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3"/>
                  </a:ext>
                </a:extLst>
              </a:tr>
              <a:tr h="190818">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FFFFFF"/>
                    </a:solidFill>
                  </a:tcPr>
                </a:tc>
                <a:extLst>
                  <a:ext uri="{0D108BD9-81ED-4DB2-BD59-A6C34878D82A}">
                    <a16:rowId xmlns:a16="http://schemas.microsoft.com/office/drawing/2014/main" val="10004"/>
                  </a:ext>
                </a:extLst>
              </a:tr>
            </a:tbl>
          </a:graphicData>
        </a:graphic>
      </p:graphicFrame>
      <p:graphicFrame>
        <p:nvGraphicFramePr>
          <p:cNvPr id="57" name="object 57"/>
          <p:cNvGraphicFramePr>
            <a:graphicFrameLocks noGrp="1"/>
          </p:cNvGraphicFramePr>
          <p:nvPr/>
        </p:nvGraphicFramePr>
        <p:xfrm>
          <a:off x="4324848" y="2087602"/>
          <a:ext cx="233998" cy="953135"/>
        </p:xfrm>
        <a:graphic>
          <a:graphicData uri="http://schemas.openxmlformats.org/drawingml/2006/table">
            <a:tbl>
              <a:tblPr firstRow="1" bandRow="1">
                <a:tableStyleId>{2D5ABB26-0587-4C30-8999-92F81FD0307C}</a:tableStyleId>
              </a:tblPr>
              <a:tblGrid>
                <a:gridCol w="190818">
                  <a:extLst>
                    <a:ext uri="{9D8B030D-6E8A-4147-A177-3AD203B41FA5}">
                      <a16:colId xmlns:a16="http://schemas.microsoft.com/office/drawing/2014/main" val="20000"/>
                    </a:ext>
                  </a:extLst>
                </a:gridCol>
              </a:tblGrid>
              <a:tr h="190818">
                <a:tc>
                  <a:txBody>
                    <a:bodyPr/>
                    <a:lstStyle/>
                    <a:p>
                      <a:pPr>
                        <a:lnSpc>
                          <a:spcPct val="100000"/>
                        </a:lnSpc>
                        <a:spcBef>
                          <a:spcPts val="110"/>
                        </a:spcBef>
                      </a:pPr>
                      <a:endParaRPr sz="300">
                        <a:latin typeface="Times New Roman"/>
                        <a:cs typeface="Times New Roman"/>
                      </a:endParaRPr>
                    </a:p>
                    <a:p>
                      <a:pPr marL="165735">
                        <a:lnSpc>
                          <a:spcPct val="100000"/>
                        </a:lnSpc>
                      </a:pPr>
                      <a:r>
                        <a:rPr sz="500" b="1" spc="-25" dirty="0">
                          <a:latin typeface="Arial"/>
                          <a:cs typeface="Arial"/>
                        </a:rPr>
                        <a:t>X</a:t>
                      </a:r>
                      <a:r>
                        <a:rPr sz="500" b="1" spc="-37" baseline="-34188" dirty="0">
                          <a:latin typeface="Arial"/>
                          <a:cs typeface="Arial"/>
                        </a:rPr>
                        <a:t>2</a:t>
                      </a:r>
                      <a:endParaRPr sz="500" baseline="-34188">
                        <a:latin typeface="Arial"/>
                        <a:cs typeface="Arial"/>
                      </a:endParaRPr>
                    </a:p>
                  </a:txBody>
                  <a:tcPr marL="0" marR="0" marT="698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0"/>
                  </a:ext>
                </a:extLst>
              </a:tr>
              <a:tr h="190500">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1"/>
                  </a:ext>
                </a:extLst>
              </a:tr>
              <a:tr h="190500">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2"/>
                  </a:ext>
                </a:extLst>
              </a:tr>
              <a:tr h="190500">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3"/>
                  </a:ext>
                </a:extLst>
              </a:tr>
              <a:tr h="190818">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FFFFFF"/>
                    </a:solidFill>
                  </a:tcPr>
                </a:tc>
                <a:extLst>
                  <a:ext uri="{0D108BD9-81ED-4DB2-BD59-A6C34878D82A}">
                    <a16:rowId xmlns:a16="http://schemas.microsoft.com/office/drawing/2014/main" val="10004"/>
                  </a:ext>
                </a:extLst>
              </a:tr>
            </a:tbl>
          </a:graphicData>
        </a:graphic>
      </p:graphicFrame>
      <p:graphicFrame>
        <p:nvGraphicFramePr>
          <p:cNvPr id="58" name="object 58"/>
          <p:cNvGraphicFramePr>
            <a:graphicFrameLocks noGrp="1"/>
          </p:cNvGraphicFramePr>
          <p:nvPr/>
        </p:nvGraphicFramePr>
        <p:xfrm>
          <a:off x="4613422" y="2087602"/>
          <a:ext cx="233998" cy="953135"/>
        </p:xfrm>
        <a:graphic>
          <a:graphicData uri="http://schemas.openxmlformats.org/drawingml/2006/table">
            <a:tbl>
              <a:tblPr firstRow="1" bandRow="1">
                <a:tableStyleId>{2D5ABB26-0587-4C30-8999-92F81FD0307C}</a:tableStyleId>
              </a:tblPr>
              <a:tblGrid>
                <a:gridCol w="190818">
                  <a:extLst>
                    <a:ext uri="{9D8B030D-6E8A-4147-A177-3AD203B41FA5}">
                      <a16:colId xmlns:a16="http://schemas.microsoft.com/office/drawing/2014/main" val="20000"/>
                    </a:ext>
                  </a:extLst>
                </a:gridCol>
              </a:tblGrid>
              <a:tr h="190818">
                <a:tc>
                  <a:txBody>
                    <a:bodyPr/>
                    <a:lstStyle/>
                    <a:p>
                      <a:pPr>
                        <a:lnSpc>
                          <a:spcPct val="100000"/>
                        </a:lnSpc>
                        <a:spcBef>
                          <a:spcPts val="110"/>
                        </a:spcBef>
                      </a:pPr>
                      <a:endParaRPr sz="300">
                        <a:latin typeface="Times New Roman"/>
                        <a:cs typeface="Times New Roman"/>
                      </a:endParaRPr>
                    </a:p>
                    <a:p>
                      <a:pPr marL="155575">
                        <a:lnSpc>
                          <a:spcPct val="100000"/>
                        </a:lnSpc>
                      </a:pPr>
                      <a:r>
                        <a:rPr sz="500" b="1" spc="-25" dirty="0">
                          <a:latin typeface="Arial"/>
                          <a:cs typeface="Arial"/>
                        </a:rPr>
                        <a:t>X</a:t>
                      </a:r>
                      <a:r>
                        <a:rPr sz="500" b="1" spc="-37" baseline="-34188" dirty="0">
                          <a:latin typeface="Arial"/>
                          <a:cs typeface="Arial"/>
                        </a:rPr>
                        <a:t>3</a:t>
                      </a:r>
                      <a:endParaRPr sz="500" baseline="-34188">
                        <a:latin typeface="Arial"/>
                        <a:cs typeface="Arial"/>
                      </a:endParaRPr>
                    </a:p>
                  </a:txBody>
                  <a:tcPr marL="0" marR="0" marT="698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0"/>
                  </a:ext>
                </a:extLst>
              </a:tr>
              <a:tr h="190500">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1"/>
                  </a:ext>
                </a:extLst>
              </a:tr>
              <a:tr h="190500">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2"/>
                  </a:ext>
                </a:extLst>
              </a:tr>
              <a:tr h="190500">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3"/>
                  </a:ext>
                </a:extLst>
              </a:tr>
              <a:tr h="190818">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FFFFFF"/>
                    </a:solidFill>
                  </a:tcPr>
                </a:tc>
                <a:extLst>
                  <a:ext uri="{0D108BD9-81ED-4DB2-BD59-A6C34878D82A}">
                    <a16:rowId xmlns:a16="http://schemas.microsoft.com/office/drawing/2014/main" val="10004"/>
                  </a:ext>
                </a:extLst>
              </a:tr>
            </a:tbl>
          </a:graphicData>
        </a:graphic>
      </p:graphicFrame>
      <p:graphicFrame>
        <p:nvGraphicFramePr>
          <p:cNvPr id="59" name="object 59"/>
          <p:cNvGraphicFramePr>
            <a:graphicFrameLocks noGrp="1"/>
          </p:cNvGraphicFramePr>
          <p:nvPr/>
        </p:nvGraphicFramePr>
        <p:xfrm>
          <a:off x="4902009" y="2087602"/>
          <a:ext cx="348298" cy="953135"/>
        </p:xfrm>
        <a:graphic>
          <a:graphicData uri="http://schemas.openxmlformats.org/drawingml/2006/table">
            <a:tbl>
              <a:tblPr firstRow="1" bandRow="1">
                <a:tableStyleId>{2D5ABB26-0587-4C30-8999-92F81FD0307C}</a:tableStyleId>
              </a:tblPr>
              <a:tblGrid>
                <a:gridCol w="305118">
                  <a:extLst>
                    <a:ext uri="{9D8B030D-6E8A-4147-A177-3AD203B41FA5}">
                      <a16:colId xmlns:a16="http://schemas.microsoft.com/office/drawing/2014/main" val="20000"/>
                    </a:ext>
                  </a:extLst>
                </a:gridCol>
              </a:tblGrid>
              <a:tr h="190818">
                <a:tc>
                  <a:txBody>
                    <a:bodyPr/>
                    <a:lstStyle/>
                    <a:p>
                      <a:pPr marR="222250">
                        <a:lnSpc>
                          <a:spcPct val="100000"/>
                        </a:lnSpc>
                        <a:spcBef>
                          <a:spcPts val="110"/>
                        </a:spcBef>
                      </a:pPr>
                      <a:endParaRPr sz="300">
                        <a:latin typeface="Times New Roman"/>
                        <a:cs typeface="Times New Roman"/>
                      </a:endParaRPr>
                    </a:p>
                    <a:p>
                      <a:pPr marL="155575" marR="222250">
                        <a:lnSpc>
                          <a:spcPct val="100000"/>
                        </a:lnSpc>
                      </a:pPr>
                      <a:r>
                        <a:rPr sz="500" b="1" spc="-25" dirty="0">
                          <a:latin typeface="Arial"/>
                          <a:cs typeface="Arial"/>
                        </a:rPr>
                        <a:t>X</a:t>
                      </a:r>
                      <a:r>
                        <a:rPr sz="500" b="1" spc="-37" baseline="-34188" dirty="0">
                          <a:latin typeface="Arial"/>
                          <a:cs typeface="Arial"/>
                        </a:rPr>
                        <a:t>4</a:t>
                      </a:r>
                      <a:endParaRPr sz="500" baseline="-34188">
                        <a:latin typeface="Arial"/>
                        <a:cs typeface="Arial"/>
                      </a:endParaRPr>
                    </a:p>
                  </a:txBody>
                  <a:tcPr marL="0" marR="0" marT="698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0"/>
                  </a:ext>
                </a:extLst>
              </a:tr>
              <a:tr h="190500">
                <a:tc>
                  <a:txBody>
                    <a:bodyPr/>
                    <a:lstStyle/>
                    <a:p>
                      <a:pPr>
                        <a:lnSpc>
                          <a:spcPts val="2330"/>
                        </a:lnSpc>
                        <a:tabLst>
                          <a:tab pos="267970" algn="l"/>
                        </a:tabLst>
                      </a:pPr>
                      <a:r>
                        <a:rPr sz="1200" spc="-50" dirty="0">
                          <a:latin typeface="Arial"/>
                          <a:cs typeface="Arial"/>
                        </a:rPr>
                        <a:t>e</a:t>
                      </a:r>
                      <a:r>
                        <a:rPr sz="1200" dirty="0">
                          <a:latin typeface="Arial"/>
                          <a:cs typeface="Arial"/>
                        </a:rPr>
                        <a:t>	</a:t>
                      </a:r>
                      <a:r>
                        <a:rPr sz="1200" spc="-25" dirty="0">
                          <a:latin typeface="Arial"/>
                          <a:cs typeface="Arial"/>
                        </a:rPr>
                        <a:t>od</a:t>
                      </a:r>
                      <a:endParaRPr sz="1200">
                        <a:latin typeface="Arial"/>
                        <a:cs typeface="Arial"/>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1"/>
                  </a:ext>
                </a:extLst>
              </a:tr>
              <a:tr h="190500">
                <a:tc>
                  <a:txBody>
                    <a:bodyPr/>
                    <a:lstStyle/>
                    <a:p>
                      <a:pPr marR="222250">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2"/>
                  </a:ext>
                </a:extLst>
              </a:tr>
              <a:tr h="190500">
                <a:tc>
                  <a:txBody>
                    <a:bodyPr/>
                    <a:lstStyle/>
                    <a:p>
                      <a:pPr marR="222250">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FFF"/>
                    </a:solidFill>
                  </a:tcPr>
                </a:tc>
                <a:extLst>
                  <a:ext uri="{0D108BD9-81ED-4DB2-BD59-A6C34878D82A}">
                    <a16:rowId xmlns:a16="http://schemas.microsoft.com/office/drawing/2014/main" val="10003"/>
                  </a:ext>
                </a:extLst>
              </a:tr>
              <a:tr h="190818">
                <a:tc>
                  <a:txBody>
                    <a:bodyPr/>
                    <a:lstStyle/>
                    <a:p>
                      <a:pPr marR="222250">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FFFFFF"/>
                    </a:solidFill>
                  </a:tcPr>
                </a:tc>
                <a:extLst>
                  <a:ext uri="{0D108BD9-81ED-4DB2-BD59-A6C34878D82A}">
                    <a16:rowId xmlns:a16="http://schemas.microsoft.com/office/drawing/2014/main" val="10004"/>
                  </a:ext>
                </a:extLst>
              </a:tr>
            </a:tbl>
          </a:graphicData>
        </a:graphic>
      </p:graphicFrame>
      <p:graphicFrame>
        <p:nvGraphicFramePr>
          <p:cNvPr id="60" name="object 60"/>
          <p:cNvGraphicFramePr>
            <a:graphicFrameLocks noGrp="1"/>
          </p:cNvGraphicFramePr>
          <p:nvPr/>
        </p:nvGraphicFramePr>
        <p:xfrm>
          <a:off x="4036261" y="971899"/>
          <a:ext cx="233998" cy="953135"/>
        </p:xfrm>
        <a:graphic>
          <a:graphicData uri="http://schemas.openxmlformats.org/drawingml/2006/table">
            <a:tbl>
              <a:tblPr firstRow="1" bandRow="1">
                <a:tableStyleId>{2D5ABB26-0587-4C30-8999-92F81FD0307C}</a:tableStyleId>
              </a:tblPr>
              <a:tblGrid>
                <a:gridCol w="190818">
                  <a:extLst>
                    <a:ext uri="{9D8B030D-6E8A-4147-A177-3AD203B41FA5}">
                      <a16:colId xmlns:a16="http://schemas.microsoft.com/office/drawing/2014/main" val="20000"/>
                    </a:ext>
                  </a:extLst>
                </a:gridCol>
              </a:tblGrid>
              <a:tr h="190818">
                <a:tc>
                  <a:txBody>
                    <a:bodyPr/>
                    <a:lstStyle/>
                    <a:p>
                      <a:pPr>
                        <a:lnSpc>
                          <a:spcPct val="100000"/>
                        </a:lnSpc>
                        <a:spcBef>
                          <a:spcPts val="110"/>
                        </a:spcBef>
                      </a:pPr>
                      <a:endParaRPr sz="300">
                        <a:latin typeface="Times New Roman"/>
                        <a:cs typeface="Times New Roman"/>
                      </a:endParaRPr>
                    </a:p>
                    <a:p>
                      <a:pPr marL="150495">
                        <a:lnSpc>
                          <a:spcPct val="100000"/>
                        </a:lnSpc>
                      </a:pPr>
                      <a:r>
                        <a:rPr sz="500" b="1" spc="-25" dirty="0">
                          <a:latin typeface="Arial"/>
                          <a:cs typeface="Arial"/>
                        </a:rPr>
                        <a:t>X</a:t>
                      </a:r>
                      <a:r>
                        <a:rPr sz="500" b="1" spc="-37" baseline="-34188" dirty="0">
                          <a:latin typeface="Arial"/>
                          <a:cs typeface="Arial"/>
                        </a:rPr>
                        <a:t>1</a:t>
                      </a:r>
                      <a:endParaRPr sz="500" baseline="-34188">
                        <a:latin typeface="Arial"/>
                        <a:cs typeface="Arial"/>
                      </a:endParaRPr>
                    </a:p>
                  </a:txBody>
                  <a:tcPr marL="0" marR="0" marT="698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FFF2CC"/>
                    </a:solidFill>
                  </a:tcPr>
                </a:tc>
                <a:extLst>
                  <a:ext uri="{0D108BD9-81ED-4DB2-BD59-A6C34878D82A}">
                    <a16:rowId xmlns:a16="http://schemas.microsoft.com/office/drawing/2014/main" val="10000"/>
                  </a:ext>
                </a:extLst>
              </a:tr>
              <a:tr h="190500">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2CC"/>
                    </a:solidFill>
                  </a:tcPr>
                </a:tc>
                <a:extLst>
                  <a:ext uri="{0D108BD9-81ED-4DB2-BD59-A6C34878D82A}">
                    <a16:rowId xmlns:a16="http://schemas.microsoft.com/office/drawing/2014/main" val="10001"/>
                  </a:ext>
                </a:extLst>
              </a:tr>
              <a:tr h="190500">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2CC"/>
                    </a:solidFill>
                  </a:tcPr>
                </a:tc>
                <a:extLst>
                  <a:ext uri="{0D108BD9-81ED-4DB2-BD59-A6C34878D82A}">
                    <a16:rowId xmlns:a16="http://schemas.microsoft.com/office/drawing/2014/main" val="10002"/>
                  </a:ext>
                </a:extLst>
              </a:tr>
              <a:tr h="190500">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2CC"/>
                    </a:solidFill>
                  </a:tcPr>
                </a:tc>
                <a:extLst>
                  <a:ext uri="{0D108BD9-81ED-4DB2-BD59-A6C34878D82A}">
                    <a16:rowId xmlns:a16="http://schemas.microsoft.com/office/drawing/2014/main" val="10003"/>
                  </a:ext>
                </a:extLst>
              </a:tr>
              <a:tr h="190818">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FFF2CC"/>
                    </a:solidFill>
                  </a:tcPr>
                </a:tc>
                <a:extLst>
                  <a:ext uri="{0D108BD9-81ED-4DB2-BD59-A6C34878D82A}">
                    <a16:rowId xmlns:a16="http://schemas.microsoft.com/office/drawing/2014/main" val="10004"/>
                  </a:ext>
                </a:extLst>
              </a:tr>
            </a:tbl>
          </a:graphicData>
        </a:graphic>
      </p:graphicFrame>
      <p:graphicFrame>
        <p:nvGraphicFramePr>
          <p:cNvPr id="61" name="object 61"/>
          <p:cNvGraphicFramePr>
            <a:graphicFrameLocks noGrp="1"/>
          </p:cNvGraphicFramePr>
          <p:nvPr/>
        </p:nvGraphicFramePr>
        <p:xfrm>
          <a:off x="4324848" y="971899"/>
          <a:ext cx="233998" cy="953135"/>
        </p:xfrm>
        <a:graphic>
          <a:graphicData uri="http://schemas.openxmlformats.org/drawingml/2006/table">
            <a:tbl>
              <a:tblPr firstRow="1" bandRow="1">
                <a:tableStyleId>{2D5ABB26-0587-4C30-8999-92F81FD0307C}</a:tableStyleId>
              </a:tblPr>
              <a:tblGrid>
                <a:gridCol w="190818">
                  <a:extLst>
                    <a:ext uri="{9D8B030D-6E8A-4147-A177-3AD203B41FA5}">
                      <a16:colId xmlns:a16="http://schemas.microsoft.com/office/drawing/2014/main" val="20000"/>
                    </a:ext>
                  </a:extLst>
                </a:gridCol>
              </a:tblGrid>
              <a:tr h="190818">
                <a:tc>
                  <a:txBody>
                    <a:bodyPr/>
                    <a:lstStyle/>
                    <a:p>
                      <a:pPr>
                        <a:lnSpc>
                          <a:spcPct val="100000"/>
                        </a:lnSpc>
                        <a:spcBef>
                          <a:spcPts val="110"/>
                        </a:spcBef>
                      </a:pPr>
                      <a:endParaRPr sz="300">
                        <a:latin typeface="Times New Roman"/>
                        <a:cs typeface="Times New Roman"/>
                      </a:endParaRPr>
                    </a:p>
                    <a:p>
                      <a:pPr marL="165735">
                        <a:lnSpc>
                          <a:spcPct val="100000"/>
                        </a:lnSpc>
                      </a:pPr>
                      <a:r>
                        <a:rPr sz="500" b="1" spc="-25" dirty="0">
                          <a:latin typeface="Arial"/>
                          <a:cs typeface="Arial"/>
                        </a:rPr>
                        <a:t>X</a:t>
                      </a:r>
                      <a:r>
                        <a:rPr sz="500" b="1" spc="-37" baseline="-34188" dirty="0">
                          <a:latin typeface="Arial"/>
                          <a:cs typeface="Arial"/>
                        </a:rPr>
                        <a:t>2</a:t>
                      </a:r>
                      <a:endParaRPr sz="500" baseline="-34188">
                        <a:latin typeface="Arial"/>
                        <a:cs typeface="Arial"/>
                      </a:endParaRPr>
                    </a:p>
                  </a:txBody>
                  <a:tcPr marL="0" marR="0" marT="698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FFF2CC"/>
                    </a:solidFill>
                  </a:tcPr>
                </a:tc>
                <a:extLst>
                  <a:ext uri="{0D108BD9-81ED-4DB2-BD59-A6C34878D82A}">
                    <a16:rowId xmlns:a16="http://schemas.microsoft.com/office/drawing/2014/main" val="10000"/>
                  </a:ext>
                </a:extLst>
              </a:tr>
              <a:tr h="190500">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2CC"/>
                    </a:solidFill>
                  </a:tcPr>
                </a:tc>
                <a:extLst>
                  <a:ext uri="{0D108BD9-81ED-4DB2-BD59-A6C34878D82A}">
                    <a16:rowId xmlns:a16="http://schemas.microsoft.com/office/drawing/2014/main" val="10001"/>
                  </a:ext>
                </a:extLst>
              </a:tr>
              <a:tr h="190500">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2CC"/>
                    </a:solidFill>
                  </a:tcPr>
                </a:tc>
                <a:extLst>
                  <a:ext uri="{0D108BD9-81ED-4DB2-BD59-A6C34878D82A}">
                    <a16:rowId xmlns:a16="http://schemas.microsoft.com/office/drawing/2014/main" val="10002"/>
                  </a:ext>
                </a:extLst>
              </a:tr>
              <a:tr h="190500">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2CC"/>
                    </a:solidFill>
                  </a:tcPr>
                </a:tc>
                <a:extLst>
                  <a:ext uri="{0D108BD9-81ED-4DB2-BD59-A6C34878D82A}">
                    <a16:rowId xmlns:a16="http://schemas.microsoft.com/office/drawing/2014/main" val="10003"/>
                  </a:ext>
                </a:extLst>
              </a:tr>
              <a:tr h="190818">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FFF2CC"/>
                    </a:solidFill>
                  </a:tcPr>
                </a:tc>
                <a:extLst>
                  <a:ext uri="{0D108BD9-81ED-4DB2-BD59-A6C34878D82A}">
                    <a16:rowId xmlns:a16="http://schemas.microsoft.com/office/drawing/2014/main" val="10004"/>
                  </a:ext>
                </a:extLst>
              </a:tr>
            </a:tbl>
          </a:graphicData>
        </a:graphic>
      </p:graphicFrame>
      <p:graphicFrame>
        <p:nvGraphicFramePr>
          <p:cNvPr id="62" name="object 62"/>
          <p:cNvGraphicFramePr>
            <a:graphicFrameLocks noGrp="1"/>
          </p:cNvGraphicFramePr>
          <p:nvPr/>
        </p:nvGraphicFramePr>
        <p:xfrm>
          <a:off x="4613422" y="971899"/>
          <a:ext cx="233998" cy="953135"/>
        </p:xfrm>
        <a:graphic>
          <a:graphicData uri="http://schemas.openxmlformats.org/drawingml/2006/table">
            <a:tbl>
              <a:tblPr firstRow="1" bandRow="1">
                <a:tableStyleId>{2D5ABB26-0587-4C30-8999-92F81FD0307C}</a:tableStyleId>
              </a:tblPr>
              <a:tblGrid>
                <a:gridCol w="190818">
                  <a:extLst>
                    <a:ext uri="{9D8B030D-6E8A-4147-A177-3AD203B41FA5}">
                      <a16:colId xmlns:a16="http://schemas.microsoft.com/office/drawing/2014/main" val="20000"/>
                    </a:ext>
                  </a:extLst>
                </a:gridCol>
              </a:tblGrid>
              <a:tr h="190818">
                <a:tc>
                  <a:txBody>
                    <a:bodyPr/>
                    <a:lstStyle/>
                    <a:p>
                      <a:pPr>
                        <a:lnSpc>
                          <a:spcPct val="100000"/>
                        </a:lnSpc>
                        <a:spcBef>
                          <a:spcPts val="110"/>
                        </a:spcBef>
                      </a:pPr>
                      <a:endParaRPr sz="300">
                        <a:latin typeface="Times New Roman"/>
                        <a:cs typeface="Times New Roman"/>
                      </a:endParaRPr>
                    </a:p>
                    <a:p>
                      <a:pPr marL="155575">
                        <a:lnSpc>
                          <a:spcPct val="100000"/>
                        </a:lnSpc>
                      </a:pPr>
                      <a:r>
                        <a:rPr sz="500" b="1" spc="-25" dirty="0">
                          <a:latin typeface="Arial"/>
                          <a:cs typeface="Arial"/>
                        </a:rPr>
                        <a:t>X</a:t>
                      </a:r>
                      <a:r>
                        <a:rPr sz="500" b="1" spc="-37" baseline="-34188" dirty="0">
                          <a:latin typeface="Arial"/>
                          <a:cs typeface="Arial"/>
                        </a:rPr>
                        <a:t>3</a:t>
                      </a:r>
                      <a:endParaRPr sz="500" baseline="-34188">
                        <a:latin typeface="Arial"/>
                        <a:cs typeface="Arial"/>
                      </a:endParaRPr>
                    </a:p>
                  </a:txBody>
                  <a:tcPr marL="0" marR="0" marT="698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FFF2CC"/>
                    </a:solidFill>
                  </a:tcPr>
                </a:tc>
                <a:extLst>
                  <a:ext uri="{0D108BD9-81ED-4DB2-BD59-A6C34878D82A}">
                    <a16:rowId xmlns:a16="http://schemas.microsoft.com/office/drawing/2014/main" val="10000"/>
                  </a:ext>
                </a:extLst>
              </a:tr>
              <a:tr h="190500">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2CC"/>
                    </a:solidFill>
                  </a:tcPr>
                </a:tc>
                <a:extLst>
                  <a:ext uri="{0D108BD9-81ED-4DB2-BD59-A6C34878D82A}">
                    <a16:rowId xmlns:a16="http://schemas.microsoft.com/office/drawing/2014/main" val="10001"/>
                  </a:ext>
                </a:extLst>
              </a:tr>
              <a:tr h="190500">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2CC"/>
                    </a:solidFill>
                  </a:tcPr>
                </a:tc>
                <a:extLst>
                  <a:ext uri="{0D108BD9-81ED-4DB2-BD59-A6C34878D82A}">
                    <a16:rowId xmlns:a16="http://schemas.microsoft.com/office/drawing/2014/main" val="10002"/>
                  </a:ext>
                </a:extLst>
              </a:tr>
              <a:tr h="190500">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2CC"/>
                    </a:solidFill>
                  </a:tcPr>
                </a:tc>
                <a:extLst>
                  <a:ext uri="{0D108BD9-81ED-4DB2-BD59-A6C34878D82A}">
                    <a16:rowId xmlns:a16="http://schemas.microsoft.com/office/drawing/2014/main" val="10003"/>
                  </a:ext>
                </a:extLst>
              </a:tr>
              <a:tr h="190818">
                <a:tc>
                  <a:txBody>
                    <a:bodyPr/>
                    <a:lstStyle/>
                    <a:p>
                      <a:pPr>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FFF2CC"/>
                    </a:solidFill>
                  </a:tcPr>
                </a:tc>
                <a:extLst>
                  <a:ext uri="{0D108BD9-81ED-4DB2-BD59-A6C34878D82A}">
                    <a16:rowId xmlns:a16="http://schemas.microsoft.com/office/drawing/2014/main" val="10004"/>
                  </a:ext>
                </a:extLst>
              </a:tr>
            </a:tbl>
          </a:graphicData>
        </a:graphic>
      </p:graphicFrame>
      <p:graphicFrame>
        <p:nvGraphicFramePr>
          <p:cNvPr id="63" name="object 63"/>
          <p:cNvGraphicFramePr>
            <a:graphicFrameLocks noGrp="1"/>
          </p:cNvGraphicFramePr>
          <p:nvPr/>
        </p:nvGraphicFramePr>
        <p:xfrm>
          <a:off x="4902009" y="971899"/>
          <a:ext cx="339408" cy="953135"/>
        </p:xfrm>
        <a:graphic>
          <a:graphicData uri="http://schemas.openxmlformats.org/drawingml/2006/table">
            <a:tbl>
              <a:tblPr firstRow="1" bandRow="1">
                <a:tableStyleId>{2D5ABB26-0587-4C30-8999-92F81FD0307C}</a:tableStyleId>
              </a:tblPr>
              <a:tblGrid>
                <a:gridCol w="296228">
                  <a:extLst>
                    <a:ext uri="{9D8B030D-6E8A-4147-A177-3AD203B41FA5}">
                      <a16:colId xmlns:a16="http://schemas.microsoft.com/office/drawing/2014/main" val="20000"/>
                    </a:ext>
                  </a:extLst>
                </a:gridCol>
              </a:tblGrid>
              <a:tr h="190818">
                <a:tc>
                  <a:txBody>
                    <a:bodyPr/>
                    <a:lstStyle/>
                    <a:p>
                      <a:pPr marL="342265">
                        <a:lnSpc>
                          <a:spcPts val="1130"/>
                        </a:lnSpc>
                      </a:pPr>
                      <a:r>
                        <a:rPr sz="900" spc="-25" dirty="0">
                          <a:latin typeface="Arial"/>
                          <a:cs typeface="Arial"/>
                        </a:rPr>
                        <a:t>ax</a:t>
                      </a:r>
                      <a:endParaRPr sz="900">
                        <a:latin typeface="Arial"/>
                        <a:cs typeface="Arial"/>
                      </a:endParaRPr>
                    </a:p>
                    <a:p>
                      <a:pPr marL="155575" marR="103505">
                        <a:lnSpc>
                          <a:spcPts val="1760"/>
                        </a:lnSpc>
                        <a:spcBef>
                          <a:spcPts val="15"/>
                        </a:spcBef>
                      </a:pPr>
                      <a:r>
                        <a:rPr sz="800" b="1" spc="-30" baseline="61111" dirty="0">
                          <a:latin typeface="Arial"/>
                          <a:cs typeface="Arial"/>
                        </a:rPr>
                        <a:t>X</a:t>
                      </a:r>
                      <a:r>
                        <a:rPr sz="500" b="1" spc="-30" baseline="59829" dirty="0">
                          <a:latin typeface="Arial"/>
                          <a:cs typeface="Arial"/>
                        </a:rPr>
                        <a:t>4</a:t>
                      </a:r>
                      <a:r>
                        <a:rPr sz="900" spc="-20" dirty="0">
                          <a:latin typeface="Arial"/>
                          <a:cs typeface="Arial"/>
                        </a:rPr>
                        <a:t>ut</a:t>
                      </a:r>
                      <a:endParaRPr sz="900">
                        <a:latin typeface="Arial"/>
                        <a:cs typeface="Arial"/>
                      </a:endParaRPr>
                    </a:p>
                  </a:txBody>
                  <a:tcPr marL="0" marR="0" marT="0"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FFF2CC"/>
                    </a:solidFill>
                  </a:tcPr>
                </a:tc>
                <a:extLst>
                  <a:ext uri="{0D108BD9-81ED-4DB2-BD59-A6C34878D82A}">
                    <a16:rowId xmlns:a16="http://schemas.microsoft.com/office/drawing/2014/main" val="10000"/>
                  </a:ext>
                </a:extLst>
              </a:tr>
              <a:tr h="190500">
                <a:tc>
                  <a:txBody>
                    <a:bodyPr/>
                    <a:lstStyle/>
                    <a:p>
                      <a:pPr marR="204470">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2CC"/>
                    </a:solidFill>
                  </a:tcPr>
                </a:tc>
                <a:extLst>
                  <a:ext uri="{0D108BD9-81ED-4DB2-BD59-A6C34878D82A}">
                    <a16:rowId xmlns:a16="http://schemas.microsoft.com/office/drawing/2014/main" val="10001"/>
                  </a:ext>
                </a:extLst>
              </a:tr>
              <a:tr h="190500">
                <a:tc>
                  <a:txBody>
                    <a:bodyPr/>
                    <a:lstStyle/>
                    <a:p>
                      <a:pPr marR="204470">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2CC"/>
                    </a:solidFill>
                  </a:tcPr>
                </a:tc>
                <a:extLst>
                  <a:ext uri="{0D108BD9-81ED-4DB2-BD59-A6C34878D82A}">
                    <a16:rowId xmlns:a16="http://schemas.microsoft.com/office/drawing/2014/main" val="10002"/>
                  </a:ext>
                </a:extLst>
              </a:tr>
              <a:tr h="190500">
                <a:tc>
                  <a:txBody>
                    <a:bodyPr/>
                    <a:lstStyle/>
                    <a:p>
                      <a:pPr marR="204470">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FFF2CC"/>
                    </a:solidFill>
                  </a:tcPr>
                </a:tc>
                <a:extLst>
                  <a:ext uri="{0D108BD9-81ED-4DB2-BD59-A6C34878D82A}">
                    <a16:rowId xmlns:a16="http://schemas.microsoft.com/office/drawing/2014/main" val="10003"/>
                  </a:ext>
                </a:extLst>
              </a:tr>
              <a:tr h="190818">
                <a:tc>
                  <a:txBody>
                    <a:bodyPr/>
                    <a:lstStyle/>
                    <a:p>
                      <a:pPr marR="204470">
                        <a:lnSpc>
                          <a:spcPct val="100000"/>
                        </a:lnSpc>
                      </a:pPr>
                      <a:endParaRPr sz="12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FFF2CC"/>
                    </a:solidFill>
                  </a:tcPr>
                </a:tc>
                <a:extLst>
                  <a:ext uri="{0D108BD9-81ED-4DB2-BD59-A6C34878D82A}">
                    <a16:rowId xmlns:a16="http://schemas.microsoft.com/office/drawing/2014/main" val="10004"/>
                  </a:ext>
                </a:extLst>
              </a:tr>
            </a:tbl>
          </a:graphicData>
        </a:graphic>
      </p:graphicFrame>
      <p:sp>
        <p:nvSpPr>
          <p:cNvPr id="64" name="object 64"/>
          <p:cNvSpPr txBox="1"/>
          <p:nvPr/>
        </p:nvSpPr>
        <p:spPr>
          <a:xfrm>
            <a:off x="2996583" y="2349835"/>
            <a:ext cx="1031557" cy="375744"/>
          </a:xfrm>
          <a:prstGeom prst="rect">
            <a:avLst/>
          </a:prstGeom>
        </p:spPr>
        <p:txBody>
          <a:bodyPr vert="horz" wrap="square" lIns="0" tIns="6350" rIns="0" bIns="0" rtlCol="0">
            <a:spAutoFit/>
          </a:bodyPr>
          <a:lstStyle/>
          <a:p>
            <a:pPr marL="19050" marR="15240">
              <a:spcBef>
                <a:spcPts val="50"/>
              </a:spcBef>
            </a:pPr>
            <a:r>
              <a:rPr sz="1200" spc="-5" dirty="0">
                <a:latin typeface="Lato"/>
                <a:cs typeface="Lato"/>
              </a:rPr>
              <a:t>Token embeddi</a:t>
            </a:r>
            <a:r>
              <a:rPr sz="1200" spc="-150" dirty="0">
                <a:latin typeface="Lato"/>
                <a:cs typeface="Lato"/>
              </a:rPr>
              <a:t>n</a:t>
            </a:r>
            <a:r>
              <a:rPr sz="1800" spc="-998" baseline="-12731" dirty="0"/>
              <a:t>E</a:t>
            </a:r>
            <a:r>
              <a:rPr sz="1200" spc="-5" dirty="0">
                <a:latin typeface="Lato"/>
                <a:cs typeface="Lato"/>
              </a:rPr>
              <a:t>g</a:t>
            </a:r>
            <a:r>
              <a:rPr sz="1200" spc="-483" dirty="0">
                <a:latin typeface="Lato"/>
                <a:cs typeface="Lato"/>
              </a:rPr>
              <a:t>s</a:t>
            </a:r>
            <a:r>
              <a:rPr sz="1800" spc="-8" baseline="-12731" dirty="0"/>
              <a:t>nco</a:t>
            </a:r>
            <a:endParaRPr sz="1800" baseline="-12731"/>
          </a:p>
        </p:txBody>
      </p:sp>
      <p:sp>
        <p:nvSpPr>
          <p:cNvPr id="65" name="object 65"/>
          <p:cNvSpPr txBox="1"/>
          <p:nvPr/>
        </p:nvSpPr>
        <p:spPr>
          <a:xfrm>
            <a:off x="3009283" y="1234140"/>
            <a:ext cx="1625918" cy="868186"/>
          </a:xfrm>
          <a:prstGeom prst="rect">
            <a:avLst/>
          </a:prstGeom>
        </p:spPr>
        <p:txBody>
          <a:bodyPr vert="horz" wrap="square" lIns="0" tIns="6350" rIns="0" bIns="0" rtlCol="0">
            <a:spAutoFit/>
          </a:bodyPr>
          <a:lstStyle/>
          <a:p>
            <a:pPr marL="6350" marR="807085">
              <a:spcBef>
                <a:spcPts val="50"/>
              </a:spcBef>
            </a:pPr>
            <a:r>
              <a:rPr sz="1200" spc="-5" dirty="0">
                <a:latin typeface="Lato"/>
                <a:cs typeface="Lato"/>
              </a:rPr>
              <a:t>Position embeddings</a:t>
            </a:r>
            <a:endParaRPr sz="1200">
              <a:latin typeface="Lato"/>
              <a:cs typeface="Lato"/>
            </a:endParaRPr>
          </a:p>
          <a:p>
            <a:pPr>
              <a:spcBef>
                <a:spcPts val="935"/>
              </a:spcBef>
            </a:pPr>
            <a:endParaRPr sz="1200">
              <a:latin typeface="Lato"/>
              <a:cs typeface="Lato"/>
            </a:endParaRPr>
          </a:p>
          <a:p>
            <a:pPr marR="2540" algn="r"/>
            <a:r>
              <a:rPr sz="1250" b="1" spc="-25" dirty="0">
                <a:latin typeface="Lato"/>
                <a:cs typeface="Lato"/>
              </a:rPr>
              <a:t>+</a:t>
            </a:r>
            <a:endParaRPr sz="1250">
              <a:latin typeface="Lato"/>
              <a:cs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grpSp>
        <p:nvGrpSpPr>
          <p:cNvPr id="6" name="object 6"/>
          <p:cNvGrpSpPr/>
          <p:nvPr/>
        </p:nvGrpSpPr>
        <p:grpSpPr>
          <a:xfrm>
            <a:off x="3465106" y="622217"/>
            <a:ext cx="2199005" cy="3588385"/>
            <a:chOff x="6930211" y="1244434"/>
            <a:chExt cx="4398010" cy="7176770"/>
          </a:xfrm>
        </p:grpSpPr>
        <p:sp>
          <p:nvSpPr>
            <p:cNvPr id="7" name="object 7"/>
            <p:cNvSpPr/>
            <p:nvPr/>
          </p:nvSpPr>
          <p:spPr>
            <a:xfrm>
              <a:off x="9972780" y="1253959"/>
              <a:ext cx="1345565" cy="7157720"/>
            </a:xfrm>
            <a:custGeom>
              <a:avLst/>
              <a:gdLst/>
              <a:ahLst/>
              <a:cxnLst/>
              <a:rect l="l" t="t" r="r" b="b"/>
              <a:pathLst>
                <a:path w="1345565" h="7157720">
                  <a:moveTo>
                    <a:pt x="599" y="476249"/>
                  </a:moveTo>
                  <a:lnTo>
                    <a:pt x="599" y="0"/>
                  </a:lnTo>
                  <a:lnTo>
                    <a:pt x="1345297" y="0"/>
                  </a:lnTo>
                  <a:lnTo>
                    <a:pt x="1345297" y="7157623"/>
                  </a:lnTo>
                  <a:lnTo>
                    <a:pt x="1199" y="7157623"/>
                  </a:lnTo>
                  <a:lnTo>
                    <a:pt x="1199" y="6681424"/>
                  </a:lnTo>
                </a:path>
                <a:path w="1345565" h="7157720">
                  <a:moveTo>
                    <a:pt x="0" y="400724"/>
                  </a:moveTo>
                  <a:lnTo>
                    <a:pt x="0" y="3503305"/>
                  </a:lnTo>
                  <a:lnTo>
                    <a:pt x="599" y="3503305"/>
                  </a:lnTo>
                  <a:lnTo>
                    <a:pt x="599" y="6605899"/>
                  </a:lnTo>
                </a:path>
              </a:pathLst>
            </a:custGeom>
            <a:ln w="19049">
              <a:solidFill>
                <a:srgbClr val="595959"/>
              </a:solidFill>
              <a:prstDash val="lgDash"/>
            </a:ln>
          </p:spPr>
          <p:txBody>
            <a:bodyPr wrap="square" lIns="0" tIns="0" rIns="0" bIns="0" rtlCol="0"/>
            <a:lstStyle/>
            <a:p>
              <a:endParaRPr sz="700"/>
            </a:p>
          </p:txBody>
        </p:sp>
        <p:sp>
          <p:nvSpPr>
            <p:cNvPr id="8" name="object 8"/>
            <p:cNvSpPr/>
            <p:nvPr/>
          </p:nvSpPr>
          <p:spPr>
            <a:xfrm>
              <a:off x="6939736" y="3961941"/>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9" name="object 9"/>
            <p:cNvSpPr/>
            <p:nvPr/>
          </p:nvSpPr>
          <p:spPr>
            <a:xfrm>
              <a:off x="6939736" y="3961941"/>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sp>
          <p:nvSpPr>
            <p:cNvPr id="10" name="object 10"/>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11" name="object 11"/>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grpSp>
      <p:sp>
        <p:nvSpPr>
          <p:cNvPr id="12" name="object 12"/>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sp>
        <p:nvSpPr>
          <p:cNvPr id="13" name="object 13"/>
          <p:cNvSpPr txBox="1"/>
          <p:nvPr/>
        </p:nvSpPr>
        <p:spPr>
          <a:xfrm>
            <a:off x="3655355" y="2239569"/>
            <a:ext cx="1694815" cy="516808"/>
          </a:xfrm>
          <a:prstGeom prst="rect">
            <a:avLst/>
          </a:prstGeom>
        </p:spPr>
        <p:txBody>
          <a:bodyPr vert="horz" wrap="square" lIns="0" tIns="6350" rIns="0" bIns="0" rtlCol="0">
            <a:spAutoFit/>
          </a:bodyPr>
          <a:lstStyle/>
          <a:p>
            <a:pPr marL="1112203">
              <a:spcBef>
                <a:spcPts val="50"/>
              </a:spcBef>
            </a:pPr>
            <a:r>
              <a:rPr sz="1200" spc="-5" dirty="0"/>
              <a:t>Decoder</a:t>
            </a:r>
            <a:endParaRPr sz="1200"/>
          </a:p>
          <a:p>
            <a:pPr marL="6350">
              <a:spcBef>
                <a:spcPts val="1135"/>
              </a:spcBef>
            </a:pPr>
            <a:r>
              <a:rPr sz="1200" spc="-5" dirty="0"/>
              <a:t>Encoder</a:t>
            </a:r>
            <a:endParaRPr sz="1200"/>
          </a:p>
        </p:txBody>
      </p:sp>
      <p:grpSp>
        <p:nvGrpSpPr>
          <p:cNvPr id="14" name="object 14"/>
          <p:cNvGrpSpPr/>
          <p:nvPr/>
        </p:nvGrpSpPr>
        <p:grpSpPr>
          <a:xfrm>
            <a:off x="3699655" y="3696805"/>
            <a:ext cx="653415" cy="275908"/>
            <a:chOff x="7399310" y="7393609"/>
            <a:chExt cx="1306830" cy="551815"/>
          </a:xfrm>
        </p:grpSpPr>
        <p:sp>
          <p:nvSpPr>
            <p:cNvPr id="15" name="object 15"/>
            <p:cNvSpPr/>
            <p:nvPr/>
          </p:nvSpPr>
          <p:spPr>
            <a:xfrm>
              <a:off x="7408835"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16" name="object 16"/>
            <p:cNvSpPr/>
            <p:nvPr/>
          </p:nvSpPr>
          <p:spPr>
            <a:xfrm>
              <a:off x="7408835"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17" name="object 17"/>
          <p:cNvSpPr txBox="1"/>
          <p:nvPr/>
        </p:nvSpPr>
        <p:spPr>
          <a:xfrm>
            <a:off x="3827218"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18" name="object 18"/>
          <p:cNvGrpSpPr/>
          <p:nvPr/>
        </p:nvGrpSpPr>
        <p:grpSpPr>
          <a:xfrm>
            <a:off x="4660028" y="3696805"/>
            <a:ext cx="653415" cy="275908"/>
            <a:chOff x="9320055" y="7393609"/>
            <a:chExt cx="1306830" cy="551815"/>
          </a:xfrm>
        </p:grpSpPr>
        <p:sp>
          <p:nvSpPr>
            <p:cNvPr id="19" name="object 19"/>
            <p:cNvSpPr/>
            <p:nvPr/>
          </p:nvSpPr>
          <p:spPr>
            <a:xfrm>
              <a:off x="9329580"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20" name="object 20"/>
            <p:cNvSpPr/>
            <p:nvPr/>
          </p:nvSpPr>
          <p:spPr>
            <a:xfrm>
              <a:off x="9329580"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21" name="object 21"/>
          <p:cNvSpPr txBox="1"/>
          <p:nvPr/>
        </p:nvSpPr>
        <p:spPr>
          <a:xfrm>
            <a:off x="4787593"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22" name="object 22"/>
          <p:cNvGrpSpPr/>
          <p:nvPr/>
        </p:nvGrpSpPr>
        <p:grpSpPr>
          <a:xfrm>
            <a:off x="4660028" y="860342"/>
            <a:ext cx="653415" cy="382905"/>
            <a:chOff x="9320055" y="1720683"/>
            <a:chExt cx="1306830" cy="765810"/>
          </a:xfrm>
        </p:grpSpPr>
        <p:sp>
          <p:nvSpPr>
            <p:cNvPr id="23" name="object 23"/>
            <p:cNvSpPr/>
            <p:nvPr/>
          </p:nvSpPr>
          <p:spPr>
            <a:xfrm>
              <a:off x="9329580" y="1730208"/>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24" name="object 24"/>
            <p:cNvSpPr/>
            <p:nvPr/>
          </p:nvSpPr>
          <p:spPr>
            <a:xfrm>
              <a:off x="9329580" y="1730208"/>
              <a:ext cx="1287780" cy="746760"/>
            </a:xfrm>
            <a:custGeom>
              <a:avLst/>
              <a:gdLst/>
              <a:ahLst/>
              <a:cxnLst/>
              <a:rect l="l" t="t" r="r" b="b"/>
              <a:pathLst>
                <a:path w="1287779" h="746760">
                  <a:moveTo>
                    <a:pt x="0" y="51612"/>
                  </a:move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lnTo>
                    <a:pt x="51624" y="746398"/>
                  </a:lnTo>
                  <a:lnTo>
                    <a:pt x="31535" y="742342"/>
                  </a:lnTo>
                  <a:lnTo>
                    <a:pt x="15124" y="731281"/>
                  </a:lnTo>
                  <a:lnTo>
                    <a:pt x="4058" y="714875"/>
                  </a:lnTo>
                  <a:lnTo>
                    <a:pt x="0" y="694783"/>
                  </a:lnTo>
                  <a:lnTo>
                    <a:pt x="0" y="51612"/>
                  </a:lnTo>
                  <a:close/>
                </a:path>
              </a:pathLst>
            </a:custGeom>
            <a:ln w="19049">
              <a:solidFill>
                <a:srgbClr val="595959"/>
              </a:solidFill>
            </a:ln>
          </p:spPr>
          <p:txBody>
            <a:bodyPr wrap="square" lIns="0" tIns="0" rIns="0" bIns="0" rtlCol="0"/>
            <a:lstStyle/>
            <a:p>
              <a:endParaRPr sz="700"/>
            </a:p>
          </p:txBody>
        </p:sp>
      </p:grpSp>
      <p:sp>
        <p:nvSpPr>
          <p:cNvPr id="25" name="object 25"/>
          <p:cNvSpPr txBox="1"/>
          <p:nvPr/>
        </p:nvSpPr>
        <p:spPr>
          <a:xfrm>
            <a:off x="4770717" y="902671"/>
            <a:ext cx="432118" cy="276551"/>
          </a:xfrm>
          <a:prstGeom prst="rect">
            <a:avLst/>
          </a:prstGeom>
        </p:spPr>
        <p:txBody>
          <a:bodyPr vert="horz" wrap="square" lIns="0" tIns="5398" rIns="0" bIns="0" rtlCol="0">
            <a:spAutoFit/>
          </a:bodyPr>
          <a:lstStyle/>
          <a:p>
            <a:pPr marL="56832" marR="2540" indent="-50800">
              <a:lnSpc>
                <a:spcPct val="100699"/>
              </a:lnSpc>
              <a:spcBef>
                <a:spcPts val="43"/>
              </a:spcBef>
            </a:pPr>
            <a:r>
              <a:rPr sz="900" spc="-5" dirty="0"/>
              <a:t>Softmax output</a:t>
            </a:r>
            <a:endParaRPr sz="900"/>
          </a:p>
        </p:txBody>
      </p:sp>
      <p:grpSp>
        <p:nvGrpSpPr>
          <p:cNvPr id="26" name="object 26"/>
          <p:cNvGrpSpPr/>
          <p:nvPr/>
        </p:nvGrpSpPr>
        <p:grpSpPr>
          <a:xfrm>
            <a:off x="3237393" y="389767"/>
            <a:ext cx="2690495" cy="3978910"/>
            <a:chOff x="6474786" y="779533"/>
            <a:chExt cx="5380990" cy="7957820"/>
          </a:xfrm>
        </p:grpSpPr>
        <p:sp>
          <p:nvSpPr>
            <p:cNvPr id="27" name="object 27"/>
            <p:cNvSpPr/>
            <p:nvPr/>
          </p:nvSpPr>
          <p:spPr>
            <a:xfrm>
              <a:off x="7891034" y="3791417"/>
              <a:ext cx="1269365" cy="3611879"/>
            </a:xfrm>
            <a:custGeom>
              <a:avLst/>
              <a:gdLst/>
              <a:ahLst/>
              <a:cxnLst/>
              <a:rect l="l" t="t" r="r" b="b"/>
              <a:pathLst>
                <a:path w="1269365" h="3611879">
                  <a:moveTo>
                    <a:pt x="0" y="170524"/>
                  </a:moveTo>
                  <a:lnTo>
                    <a:pt x="0" y="0"/>
                  </a:lnTo>
                  <a:lnTo>
                    <a:pt x="1110097" y="0"/>
                  </a:lnTo>
                  <a:lnTo>
                    <a:pt x="1110097" y="893523"/>
                  </a:lnTo>
                  <a:lnTo>
                    <a:pt x="1268997" y="893523"/>
                  </a:lnTo>
                </a:path>
                <a:path w="1269365" h="3611879">
                  <a:moveTo>
                    <a:pt x="161599" y="3611717"/>
                  </a:moveTo>
                  <a:lnTo>
                    <a:pt x="161599" y="3042618"/>
                  </a:lnTo>
                </a:path>
              </a:pathLst>
            </a:custGeom>
            <a:ln w="19049">
              <a:solidFill>
                <a:srgbClr val="595959"/>
              </a:solidFill>
            </a:ln>
          </p:spPr>
          <p:txBody>
            <a:bodyPr wrap="square" lIns="0" tIns="0" rIns="0" bIns="0" rtlCol="0"/>
            <a:lstStyle/>
            <a:p>
              <a:endParaRPr sz="700"/>
            </a:p>
          </p:txBody>
        </p:sp>
        <p:pic>
          <p:nvPicPr>
            <p:cNvPr id="28" name="object 28"/>
            <p:cNvPicPr/>
            <p:nvPr/>
          </p:nvPicPr>
          <p:blipFill>
            <a:blip r:embed="rId5" cstate="print"/>
            <a:stretch>
              <a:fillRect/>
            </a:stretch>
          </p:blipFill>
          <p:spPr>
            <a:xfrm>
              <a:off x="8011658" y="6738061"/>
              <a:ext cx="81974" cy="105499"/>
            </a:xfrm>
            <a:prstGeom prst="rect">
              <a:avLst/>
            </a:prstGeom>
          </p:spPr>
        </p:pic>
        <p:sp>
          <p:nvSpPr>
            <p:cNvPr id="29" name="object 29"/>
            <p:cNvSpPr/>
            <p:nvPr/>
          </p:nvSpPr>
          <p:spPr>
            <a:xfrm>
              <a:off x="9973379" y="6840636"/>
              <a:ext cx="0" cy="562610"/>
            </a:xfrm>
            <a:custGeom>
              <a:avLst/>
              <a:gdLst/>
              <a:ahLst/>
              <a:cxnLst/>
              <a:rect l="l" t="t" r="r" b="b"/>
              <a:pathLst>
                <a:path h="562609">
                  <a:moveTo>
                    <a:pt x="0" y="562498"/>
                  </a:moveTo>
                  <a:lnTo>
                    <a:pt x="0" y="0"/>
                  </a:lnTo>
                </a:path>
              </a:pathLst>
            </a:custGeom>
            <a:ln w="19049">
              <a:solidFill>
                <a:srgbClr val="595959"/>
              </a:solidFill>
            </a:ln>
          </p:spPr>
          <p:txBody>
            <a:bodyPr wrap="square" lIns="0" tIns="0" rIns="0" bIns="0" rtlCol="0"/>
            <a:lstStyle/>
            <a:p>
              <a:endParaRPr sz="700"/>
            </a:p>
          </p:txBody>
        </p:sp>
        <p:pic>
          <p:nvPicPr>
            <p:cNvPr id="30" name="object 30"/>
            <p:cNvPicPr/>
            <p:nvPr/>
          </p:nvPicPr>
          <p:blipFill>
            <a:blip r:embed="rId5" cstate="print"/>
            <a:stretch>
              <a:fillRect/>
            </a:stretch>
          </p:blipFill>
          <p:spPr>
            <a:xfrm>
              <a:off x="9932404" y="6744661"/>
              <a:ext cx="81974" cy="105499"/>
            </a:xfrm>
            <a:prstGeom prst="rect">
              <a:avLst/>
            </a:prstGeom>
          </p:spPr>
        </p:pic>
        <p:sp>
          <p:nvSpPr>
            <p:cNvPr id="31" name="object 31"/>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2" name="object 32"/>
            <p:cNvPicPr/>
            <p:nvPr/>
          </p:nvPicPr>
          <p:blipFill>
            <a:blip r:embed="rId5" cstate="print"/>
            <a:stretch>
              <a:fillRect/>
            </a:stretch>
          </p:blipFill>
          <p:spPr>
            <a:xfrm>
              <a:off x="8011658" y="7953408"/>
              <a:ext cx="81974" cy="105499"/>
            </a:xfrm>
            <a:prstGeom prst="rect">
              <a:avLst/>
            </a:prstGeom>
          </p:spPr>
        </p:pic>
        <p:sp>
          <p:nvSpPr>
            <p:cNvPr id="33" name="object 33"/>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4" name="object 34"/>
            <p:cNvPicPr/>
            <p:nvPr/>
          </p:nvPicPr>
          <p:blipFill>
            <a:blip r:embed="rId5" cstate="print"/>
            <a:stretch>
              <a:fillRect/>
            </a:stretch>
          </p:blipFill>
          <p:spPr>
            <a:xfrm>
              <a:off x="9932404" y="7953408"/>
              <a:ext cx="81974" cy="105499"/>
            </a:xfrm>
            <a:prstGeom prst="rect">
              <a:avLst/>
            </a:prstGeom>
          </p:spPr>
        </p:pic>
        <p:sp>
          <p:nvSpPr>
            <p:cNvPr id="35" name="object 35"/>
            <p:cNvSpPr/>
            <p:nvPr/>
          </p:nvSpPr>
          <p:spPr>
            <a:xfrm>
              <a:off x="9973379" y="875510"/>
              <a:ext cx="0" cy="854710"/>
            </a:xfrm>
            <a:custGeom>
              <a:avLst/>
              <a:gdLst/>
              <a:ahLst/>
              <a:cxnLst/>
              <a:rect l="l" t="t" r="r" b="b"/>
              <a:pathLst>
                <a:path h="854710">
                  <a:moveTo>
                    <a:pt x="0" y="854698"/>
                  </a:moveTo>
                  <a:lnTo>
                    <a:pt x="0" y="0"/>
                  </a:lnTo>
                </a:path>
              </a:pathLst>
            </a:custGeom>
            <a:ln w="19049">
              <a:solidFill>
                <a:srgbClr val="595959"/>
              </a:solidFill>
            </a:ln>
          </p:spPr>
          <p:txBody>
            <a:bodyPr wrap="square" lIns="0" tIns="0" rIns="0" bIns="0" rtlCol="0"/>
            <a:lstStyle/>
            <a:p>
              <a:endParaRPr sz="700"/>
            </a:p>
          </p:txBody>
        </p:sp>
        <p:pic>
          <p:nvPicPr>
            <p:cNvPr id="36" name="object 36"/>
            <p:cNvPicPr/>
            <p:nvPr/>
          </p:nvPicPr>
          <p:blipFill>
            <a:blip r:embed="rId5" cstate="print"/>
            <a:stretch>
              <a:fillRect/>
            </a:stretch>
          </p:blipFill>
          <p:spPr>
            <a:xfrm>
              <a:off x="9932404" y="779533"/>
              <a:ext cx="81974" cy="105502"/>
            </a:xfrm>
            <a:prstGeom prst="rect">
              <a:avLst/>
            </a:prstGeom>
          </p:spPr>
        </p:pic>
        <p:sp>
          <p:nvSpPr>
            <p:cNvPr id="37" name="object 37"/>
            <p:cNvSpPr/>
            <p:nvPr/>
          </p:nvSpPr>
          <p:spPr>
            <a:xfrm>
              <a:off x="9973379" y="2476607"/>
              <a:ext cx="0" cy="177165"/>
            </a:xfrm>
            <a:custGeom>
              <a:avLst/>
              <a:gdLst/>
              <a:ahLst/>
              <a:cxnLst/>
              <a:rect l="l" t="t" r="r" b="b"/>
              <a:pathLst>
                <a:path h="177164">
                  <a:moveTo>
                    <a:pt x="0" y="0"/>
                  </a:moveTo>
                  <a:lnTo>
                    <a:pt x="0" y="176987"/>
                  </a:lnTo>
                </a:path>
              </a:pathLst>
            </a:custGeom>
            <a:ln w="19049">
              <a:solidFill>
                <a:srgbClr val="595959"/>
              </a:solidFill>
            </a:ln>
          </p:spPr>
          <p:txBody>
            <a:bodyPr wrap="square" lIns="0" tIns="0" rIns="0" bIns="0" rtlCol="0"/>
            <a:lstStyle/>
            <a:p>
              <a:endParaRPr sz="700"/>
            </a:p>
          </p:txBody>
        </p:sp>
        <p:sp>
          <p:nvSpPr>
            <p:cNvPr id="38" name="object 38"/>
            <p:cNvSpPr/>
            <p:nvPr/>
          </p:nvSpPr>
          <p:spPr>
            <a:xfrm>
              <a:off x="7674623" y="5843599"/>
              <a:ext cx="2653030" cy="459105"/>
            </a:xfrm>
            <a:custGeom>
              <a:avLst/>
              <a:gdLst/>
              <a:ahLst/>
              <a:cxnLst/>
              <a:rect l="l" t="t" r="r" b="b"/>
              <a:pathLst>
                <a:path w="2653029" h="459104">
                  <a:moveTo>
                    <a:pt x="459003" y="229489"/>
                  </a:moveTo>
                  <a:lnTo>
                    <a:pt x="454558" y="184505"/>
                  </a:lnTo>
                  <a:lnTo>
                    <a:pt x="441540" y="141668"/>
                  </a:lnTo>
                  <a:lnTo>
                    <a:pt x="420446" y="102171"/>
                  </a:lnTo>
                  <a:lnTo>
                    <a:pt x="391782" y="67221"/>
                  </a:lnTo>
                  <a:lnTo>
                    <a:pt x="356831" y="38557"/>
                  </a:lnTo>
                  <a:lnTo>
                    <a:pt x="317334" y="17462"/>
                  </a:lnTo>
                  <a:lnTo>
                    <a:pt x="274497" y="4445"/>
                  </a:lnTo>
                  <a:lnTo>
                    <a:pt x="229501" y="0"/>
                  </a:lnTo>
                  <a:lnTo>
                    <a:pt x="183248" y="4660"/>
                  </a:lnTo>
                  <a:lnTo>
                    <a:pt x="140169" y="18034"/>
                  </a:lnTo>
                  <a:lnTo>
                    <a:pt x="101193" y="39192"/>
                  </a:lnTo>
                  <a:lnTo>
                    <a:pt x="67221" y="67208"/>
                  </a:lnTo>
                  <a:lnTo>
                    <a:pt x="39204" y="101180"/>
                  </a:lnTo>
                  <a:lnTo>
                    <a:pt x="18046" y="140157"/>
                  </a:lnTo>
                  <a:lnTo>
                    <a:pt x="4673" y="183235"/>
                  </a:lnTo>
                  <a:lnTo>
                    <a:pt x="0" y="229489"/>
                  </a:lnTo>
                  <a:lnTo>
                    <a:pt x="4673" y="275742"/>
                  </a:lnTo>
                  <a:lnTo>
                    <a:pt x="18046" y="318820"/>
                  </a:lnTo>
                  <a:lnTo>
                    <a:pt x="39204" y="357809"/>
                  </a:lnTo>
                  <a:lnTo>
                    <a:pt x="67221" y="391769"/>
                  </a:lnTo>
                  <a:lnTo>
                    <a:pt x="101193" y="419798"/>
                  </a:lnTo>
                  <a:lnTo>
                    <a:pt x="140169" y="440956"/>
                  </a:lnTo>
                  <a:lnTo>
                    <a:pt x="183248" y="454329"/>
                  </a:lnTo>
                  <a:lnTo>
                    <a:pt x="229501" y="458990"/>
                  </a:lnTo>
                  <a:lnTo>
                    <a:pt x="275755" y="454329"/>
                  </a:lnTo>
                  <a:lnTo>
                    <a:pt x="318833" y="440956"/>
                  </a:lnTo>
                  <a:lnTo>
                    <a:pt x="357822" y="419798"/>
                  </a:lnTo>
                  <a:lnTo>
                    <a:pt x="391782" y="391769"/>
                  </a:lnTo>
                  <a:lnTo>
                    <a:pt x="419811" y="357809"/>
                  </a:lnTo>
                  <a:lnTo>
                    <a:pt x="440969" y="318820"/>
                  </a:lnTo>
                  <a:lnTo>
                    <a:pt x="454342" y="275742"/>
                  </a:lnTo>
                  <a:lnTo>
                    <a:pt x="459003" y="229489"/>
                  </a:lnTo>
                  <a:close/>
                </a:path>
                <a:path w="2653029" h="459104">
                  <a:moveTo>
                    <a:pt x="2652953" y="229489"/>
                  </a:moveTo>
                  <a:lnTo>
                    <a:pt x="2648496" y="184505"/>
                  </a:lnTo>
                  <a:lnTo>
                    <a:pt x="2635478" y="141668"/>
                  </a:lnTo>
                  <a:lnTo>
                    <a:pt x="2614396" y="102171"/>
                  </a:lnTo>
                  <a:lnTo>
                    <a:pt x="2585720" y="67221"/>
                  </a:lnTo>
                  <a:lnTo>
                    <a:pt x="2550782" y="38557"/>
                  </a:lnTo>
                  <a:lnTo>
                    <a:pt x="2511285" y="17462"/>
                  </a:lnTo>
                  <a:lnTo>
                    <a:pt x="2468435" y="4445"/>
                  </a:lnTo>
                  <a:lnTo>
                    <a:pt x="2423452" y="0"/>
                  </a:lnTo>
                  <a:lnTo>
                    <a:pt x="2377198" y="4660"/>
                  </a:lnTo>
                  <a:lnTo>
                    <a:pt x="2334120" y="18034"/>
                  </a:lnTo>
                  <a:lnTo>
                    <a:pt x="2295131" y="39192"/>
                  </a:lnTo>
                  <a:lnTo>
                    <a:pt x="2261171" y="67208"/>
                  </a:lnTo>
                  <a:lnTo>
                    <a:pt x="2233142" y="101180"/>
                  </a:lnTo>
                  <a:lnTo>
                    <a:pt x="2211984" y="140157"/>
                  </a:lnTo>
                  <a:lnTo>
                    <a:pt x="2198611" y="183235"/>
                  </a:lnTo>
                  <a:lnTo>
                    <a:pt x="2193950" y="229489"/>
                  </a:lnTo>
                  <a:lnTo>
                    <a:pt x="2198611" y="275742"/>
                  </a:lnTo>
                  <a:lnTo>
                    <a:pt x="2211984" y="318820"/>
                  </a:lnTo>
                  <a:lnTo>
                    <a:pt x="2233142" y="357809"/>
                  </a:lnTo>
                  <a:lnTo>
                    <a:pt x="2261171" y="391769"/>
                  </a:lnTo>
                  <a:lnTo>
                    <a:pt x="2295131" y="419798"/>
                  </a:lnTo>
                  <a:lnTo>
                    <a:pt x="2334120" y="440956"/>
                  </a:lnTo>
                  <a:lnTo>
                    <a:pt x="2377198" y="454329"/>
                  </a:lnTo>
                  <a:lnTo>
                    <a:pt x="2423452" y="458990"/>
                  </a:lnTo>
                  <a:lnTo>
                    <a:pt x="2469705" y="454329"/>
                  </a:lnTo>
                  <a:lnTo>
                    <a:pt x="2512784" y="440956"/>
                  </a:lnTo>
                  <a:lnTo>
                    <a:pt x="2551773" y="419798"/>
                  </a:lnTo>
                  <a:lnTo>
                    <a:pt x="2585732" y="391769"/>
                  </a:lnTo>
                  <a:lnTo>
                    <a:pt x="2613761" y="357809"/>
                  </a:lnTo>
                  <a:lnTo>
                    <a:pt x="2634919" y="318820"/>
                  </a:lnTo>
                  <a:lnTo>
                    <a:pt x="2648293" y="275742"/>
                  </a:lnTo>
                  <a:lnTo>
                    <a:pt x="2652953" y="229489"/>
                  </a:lnTo>
                  <a:close/>
                </a:path>
              </a:pathLst>
            </a:custGeom>
            <a:solidFill>
              <a:srgbClr val="0844A1"/>
            </a:solidFill>
          </p:spPr>
          <p:txBody>
            <a:bodyPr wrap="square" lIns="0" tIns="0" rIns="0" bIns="0" rtlCol="0"/>
            <a:lstStyle/>
            <a:p>
              <a:endParaRPr sz="700"/>
            </a:p>
          </p:txBody>
        </p:sp>
        <p:sp>
          <p:nvSpPr>
            <p:cNvPr id="39" name="object 39"/>
            <p:cNvSpPr/>
            <p:nvPr/>
          </p:nvSpPr>
          <p:spPr>
            <a:xfrm>
              <a:off x="6493836" y="6074037"/>
              <a:ext cx="952500" cy="3175"/>
            </a:xfrm>
            <a:custGeom>
              <a:avLst/>
              <a:gdLst/>
              <a:ahLst/>
              <a:cxnLst/>
              <a:rect l="l" t="t" r="r" b="b"/>
              <a:pathLst>
                <a:path w="952500" h="3175">
                  <a:moveTo>
                    <a:pt x="0" y="2899"/>
                  </a:moveTo>
                  <a:lnTo>
                    <a:pt x="952198" y="0"/>
                  </a:lnTo>
                </a:path>
              </a:pathLst>
            </a:custGeom>
            <a:ln w="38099">
              <a:solidFill>
                <a:srgbClr val="595959"/>
              </a:solidFill>
            </a:ln>
          </p:spPr>
          <p:txBody>
            <a:bodyPr wrap="square" lIns="0" tIns="0" rIns="0" bIns="0" rtlCol="0"/>
            <a:lstStyle/>
            <a:p>
              <a:endParaRPr sz="700"/>
            </a:p>
          </p:txBody>
        </p:sp>
        <p:pic>
          <p:nvPicPr>
            <p:cNvPr id="40" name="object 40"/>
            <p:cNvPicPr/>
            <p:nvPr/>
          </p:nvPicPr>
          <p:blipFill>
            <a:blip r:embed="rId6" cstate="print"/>
            <a:stretch>
              <a:fillRect/>
            </a:stretch>
          </p:blipFill>
          <p:spPr>
            <a:xfrm>
              <a:off x="7426785" y="5992037"/>
              <a:ext cx="211199" cy="163974"/>
            </a:xfrm>
            <a:prstGeom prst="rect">
              <a:avLst/>
            </a:prstGeom>
          </p:spPr>
        </p:pic>
        <p:sp>
          <p:nvSpPr>
            <p:cNvPr id="41" name="object 41"/>
            <p:cNvSpPr/>
            <p:nvPr/>
          </p:nvSpPr>
          <p:spPr>
            <a:xfrm>
              <a:off x="10556078" y="6073862"/>
              <a:ext cx="1280795" cy="3175"/>
            </a:xfrm>
            <a:custGeom>
              <a:avLst/>
              <a:gdLst/>
              <a:ahLst/>
              <a:cxnLst/>
              <a:rect l="l" t="t" r="r" b="b"/>
              <a:pathLst>
                <a:path w="1280795" h="3175">
                  <a:moveTo>
                    <a:pt x="1280397" y="3074"/>
                  </a:moveTo>
                  <a:lnTo>
                    <a:pt x="0" y="0"/>
                  </a:lnTo>
                </a:path>
              </a:pathLst>
            </a:custGeom>
            <a:ln w="38099">
              <a:solidFill>
                <a:srgbClr val="595959"/>
              </a:solidFill>
            </a:ln>
          </p:spPr>
          <p:txBody>
            <a:bodyPr wrap="square" lIns="0" tIns="0" rIns="0" bIns="0" rtlCol="0"/>
            <a:lstStyle/>
            <a:p>
              <a:endParaRPr sz="700"/>
            </a:p>
          </p:txBody>
        </p:sp>
        <p:pic>
          <p:nvPicPr>
            <p:cNvPr id="42" name="object 42"/>
            <p:cNvPicPr/>
            <p:nvPr/>
          </p:nvPicPr>
          <p:blipFill>
            <a:blip r:embed="rId7" cstate="print"/>
            <a:stretch>
              <a:fillRect/>
            </a:stretch>
          </p:blipFill>
          <p:spPr>
            <a:xfrm>
              <a:off x="10364129" y="5991887"/>
              <a:ext cx="211149" cy="163974"/>
            </a:xfrm>
            <a:prstGeom prst="rect">
              <a:avLst/>
            </a:prstGeom>
          </p:spPr>
        </p:pic>
      </p:grpSp>
      <p:sp>
        <p:nvSpPr>
          <p:cNvPr id="43" name="object 43"/>
          <p:cNvSpPr txBox="1"/>
          <p:nvPr/>
        </p:nvSpPr>
        <p:spPr>
          <a:xfrm>
            <a:off x="4286592" y="4219941"/>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44" name="object 44"/>
          <p:cNvSpPr txBox="1"/>
          <p:nvPr/>
        </p:nvSpPr>
        <p:spPr>
          <a:xfrm>
            <a:off x="4751592" y="16949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
        <p:nvSpPr>
          <p:cNvPr id="45" name="object 45"/>
          <p:cNvSpPr txBox="1"/>
          <p:nvPr/>
        </p:nvSpPr>
        <p:spPr>
          <a:xfrm>
            <a:off x="2009686" y="2915389"/>
            <a:ext cx="1122363" cy="221856"/>
          </a:xfrm>
          <a:prstGeom prst="rect">
            <a:avLst/>
          </a:prstGeom>
        </p:spPr>
        <p:txBody>
          <a:bodyPr vert="horz" wrap="square" lIns="0" tIns="6350" rIns="0" bIns="0" rtlCol="0">
            <a:spAutoFit/>
          </a:bodyPr>
          <a:lstStyle/>
          <a:p>
            <a:pPr marL="6350">
              <a:spcBef>
                <a:spcPts val="50"/>
              </a:spcBef>
            </a:pPr>
            <a:r>
              <a:rPr b="1" dirty="0">
                <a:solidFill>
                  <a:srgbClr val="0844A1"/>
                </a:solidFill>
                <a:latin typeface="Lato"/>
                <a:cs typeface="Lato"/>
              </a:rPr>
              <a:t>Self-</a:t>
            </a:r>
            <a:r>
              <a:rPr b="1" spc="-5" dirty="0">
                <a:solidFill>
                  <a:srgbClr val="0844A1"/>
                </a:solidFill>
                <a:latin typeface="Lato"/>
                <a:cs typeface="Lato"/>
              </a:rPr>
              <a:t>attention</a:t>
            </a:r>
            <a:endParaRPr>
              <a:latin typeface="Lato"/>
              <a:cs typeface="Lato"/>
            </a:endParaRPr>
          </a:p>
        </p:txBody>
      </p:sp>
      <p:sp>
        <p:nvSpPr>
          <p:cNvPr id="46" name="object 46"/>
          <p:cNvSpPr txBox="1"/>
          <p:nvPr/>
        </p:nvSpPr>
        <p:spPr>
          <a:xfrm>
            <a:off x="6032219" y="2915389"/>
            <a:ext cx="1122363" cy="221856"/>
          </a:xfrm>
          <a:prstGeom prst="rect">
            <a:avLst/>
          </a:prstGeom>
        </p:spPr>
        <p:txBody>
          <a:bodyPr vert="horz" wrap="square" lIns="0" tIns="6350" rIns="0" bIns="0" rtlCol="0">
            <a:spAutoFit/>
          </a:bodyPr>
          <a:lstStyle/>
          <a:p>
            <a:pPr marL="6350">
              <a:spcBef>
                <a:spcPts val="50"/>
              </a:spcBef>
            </a:pPr>
            <a:r>
              <a:rPr b="1" dirty="0">
                <a:solidFill>
                  <a:srgbClr val="0844A1"/>
                </a:solidFill>
                <a:latin typeface="Lato"/>
                <a:cs typeface="Lato"/>
              </a:rPr>
              <a:t>Self-</a:t>
            </a:r>
            <a:r>
              <a:rPr b="1" spc="-5" dirty="0">
                <a:solidFill>
                  <a:srgbClr val="0844A1"/>
                </a:solidFill>
                <a:latin typeface="Lato"/>
                <a:cs typeface="Lato"/>
              </a:rPr>
              <a:t>attention</a:t>
            </a:r>
            <a:endParaRPr>
              <a:latin typeface="Lato"/>
              <a:cs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grpSp>
        <p:nvGrpSpPr>
          <p:cNvPr id="6" name="object 6"/>
          <p:cNvGrpSpPr/>
          <p:nvPr/>
        </p:nvGrpSpPr>
        <p:grpSpPr>
          <a:xfrm>
            <a:off x="4654197" y="622217"/>
            <a:ext cx="1249680" cy="3588385"/>
            <a:chOff x="9308393" y="1244434"/>
            <a:chExt cx="2499360" cy="7176770"/>
          </a:xfrm>
        </p:grpSpPr>
        <p:sp>
          <p:nvSpPr>
            <p:cNvPr id="7" name="object 7"/>
            <p:cNvSpPr/>
            <p:nvPr/>
          </p:nvSpPr>
          <p:spPr>
            <a:xfrm>
              <a:off x="9973379" y="1253959"/>
              <a:ext cx="1824355" cy="7157720"/>
            </a:xfrm>
            <a:custGeom>
              <a:avLst/>
              <a:gdLst/>
              <a:ahLst/>
              <a:cxnLst/>
              <a:rect l="l" t="t" r="r" b="b"/>
              <a:pathLst>
                <a:path w="1824354" h="7157720">
                  <a:moveTo>
                    <a:pt x="0" y="476249"/>
                  </a:moveTo>
                  <a:lnTo>
                    <a:pt x="0" y="0"/>
                  </a:lnTo>
                  <a:lnTo>
                    <a:pt x="1824271" y="0"/>
                  </a:lnTo>
                  <a:lnTo>
                    <a:pt x="1824271" y="7157623"/>
                  </a:lnTo>
                  <a:lnTo>
                    <a:pt x="599" y="7157623"/>
                  </a:lnTo>
                  <a:lnTo>
                    <a:pt x="599" y="6681424"/>
                  </a:lnTo>
                </a:path>
              </a:pathLst>
            </a:custGeom>
            <a:ln w="19049">
              <a:solidFill>
                <a:srgbClr val="595959"/>
              </a:solidFill>
              <a:prstDash val="lgDash"/>
            </a:ln>
          </p:spPr>
          <p:txBody>
            <a:bodyPr wrap="square" lIns="0" tIns="0" rIns="0" bIns="0" rtlCol="0"/>
            <a:lstStyle/>
            <a:p>
              <a:endParaRPr sz="700"/>
            </a:p>
          </p:txBody>
        </p:sp>
        <p:sp>
          <p:nvSpPr>
            <p:cNvPr id="8" name="object 8"/>
            <p:cNvSpPr/>
            <p:nvPr/>
          </p:nvSpPr>
          <p:spPr>
            <a:xfrm>
              <a:off x="9617930" y="265444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alpha val="24528"/>
              </a:srgbClr>
            </a:solidFill>
          </p:spPr>
          <p:txBody>
            <a:bodyPr wrap="square" lIns="0" tIns="0" rIns="0" bIns="0" rtlCol="0"/>
            <a:lstStyle/>
            <a:p>
              <a:endParaRPr sz="700"/>
            </a:p>
          </p:txBody>
        </p:sp>
        <p:sp>
          <p:nvSpPr>
            <p:cNvPr id="9" name="object 9"/>
            <p:cNvSpPr/>
            <p:nvPr/>
          </p:nvSpPr>
          <p:spPr>
            <a:xfrm>
              <a:off x="9617930" y="265444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9524">
              <a:solidFill>
                <a:srgbClr val="595959"/>
              </a:solidFill>
              <a:prstDash val="lgDash"/>
            </a:ln>
          </p:spPr>
          <p:txBody>
            <a:bodyPr wrap="square" lIns="0" tIns="0" rIns="0" bIns="0" rtlCol="0"/>
            <a:lstStyle/>
            <a:p>
              <a:endParaRPr sz="700"/>
            </a:p>
          </p:txBody>
        </p:sp>
        <p:sp>
          <p:nvSpPr>
            <p:cNvPr id="10" name="object 10"/>
            <p:cNvSpPr/>
            <p:nvPr/>
          </p:nvSpPr>
          <p:spPr>
            <a:xfrm>
              <a:off x="9465531" y="265444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alpha val="24528"/>
              </a:srgbClr>
            </a:solidFill>
          </p:spPr>
          <p:txBody>
            <a:bodyPr wrap="square" lIns="0" tIns="0" rIns="0" bIns="0" rtlCol="0"/>
            <a:lstStyle/>
            <a:p>
              <a:endParaRPr sz="700"/>
            </a:p>
          </p:txBody>
        </p:sp>
        <p:sp>
          <p:nvSpPr>
            <p:cNvPr id="11" name="object 11"/>
            <p:cNvSpPr/>
            <p:nvPr/>
          </p:nvSpPr>
          <p:spPr>
            <a:xfrm>
              <a:off x="9465531" y="265444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9524">
              <a:solidFill>
                <a:srgbClr val="595959"/>
              </a:solidFill>
              <a:prstDash val="lgDash"/>
            </a:ln>
          </p:spPr>
          <p:txBody>
            <a:bodyPr wrap="square" lIns="0" tIns="0" rIns="0" bIns="0" rtlCol="0"/>
            <a:lstStyle/>
            <a:p>
              <a:endParaRPr sz="700"/>
            </a:p>
          </p:txBody>
        </p:sp>
        <p:sp>
          <p:nvSpPr>
            <p:cNvPr id="12" name="object 12"/>
            <p:cNvSpPr/>
            <p:nvPr/>
          </p:nvSpPr>
          <p:spPr>
            <a:xfrm>
              <a:off x="9313156" y="265444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alpha val="24528"/>
              </a:srgbClr>
            </a:solidFill>
          </p:spPr>
          <p:txBody>
            <a:bodyPr wrap="square" lIns="0" tIns="0" rIns="0" bIns="0" rtlCol="0"/>
            <a:lstStyle/>
            <a:p>
              <a:endParaRPr sz="700"/>
            </a:p>
          </p:txBody>
        </p:sp>
        <p:sp>
          <p:nvSpPr>
            <p:cNvPr id="13" name="object 13"/>
            <p:cNvSpPr/>
            <p:nvPr/>
          </p:nvSpPr>
          <p:spPr>
            <a:xfrm>
              <a:off x="9313156" y="265444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9524">
              <a:solidFill>
                <a:srgbClr val="595959"/>
              </a:solidFill>
              <a:prstDash val="lgDash"/>
            </a:ln>
          </p:spPr>
          <p:txBody>
            <a:bodyPr wrap="square" lIns="0" tIns="0" rIns="0" bIns="0" rtlCol="0"/>
            <a:lstStyle/>
            <a:p>
              <a:endParaRPr sz="700"/>
            </a:p>
          </p:txBody>
        </p:sp>
      </p:grpSp>
      <p:grpSp>
        <p:nvGrpSpPr>
          <p:cNvPr id="14" name="object 14"/>
          <p:cNvGrpSpPr/>
          <p:nvPr/>
        </p:nvGrpSpPr>
        <p:grpSpPr>
          <a:xfrm>
            <a:off x="3240125" y="1321785"/>
            <a:ext cx="2296160" cy="2041843"/>
            <a:chOff x="6480249" y="2643569"/>
            <a:chExt cx="4592320" cy="4083685"/>
          </a:xfrm>
        </p:grpSpPr>
        <p:sp>
          <p:nvSpPr>
            <p:cNvPr id="15" name="object 15"/>
            <p:cNvSpPr/>
            <p:nvPr/>
          </p:nvSpPr>
          <p:spPr>
            <a:xfrm>
              <a:off x="6485011" y="3963067"/>
              <a:ext cx="1903095" cy="2755265"/>
            </a:xfrm>
            <a:custGeom>
              <a:avLst/>
              <a:gdLst/>
              <a:ahLst/>
              <a:cxnLst/>
              <a:rect l="l" t="t" r="r" b="b"/>
              <a:pathLst>
                <a:path w="1903095" h="2755265">
                  <a:moveTo>
                    <a:pt x="1745146" y="2755194"/>
                  </a:moveTo>
                  <a:lnTo>
                    <a:pt x="157474" y="2755194"/>
                  </a:lnTo>
                  <a:lnTo>
                    <a:pt x="107698" y="2747166"/>
                  </a:lnTo>
                  <a:lnTo>
                    <a:pt x="64470" y="2724813"/>
                  </a:lnTo>
                  <a:lnTo>
                    <a:pt x="30382" y="2690729"/>
                  </a:lnTo>
                  <a:lnTo>
                    <a:pt x="8027" y="2647508"/>
                  </a:lnTo>
                  <a:lnTo>
                    <a:pt x="0" y="2597744"/>
                  </a:lnTo>
                  <a:lnTo>
                    <a:pt x="0" y="157449"/>
                  </a:lnTo>
                  <a:lnTo>
                    <a:pt x="8027" y="107686"/>
                  </a:lnTo>
                  <a:lnTo>
                    <a:pt x="30382" y="64465"/>
                  </a:lnTo>
                  <a:lnTo>
                    <a:pt x="64470" y="30380"/>
                  </a:lnTo>
                  <a:lnTo>
                    <a:pt x="107698" y="8027"/>
                  </a:lnTo>
                  <a:lnTo>
                    <a:pt x="157474" y="0"/>
                  </a:lnTo>
                  <a:lnTo>
                    <a:pt x="1745146" y="0"/>
                  </a:lnTo>
                  <a:lnTo>
                    <a:pt x="1805396" y="11981"/>
                  </a:lnTo>
                  <a:lnTo>
                    <a:pt x="1856496" y="46124"/>
                  </a:lnTo>
                  <a:lnTo>
                    <a:pt x="1890618" y="97202"/>
                  </a:lnTo>
                  <a:lnTo>
                    <a:pt x="1902596" y="157449"/>
                  </a:lnTo>
                  <a:lnTo>
                    <a:pt x="1902596" y="2597744"/>
                  </a:lnTo>
                  <a:lnTo>
                    <a:pt x="1894570" y="2647508"/>
                  </a:lnTo>
                  <a:lnTo>
                    <a:pt x="1872222" y="2690729"/>
                  </a:lnTo>
                  <a:lnTo>
                    <a:pt x="1838141" y="2724813"/>
                  </a:lnTo>
                  <a:lnTo>
                    <a:pt x="1794919" y="2747166"/>
                  </a:lnTo>
                  <a:lnTo>
                    <a:pt x="1745146" y="2755194"/>
                  </a:lnTo>
                  <a:close/>
                </a:path>
              </a:pathLst>
            </a:custGeom>
            <a:solidFill>
              <a:srgbClr val="C1E8F7">
                <a:alpha val="24528"/>
              </a:srgbClr>
            </a:solidFill>
          </p:spPr>
          <p:txBody>
            <a:bodyPr wrap="square" lIns="0" tIns="0" rIns="0" bIns="0" rtlCol="0"/>
            <a:lstStyle/>
            <a:p>
              <a:endParaRPr sz="700"/>
            </a:p>
          </p:txBody>
        </p:sp>
        <p:sp>
          <p:nvSpPr>
            <p:cNvPr id="16" name="object 16"/>
            <p:cNvSpPr/>
            <p:nvPr/>
          </p:nvSpPr>
          <p:spPr>
            <a:xfrm>
              <a:off x="6485011" y="3963067"/>
              <a:ext cx="1903095" cy="2755265"/>
            </a:xfrm>
            <a:custGeom>
              <a:avLst/>
              <a:gdLst/>
              <a:ahLst/>
              <a:cxnLst/>
              <a:rect l="l" t="t" r="r" b="b"/>
              <a:pathLst>
                <a:path w="1903095" h="2755265">
                  <a:moveTo>
                    <a:pt x="0" y="157449"/>
                  </a:moveTo>
                  <a:lnTo>
                    <a:pt x="8027" y="107686"/>
                  </a:lnTo>
                  <a:lnTo>
                    <a:pt x="30382" y="64465"/>
                  </a:lnTo>
                  <a:lnTo>
                    <a:pt x="64470" y="30380"/>
                  </a:lnTo>
                  <a:lnTo>
                    <a:pt x="107698" y="8027"/>
                  </a:lnTo>
                  <a:lnTo>
                    <a:pt x="157474" y="0"/>
                  </a:lnTo>
                  <a:lnTo>
                    <a:pt x="1745146" y="0"/>
                  </a:lnTo>
                  <a:lnTo>
                    <a:pt x="1805396" y="11981"/>
                  </a:lnTo>
                  <a:lnTo>
                    <a:pt x="1856496" y="46124"/>
                  </a:lnTo>
                  <a:lnTo>
                    <a:pt x="1890618" y="97202"/>
                  </a:lnTo>
                  <a:lnTo>
                    <a:pt x="1902596" y="157449"/>
                  </a:lnTo>
                  <a:lnTo>
                    <a:pt x="1902596" y="2597744"/>
                  </a:lnTo>
                  <a:lnTo>
                    <a:pt x="1894570" y="2647508"/>
                  </a:lnTo>
                  <a:lnTo>
                    <a:pt x="1872222" y="2690729"/>
                  </a:lnTo>
                  <a:lnTo>
                    <a:pt x="1838141" y="2724813"/>
                  </a:lnTo>
                  <a:lnTo>
                    <a:pt x="1794919" y="2747166"/>
                  </a:lnTo>
                  <a:lnTo>
                    <a:pt x="1745146" y="2755194"/>
                  </a:lnTo>
                  <a:lnTo>
                    <a:pt x="157474" y="2755194"/>
                  </a:lnTo>
                  <a:lnTo>
                    <a:pt x="107698" y="2747166"/>
                  </a:lnTo>
                  <a:lnTo>
                    <a:pt x="64470" y="2724813"/>
                  </a:lnTo>
                  <a:lnTo>
                    <a:pt x="30382" y="2690729"/>
                  </a:lnTo>
                  <a:lnTo>
                    <a:pt x="8027" y="2647508"/>
                  </a:lnTo>
                  <a:lnTo>
                    <a:pt x="0" y="2597744"/>
                  </a:lnTo>
                  <a:lnTo>
                    <a:pt x="0" y="157449"/>
                  </a:lnTo>
                  <a:close/>
                </a:path>
              </a:pathLst>
            </a:custGeom>
            <a:ln w="9524">
              <a:solidFill>
                <a:srgbClr val="000000"/>
              </a:solidFill>
              <a:prstDash val="lgDash"/>
            </a:ln>
          </p:spPr>
          <p:txBody>
            <a:bodyPr wrap="square" lIns="0" tIns="0" rIns="0" bIns="0" rtlCol="0"/>
            <a:lstStyle/>
            <a:p>
              <a:endParaRPr sz="700"/>
            </a:p>
          </p:txBody>
        </p:sp>
        <p:sp>
          <p:nvSpPr>
            <p:cNvPr id="17" name="object 17"/>
            <p:cNvSpPr/>
            <p:nvPr/>
          </p:nvSpPr>
          <p:spPr>
            <a:xfrm>
              <a:off x="6637411" y="3963067"/>
              <a:ext cx="1903095" cy="2755265"/>
            </a:xfrm>
            <a:custGeom>
              <a:avLst/>
              <a:gdLst/>
              <a:ahLst/>
              <a:cxnLst/>
              <a:rect l="l" t="t" r="r" b="b"/>
              <a:pathLst>
                <a:path w="1903095" h="2755265">
                  <a:moveTo>
                    <a:pt x="1745146" y="2755194"/>
                  </a:moveTo>
                  <a:lnTo>
                    <a:pt x="157474" y="2755194"/>
                  </a:lnTo>
                  <a:lnTo>
                    <a:pt x="107698" y="2747166"/>
                  </a:lnTo>
                  <a:lnTo>
                    <a:pt x="64470" y="2724813"/>
                  </a:lnTo>
                  <a:lnTo>
                    <a:pt x="30382" y="2690729"/>
                  </a:lnTo>
                  <a:lnTo>
                    <a:pt x="8027" y="2647508"/>
                  </a:lnTo>
                  <a:lnTo>
                    <a:pt x="0" y="2597744"/>
                  </a:lnTo>
                  <a:lnTo>
                    <a:pt x="0" y="157449"/>
                  </a:lnTo>
                  <a:lnTo>
                    <a:pt x="8027" y="107686"/>
                  </a:lnTo>
                  <a:lnTo>
                    <a:pt x="30382" y="64465"/>
                  </a:lnTo>
                  <a:lnTo>
                    <a:pt x="64470" y="30380"/>
                  </a:lnTo>
                  <a:lnTo>
                    <a:pt x="107698" y="8027"/>
                  </a:lnTo>
                  <a:lnTo>
                    <a:pt x="157474" y="0"/>
                  </a:lnTo>
                  <a:lnTo>
                    <a:pt x="1745146" y="0"/>
                  </a:lnTo>
                  <a:lnTo>
                    <a:pt x="1805396" y="11981"/>
                  </a:lnTo>
                  <a:lnTo>
                    <a:pt x="1856496" y="46124"/>
                  </a:lnTo>
                  <a:lnTo>
                    <a:pt x="1890618" y="97202"/>
                  </a:lnTo>
                  <a:lnTo>
                    <a:pt x="1902596" y="157449"/>
                  </a:lnTo>
                  <a:lnTo>
                    <a:pt x="1902596" y="2597744"/>
                  </a:lnTo>
                  <a:lnTo>
                    <a:pt x="1894570" y="2647508"/>
                  </a:lnTo>
                  <a:lnTo>
                    <a:pt x="1872222" y="2690729"/>
                  </a:lnTo>
                  <a:lnTo>
                    <a:pt x="1838141" y="2724813"/>
                  </a:lnTo>
                  <a:lnTo>
                    <a:pt x="1794919" y="2747166"/>
                  </a:lnTo>
                  <a:lnTo>
                    <a:pt x="1745146" y="2755194"/>
                  </a:lnTo>
                  <a:close/>
                </a:path>
              </a:pathLst>
            </a:custGeom>
            <a:solidFill>
              <a:srgbClr val="C1E8F7">
                <a:alpha val="24528"/>
              </a:srgbClr>
            </a:solidFill>
          </p:spPr>
          <p:txBody>
            <a:bodyPr wrap="square" lIns="0" tIns="0" rIns="0" bIns="0" rtlCol="0"/>
            <a:lstStyle/>
            <a:p>
              <a:endParaRPr sz="700"/>
            </a:p>
          </p:txBody>
        </p:sp>
        <p:sp>
          <p:nvSpPr>
            <p:cNvPr id="18" name="object 18"/>
            <p:cNvSpPr/>
            <p:nvPr/>
          </p:nvSpPr>
          <p:spPr>
            <a:xfrm>
              <a:off x="6637411" y="3963067"/>
              <a:ext cx="1903095" cy="2755265"/>
            </a:xfrm>
            <a:custGeom>
              <a:avLst/>
              <a:gdLst/>
              <a:ahLst/>
              <a:cxnLst/>
              <a:rect l="l" t="t" r="r" b="b"/>
              <a:pathLst>
                <a:path w="1903095" h="2755265">
                  <a:moveTo>
                    <a:pt x="0" y="157449"/>
                  </a:moveTo>
                  <a:lnTo>
                    <a:pt x="8027" y="107686"/>
                  </a:lnTo>
                  <a:lnTo>
                    <a:pt x="30382" y="64465"/>
                  </a:lnTo>
                  <a:lnTo>
                    <a:pt x="64470" y="30380"/>
                  </a:lnTo>
                  <a:lnTo>
                    <a:pt x="107698" y="8027"/>
                  </a:lnTo>
                  <a:lnTo>
                    <a:pt x="157474" y="0"/>
                  </a:lnTo>
                  <a:lnTo>
                    <a:pt x="1745146" y="0"/>
                  </a:lnTo>
                  <a:lnTo>
                    <a:pt x="1805396" y="11981"/>
                  </a:lnTo>
                  <a:lnTo>
                    <a:pt x="1856496" y="46124"/>
                  </a:lnTo>
                  <a:lnTo>
                    <a:pt x="1890618" y="97202"/>
                  </a:lnTo>
                  <a:lnTo>
                    <a:pt x="1902596" y="157449"/>
                  </a:lnTo>
                  <a:lnTo>
                    <a:pt x="1902596" y="2597744"/>
                  </a:lnTo>
                  <a:lnTo>
                    <a:pt x="1894570" y="2647508"/>
                  </a:lnTo>
                  <a:lnTo>
                    <a:pt x="1872222" y="2690729"/>
                  </a:lnTo>
                  <a:lnTo>
                    <a:pt x="1838141" y="2724813"/>
                  </a:lnTo>
                  <a:lnTo>
                    <a:pt x="1794919" y="2747166"/>
                  </a:lnTo>
                  <a:lnTo>
                    <a:pt x="1745146" y="2755194"/>
                  </a:lnTo>
                  <a:lnTo>
                    <a:pt x="157474" y="2755194"/>
                  </a:lnTo>
                  <a:lnTo>
                    <a:pt x="107698" y="2747166"/>
                  </a:lnTo>
                  <a:lnTo>
                    <a:pt x="64470" y="2724813"/>
                  </a:lnTo>
                  <a:lnTo>
                    <a:pt x="30382" y="2690729"/>
                  </a:lnTo>
                  <a:lnTo>
                    <a:pt x="8027" y="2647508"/>
                  </a:lnTo>
                  <a:lnTo>
                    <a:pt x="0" y="2597744"/>
                  </a:lnTo>
                  <a:lnTo>
                    <a:pt x="0" y="157449"/>
                  </a:lnTo>
                  <a:close/>
                </a:path>
              </a:pathLst>
            </a:custGeom>
            <a:ln w="9524">
              <a:solidFill>
                <a:srgbClr val="000000"/>
              </a:solidFill>
              <a:prstDash val="lgDash"/>
            </a:ln>
          </p:spPr>
          <p:txBody>
            <a:bodyPr wrap="square" lIns="0" tIns="0" rIns="0" bIns="0" rtlCol="0"/>
            <a:lstStyle/>
            <a:p>
              <a:endParaRPr sz="700"/>
            </a:p>
          </p:txBody>
        </p:sp>
        <p:sp>
          <p:nvSpPr>
            <p:cNvPr id="19" name="object 19"/>
            <p:cNvSpPr/>
            <p:nvPr/>
          </p:nvSpPr>
          <p:spPr>
            <a:xfrm>
              <a:off x="6789811" y="3963067"/>
              <a:ext cx="1903095" cy="2755265"/>
            </a:xfrm>
            <a:custGeom>
              <a:avLst/>
              <a:gdLst/>
              <a:ahLst/>
              <a:cxnLst/>
              <a:rect l="l" t="t" r="r" b="b"/>
              <a:pathLst>
                <a:path w="1903095" h="2755265">
                  <a:moveTo>
                    <a:pt x="1745146" y="2755194"/>
                  </a:moveTo>
                  <a:lnTo>
                    <a:pt x="157474" y="2755194"/>
                  </a:lnTo>
                  <a:lnTo>
                    <a:pt x="107698" y="2747166"/>
                  </a:lnTo>
                  <a:lnTo>
                    <a:pt x="64470" y="2724813"/>
                  </a:lnTo>
                  <a:lnTo>
                    <a:pt x="30382" y="2690729"/>
                  </a:lnTo>
                  <a:lnTo>
                    <a:pt x="8027" y="2647508"/>
                  </a:lnTo>
                  <a:lnTo>
                    <a:pt x="0" y="2597744"/>
                  </a:lnTo>
                  <a:lnTo>
                    <a:pt x="0" y="157449"/>
                  </a:lnTo>
                  <a:lnTo>
                    <a:pt x="8027" y="107686"/>
                  </a:lnTo>
                  <a:lnTo>
                    <a:pt x="30382" y="64465"/>
                  </a:lnTo>
                  <a:lnTo>
                    <a:pt x="64470" y="30380"/>
                  </a:lnTo>
                  <a:lnTo>
                    <a:pt x="107698" y="8027"/>
                  </a:lnTo>
                  <a:lnTo>
                    <a:pt x="157474" y="0"/>
                  </a:lnTo>
                  <a:lnTo>
                    <a:pt x="1745146" y="0"/>
                  </a:lnTo>
                  <a:lnTo>
                    <a:pt x="1805396" y="11981"/>
                  </a:lnTo>
                  <a:lnTo>
                    <a:pt x="1856496" y="46124"/>
                  </a:lnTo>
                  <a:lnTo>
                    <a:pt x="1890618" y="97202"/>
                  </a:lnTo>
                  <a:lnTo>
                    <a:pt x="1902596" y="157449"/>
                  </a:lnTo>
                  <a:lnTo>
                    <a:pt x="1902596" y="2597744"/>
                  </a:lnTo>
                  <a:lnTo>
                    <a:pt x="1894570" y="2647508"/>
                  </a:lnTo>
                  <a:lnTo>
                    <a:pt x="1872222" y="2690729"/>
                  </a:lnTo>
                  <a:lnTo>
                    <a:pt x="1838141" y="2724813"/>
                  </a:lnTo>
                  <a:lnTo>
                    <a:pt x="1794919" y="2747166"/>
                  </a:lnTo>
                  <a:lnTo>
                    <a:pt x="1745146" y="2755194"/>
                  </a:lnTo>
                  <a:close/>
                </a:path>
              </a:pathLst>
            </a:custGeom>
            <a:solidFill>
              <a:srgbClr val="C1E8F7">
                <a:alpha val="24528"/>
              </a:srgbClr>
            </a:solidFill>
          </p:spPr>
          <p:txBody>
            <a:bodyPr wrap="square" lIns="0" tIns="0" rIns="0" bIns="0" rtlCol="0"/>
            <a:lstStyle/>
            <a:p>
              <a:endParaRPr sz="700"/>
            </a:p>
          </p:txBody>
        </p:sp>
        <p:sp>
          <p:nvSpPr>
            <p:cNvPr id="20" name="object 20"/>
            <p:cNvSpPr/>
            <p:nvPr/>
          </p:nvSpPr>
          <p:spPr>
            <a:xfrm>
              <a:off x="6789811" y="3963067"/>
              <a:ext cx="1903095" cy="2755265"/>
            </a:xfrm>
            <a:custGeom>
              <a:avLst/>
              <a:gdLst/>
              <a:ahLst/>
              <a:cxnLst/>
              <a:rect l="l" t="t" r="r" b="b"/>
              <a:pathLst>
                <a:path w="1903095" h="2755265">
                  <a:moveTo>
                    <a:pt x="0" y="157449"/>
                  </a:moveTo>
                  <a:lnTo>
                    <a:pt x="8027" y="107686"/>
                  </a:lnTo>
                  <a:lnTo>
                    <a:pt x="30382" y="64465"/>
                  </a:lnTo>
                  <a:lnTo>
                    <a:pt x="64470" y="30380"/>
                  </a:lnTo>
                  <a:lnTo>
                    <a:pt x="107698" y="8027"/>
                  </a:lnTo>
                  <a:lnTo>
                    <a:pt x="157474" y="0"/>
                  </a:lnTo>
                  <a:lnTo>
                    <a:pt x="1745146" y="0"/>
                  </a:lnTo>
                  <a:lnTo>
                    <a:pt x="1805396" y="11981"/>
                  </a:lnTo>
                  <a:lnTo>
                    <a:pt x="1856496" y="46124"/>
                  </a:lnTo>
                  <a:lnTo>
                    <a:pt x="1890618" y="97202"/>
                  </a:lnTo>
                  <a:lnTo>
                    <a:pt x="1902596" y="157449"/>
                  </a:lnTo>
                  <a:lnTo>
                    <a:pt x="1902596" y="2597744"/>
                  </a:lnTo>
                  <a:lnTo>
                    <a:pt x="1894570" y="2647508"/>
                  </a:lnTo>
                  <a:lnTo>
                    <a:pt x="1872222" y="2690729"/>
                  </a:lnTo>
                  <a:lnTo>
                    <a:pt x="1838141" y="2724813"/>
                  </a:lnTo>
                  <a:lnTo>
                    <a:pt x="1794919" y="2747166"/>
                  </a:lnTo>
                  <a:lnTo>
                    <a:pt x="1745146" y="2755194"/>
                  </a:lnTo>
                  <a:lnTo>
                    <a:pt x="157474" y="2755194"/>
                  </a:lnTo>
                  <a:lnTo>
                    <a:pt x="107698" y="2747166"/>
                  </a:lnTo>
                  <a:lnTo>
                    <a:pt x="64470" y="2724813"/>
                  </a:lnTo>
                  <a:lnTo>
                    <a:pt x="30382" y="2690729"/>
                  </a:lnTo>
                  <a:lnTo>
                    <a:pt x="8027" y="2647508"/>
                  </a:lnTo>
                  <a:lnTo>
                    <a:pt x="0" y="2597744"/>
                  </a:lnTo>
                  <a:lnTo>
                    <a:pt x="0" y="157449"/>
                  </a:lnTo>
                  <a:close/>
                </a:path>
              </a:pathLst>
            </a:custGeom>
            <a:ln w="9524">
              <a:solidFill>
                <a:srgbClr val="000000"/>
              </a:solidFill>
              <a:prstDash val="lgDash"/>
            </a:ln>
          </p:spPr>
          <p:txBody>
            <a:bodyPr wrap="square" lIns="0" tIns="0" rIns="0" bIns="0" rtlCol="0"/>
            <a:lstStyle/>
            <a:p>
              <a:endParaRPr sz="700"/>
            </a:p>
          </p:txBody>
        </p:sp>
        <p:sp>
          <p:nvSpPr>
            <p:cNvPr id="21" name="object 21"/>
            <p:cNvSpPr/>
            <p:nvPr/>
          </p:nvSpPr>
          <p:spPr>
            <a:xfrm>
              <a:off x="6939735" y="3961941"/>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22" name="object 22"/>
            <p:cNvSpPr/>
            <p:nvPr/>
          </p:nvSpPr>
          <p:spPr>
            <a:xfrm>
              <a:off x="6939735" y="3961941"/>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sp>
          <p:nvSpPr>
            <p:cNvPr id="23" name="object 23"/>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24" name="object 24"/>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grpSp>
      <p:sp>
        <p:nvSpPr>
          <p:cNvPr id="25" name="object 25"/>
          <p:cNvSpPr txBox="1"/>
          <p:nvPr/>
        </p:nvSpPr>
        <p:spPr>
          <a:xfrm>
            <a:off x="3504193" y="2239569"/>
            <a:ext cx="1845945" cy="516808"/>
          </a:xfrm>
          <a:prstGeom prst="rect">
            <a:avLst/>
          </a:prstGeom>
        </p:spPr>
        <p:txBody>
          <a:bodyPr vert="horz" wrap="square" lIns="0" tIns="6350" rIns="0" bIns="0" rtlCol="0">
            <a:spAutoFit/>
          </a:bodyPr>
          <a:lstStyle/>
          <a:p>
            <a:pPr marR="2540" algn="r">
              <a:spcBef>
                <a:spcPts val="50"/>
              </a:spcBef>
            </a:pPr>
            <a:r>
              <a:rPr sz="1200" spc="-5" dirty="0"/>
              <a:t>Decoder</a:t>
            </a:r>
            <a:endParaRPr sz="1200"/>
          </a:p>
          <a:p>
            <a:pPr marL="6350">
              <a:spcBef>
                <a:spcPts val="1140"/>
              </a:spcBef>
            </a:pPr>
            <a:r>
              <a:rPr sz="1200" spc="-208" dirty="0"/>
              <a:t>E</a:t>
            </a:r>
            <a:r>
              <a:rPr sz="1200" spc="-605" dirty="0"/>
              <a:t>E</a:t>
            </a:r>
            <a:r>
              <a:rPr sz="1200" spc="-288" dirty="0"/>
              <a:t>n</a:t>
            </a:r>
            <a:r>
              <a:rPr sz="1200" spc="-598" dirty="0"/>
              <a:t>E</a:t>
            </a:r>
            <a:r>
              <a:rPr sz="1200" spc="-613" dirty="0"/>
              <a:t>n</a:t>
            </a:r>
            <a:r>
              <a:rPr sz="1200" spc="-83" dirty="0"/>
              <a:t>c</a:t>
            </a:r>
            <a:r>
              <a:rPr sz="1200" spc="-605" dirty="0"/>
              <a:t>n</a:t>
            </a:r>
            <a:r>
              <a:rPr sz="1200" spc="-15" dirty="0"/>
              <a:t>c</a:t>
            </a:r>
            <a:r>
              <a:rPr sz="1200" spc="-598" dirty="0"/>
              <a:t>c</a:t>
            </a:r>
            <a:r>
              <a:rPr sz="1200" spc="-613" dirty="0"/>
              <a:t>o</a:t>
            </a:r>
            <a:r>
              <a:rPr sz="1200" spc="-153" dirty="0"/>
              <a:t>d</a:t>
            </a:r>
            <a:r>
              <a:rPr sz="1200" spc="-605" dirty="0"/>
              <a:t>o</a:t>
            </a:r>
            <a:r>
              <a:rPr sz="1200" spc="-613" dirty="0"/>
              <a:t>d</a:t>
            </a:r>
            <a:r>
              <a:rPr sz="1200" spc="-153" dirty="0"/>
              <a:t>e</a:t>
            </a:r>
            <a:r>
              <a:rPr sz="1200" spc="-605" dirty="0"/>
              <a:t>d</a:t>
            </a:r>
            <a:r>
              <a:rPr sz="1200" spc="-613" dirty="0"/>
              <a:t>e</a:t>
            </a:r>
            <a:r>
              <a:rPr sz="1200" spc="-5" dirty="0"/>
              <a:t>r</a:t>
            </a:r>
            <a:r>
              <a:rPr sz="1200" spc="-183" dirty="0"/>
              <a:t> </a:t>
            </a:r>
            <a:r>
              <a:rPr sz="1200" spc="-603" dirty="0"/>
              <a:t>e</a:t>
            </a:r>
            <a:r>
              <a:rPr sz="1200" spc="-3" dirty="0"/>
              <a:t>r</a:t>
            </a:r>
            <a:r>
              <a:rPr sz="1200" spc="-98" dirty="0"/>
              <a:t> </a:t>
            </a:r>
            <a:r>
              <a:rPr sz="1200" spc="-25" dirty="0"/>
              <a:t>r</a:t>
            </a:r>
            <a:endParaRPr sz="1200"/>
          </a:p>
        </p:txBody>
      </p:sp>
      <p:sp>
        <p:nvSpPr>
          <p:cNvPr id="26" name="object 26"/>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grpSp>
        <p:nvGrpSpPr>
          <p:cNvPr id="27" name="object 27"/>
          <p:cNvGrpSpPr/>
          <p:nvPr/>
        </p:nvGrpSpPr>
        <p:grpSpPr>
          <a:xfrm>
            <a:off x="3699655" y="3696805"/>
            <a:ext cx="653415" cy="275908"/>
            <a:chOff x="7399310" y="7393609"/>
            <a:chExt cx="1306830" cy="551815"/>
          </a:xfrm>
        </p:grpSpPr>
        <p:sp>
          <p:nvSpPr>
            <p:cNvPr id="28" name="object 28"/>
            <p:cNvSpPr/>
            <p:nvPr/>
          </p:nvSpPr>
          <p:spPr>
            <a:xfrm>
              <a:off x="7408835"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29" name="object 29"/>
            <p:cNvSpPr/>
            <p:nvPr/>
          </p:nvSpPr>
          <p:spPr>
            <a:xfrm>
              <a:off x="7408835"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30" name="object 30"/>
          <p:cNvSpPr txBox="1"/>
          <p:nvPr/>
        </p:nvSpPr>
        <p:spPr>
          <a:xfrm>
            <a:off x="3827218"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31" name="object 31"/>
          <p:cNvGrpSpPr/>
          <p:nvPr/>
        </p:nvGrpSpPr>
        <p:grpSpPr>
          <a:xfrm>
            <a:off x="4660028" y="3696805"/>
            <a:ext cx="653415" cy="275908"/>
            <a:chOff x="9320055" y="7393609"/>
            <a:chExt cx="1306830" cy="551815"/>
          </a:xfrm>
        </p:grpSpPr>
        <p:sp>
          <p:nvSpPr>
            <p:cNvPr id="32" name="object 32"/>
            <p:cNvSpPr/>
            <p:nvPr/>
          </p:nvSpPr>
          <p:spPr>
            <a:xfrm>
              <a:off x="9329580"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33" name="object 33"/>
            <p:cNvSpPr/>
            <p:nvPr/>
          </p:nvSpPr>
          <p:spPr>
            <a:xfrm>
              <a:off x="9329580"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34" name="object 34"/>
          <p:cNvSpPr txBox="1"/>
          <p:nvPr/>
        </p:nvSpPr>
        <p:spPr>
          <a:xfrm>
            <a:off x="4787593"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35" name="object 35"/>
          <p:cNvGrpSpPr/>
          <p:nvPr/>
        </p:nvGrpSpPr>
        <p:grpSpPr>
          <a:xfrm>
            <a:off x="4660028" y="860342"/>
            <a:ext cx="653415" cy="382905"/>
            <a:chOff x="9320055" y="1720683"/>
            <a:chExt cx="1306830" cy="765810"/>
          </a:xfrm>
        </p:grpSpPr>
        <p:sp>
          <p:nvSpPr>
            <p:cNvPr id="36" name="object 36"/>
            <p:cNvSpPr/>
            <p:nvPr/>
          </p:nvSpPr>
          <p:spPr>
            <a:xfrm>
              <a:off x="9329580" y="1730208"/>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37" name="object 37"/>
            <p:cNvSpPr/>
            <p:nvPr/>
          </p:nvSpPr>
          <p:spPr>
            <a:xfrm>
              <a:off x="9329580" y="1730208"/>
              <a:ext cx="1287780" cy="746760"/>
            </a:xfrm>
            <a:custGeom>
              <a:avLst/>
              <a:gdLst/>
              <a:ahLst/>
              <a:cxnLst/>
              <a:rect l="l" t="t" r="r" b="b"/>
              <a:pathLst>
                <a:path w="1287779" h="746760">
                  <a:moveTo>
                    <a:pt x="0" y="51612"/>
                  </a:move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lnTo>
                    <a:pt x="51624" y="746398"/>
                  </a:lnTo>
                  <a:lnTo>
                    <a:pt x="31535" y="742342"/>
                  </a:lnTo>
                  <a:lnTo>
                    <a:pt x="15124" y="731281"/>
                  </a:lnTo>
                  <a:lnTo>
                    <a:pt x="4058" y="714875"/>
                  </a:lnTo>
                  <a:lnTo>
                    <a:pt x="0" y="694783"/>
                  </a:lnTo>
                  <a:lnTo>
                    <a:pt x="0" y="51612"/>
                  </a:lnTo>
                  <a:close/>
                </a:path>
              </a:pathLst>
            </a:custGeom>
            <a:ln w="19049">
              <a:solidFill>
                <a:srgbClr val="595959"/>
              </a:solidFill>
            </a:ln>
          </p:spPr>
          <p:txBody>
            <a:bodyPr wrap="square" lIns="0" tIns="0" rIns="0" bIns="0" rtlCol="0"/>
            <a:lstStyle/>
            <a:p>
              <a:endParaRPr sz="700"/>
            </a:p>
          </p:txBody>
        </p:sp>
      </p:grpSp>
      <p:sp>
        <p:nvSpPr>
          <p:cNvPr id="38" name="object 38"/>
          <p:cNvSpPr txBox="1"/>
          <p:nvPr/>
        </p:nvSpPr>
        <p:spPr>
          <a:xfrm>
            <a:off x="4770717" y="902671"/>
            <a:ext cx="432118" cy="276551"/>
          </a:xfrm>
          <a:prstGeom prst="rect">
            <a:avLst/>
          </a:prstGeom>
        </p:spPr>
        <p:txBody>
          <a:bodyPr vert="horz" wrap="square" lIns="0" tIns="5398" rIns="0" bIns="0" rtlCol="0">
            <a:spAutoFit/>
          </a:bodyPr>
          <a:lstStyle/>
          <a:p>
            <a:pPr marL="56832" marR="2540" indent="-50800">
              <a:lnSpc>
                <a:spcPct val="100699"/>
              </a:lnSpc>
              <a:spcBef>
                <a:spcPts val="43"/>
              </a:spcBef>
            </a:pPr>
            <a:r>
              <a:rPr sz="900" spc="-5" dirty="0"/>
              <a:t>Softmax output</a:t>
            </a:r>
            <a:endParaRPr sz="900"/>
          </a:p>
        </p:txBody>
      </p:sp>
      <p:grpSp>
        <p:nvGrpSpPr>
          <p:cNvPr id="39" name="object 39"/>
          <p:cNvGrpSpPr/>
          <p:nvPr/>
        </p:nvGrpSpPr>
        <p:grpSpPr>
          <a:xfrm>
            <a:off x="3112394" y="389767"/>
            <a:ext cx="2844483" cy="3978910"/>
            <a:chOff x="6224787" y="779533"/>
            <a:chExt cx="5688965" cy="7957820"/>
          </a:xfrm>
        </p:grpSpPr>
        <p:sp>
          <p:nvSpPr>
            <p:cNvPr id="40" name="object 40"/>
            <p:cNvSpPr/>
            <p:nvPr/>
          </p:nvSpPr>
          <p:spPr>
            <a:xfrm>
              <a:off x="7891034" y="3791417"/>
              <a:ext cx="1269365" cy="3611879"/>
            </a:xfrm>
            <a:custGeom>
              <a:avLst/>
              <a:gdLst/>
              <a:ahLst/>
              <a:cxnLst/>
              <a:rect l="l" t="t" r="r" b="b"/>
              <a:pathLst>
                <a:path w="1269365" h="3611879">
                  <a:moveTo>
                    <a:pt x="0" y="170524"/>
                  </a:moveTo>
                  <a:lnTo>
                    <a:pt x="0" y="0"/>
                  </a:lnTo>
                  <a:lnTo>
                    <a:pt x="1110097" y="0"/>
                  </a:lnTo>
                  <a:lnTo>
                    <a:pt x="1110097" y="893523"/>
                  </a:lnTo>
                  <a:lnTo>
                    <a:pt x="1268997" y="893523"/>
                  </a:lnTo>
                </a:path>
                <a:path w="1269365" h="3611879">
                  <a:moveTo>
                    <a:pt x="161599" y="3611717"/>
                  </a:moveTo>
                  <a:lnTo>
                    <a:pt x="161599" y="3042618"/>
                  </a:lnTo>
                </a:path>
              </a:pathLst>
            </a:custGeom>
            <a:ln w="19049">
              <a:solidFill>
                <a:srgbClr val="595959"/>
              </a:solidFill>
            </a:ln>
          </p:spPr>
          <p:txBody>
            <a:bodyPr wrap="square" lIns="0" tIns="0" rIns="0" bIns="0" rtlCol="0"/>
            <a:lstStyle/>
            <a:p>
              <a:endParaRPr sz="700"/>
            </a:p>
          </p:txBody>
        </p:sp>
        <p:pic>
          <p:nvPicPr>
            <p:cNvPr id="41" name="object 41"/>
            <p:cNvPicPr/>
            <p:nvPr/>
          </p:nvPicPr>
          <p:blipFill>
            <a:blip r:embed="rId5" cstate="print"/>
            <a:stretch>
              <a:fillRect/>
            </a:stretch>
          </p:blipFill>
          <p:spPr>
            <a:xfrm>
              <a:off x="8011658" y="6738061"/>
              <a:ext cx="81974" cy="105499"/>
            </a:xfrm>
            <a:prstGeom prst="rect">
              <a:avLst/>
            </a:prstGeom>
          </p:spPr>
        </p:pic>
        <p:sp>
          <p:nvSpPr>
            <p:cNvPr id="42" name="object 42"/>
            <p:cNvSpPr/>
            <p:nvPr/>
          </p:nvSpPr>
          <p:spPr>
            <a:xfrm>
              <a:off x="9973379" y="6840636"/>
              <a:ext cx="0" cy="562610"/>
            </a:xfrm>
            <a:custGeom>
              <a:avLst/>
              <a:gdLst/>
              <a:ahLst/>
              <a:cxnLst/>
              <a:rect l="l" t="t" r="r" b="b"/>
              <a:pathLst>
                <a:path h="562609">
                  <a:moveTo>
                    <a:pt x="0" y="562498"/>
                  </a:moveTo>
                  <a:lnTo>
                    <a:pt x="0" y="0"/>
                  </a:lnTo>
                </a:path>
              </a:pathLst>
            </a:custGeom>
            <a:ln w="19049">
              <a:solidFill>
                <a:srgbClr val="595959"/>
              </a:solidFill>
            </a:ln>
          </p:spPr>
          <p:txBody>
            <a:bodyPr wrap="square" lIns="0" tIns="0" rIns="0" bIns="0" rtlCol="0"/>
            <a:lstStyle/>
            <a:p>
              <a:endParaRPr sz="700"/>
            </a:p>
          </p:txBody>
        </p:sp>
        <p:pic>
          <p:nvPicPr>
            <p:cNvPr id="43" name="object 43"/>
            <p:cNvPicPr/>
            <p:nvPr/>
          </p:nvPicPr>
          <p:blipFill>
            <a:blip r:embed="rId5" cstate="print"/>
            <a:stretch>
              <a:fillRect/>
            </a:stretch>
          </p:blipFill>
          <p:spPr>
            <a:xfrm>
              <a:off x="9932404" y="6744661"/>
              <a:ext cx="81974" cy="105499"/>
            </a:xfrm>
            <a:prstGeom prst="rect">
              <a:avLst/>
            </a:prstGeom>
          </p:spPr>
        </p:pic>
        <p:sp>
          <p:nvSpPr>
            <p:cNvPr id="44" name="object 44"/>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45" name="object 45"/>
            <p:cNvPicPr/>
            <p:nvPr/>
          </p:nvPicPr>
          <p:blipFill>
            <a:blip r:embed="rId5" cstate="print"/>
            <a:stretch>
              <a:fillRect/>
            </a:stretch>
          </p:blipFill>
          <p:spPr>
            <a:xfrm>
              <a:off x="8011658" y="7953408"/>
              <a:ext cx="81974" cy="105499"/>
            </a:xfrm>
            <a:prstGeom prst="rect">
              <a:avLst/>
            </a:prstGeom>
          </p:spPr>
        </p:pic>
        <p:sp>
          <p:nvSpPr>
            <p:cNvPr id="46" name="object 46"/>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47" name="object 47"/>
            <p:cNvPicPr/>
            <p:nvPr/>
          </p:nvPicPr>
          <p:blipFill>
            <a:blip r:embed="rId5" cstate="print"/>
            <a:stretch>
              <a:fillRect/>
            </a:stretch>
          </p:blipFill>
          <p:spPr>
            <a:xfrm>
              <a:off x="9932404" y="7953408"/>
              <a:ext cx="81974" cy="105499"/>
            </a:xfrm>
            <a:prstGeom prst="rect">
              <a:avLst/>
            </a:prstGeom>
          </p:spPr>
        </p:pic>
        <p:sp>
          <p:nvSpPr>
            <p:cNvPr id="48" name="object 48"/>
            <p:cNvSpPr/>
            <p:nvPr/>
          </p:nvSpPr>
          <p:spPr>
            <a:xfrm>
              <a:off x="9973379" y="875510"/>
              <a:ext cx="0" cy="854710"/>
            </a:xfrm>
            <a:custGeom>
              <a:avLst/>
              <a:gdLst/>
              <a:ahLst/>
              <a:cxnLst/>
              <a:rect l="l" t="t" r="r" b="b"/>
              <a:pathLst>
                <a:path h="854710">
                  <a:moveTo>
                    <a:pt x="0" y="854698"/>
                  </a:moveTo>
                  <a:lnTo>
                    <a:pt x="0" y="0"/>
                  </a:lnTo>
                </a:path>
              </a:pathLst>
            </a:custGeom>
            <a:ln w="19049">
              <a:solidFill>
                <a:srgbClr val="595959"/>
              </a:solidFill>
            </a:ln>
          </p:spPr>
          <p:txBody>
            <a:bodyPr wrap="square" lIns="0" tIns="0" rIns="0" bIns="0" rtlCol="0"/>
            <a:lstStyle/>
            <a:p>
              <a:endParaRPr sz="700"/>
            </a:p>
          </p:txBody>
        </p:sp>
        <p:pic>
          <p:nvPicPr>
            <p:cNvPr id="49" name="object 49"/>
            <p:cNvPicPr/>
            <p:nvPr/>
          </p:nvPicPr>
          <p:blipFill>
            <a:blip r:embed="rId5" cstate="print"/>
            <a:stretch>
              <a:fillRect/>
            </a:stretch>
          </p:blipFill>
          <p:spPr>
            <a:xfrm>
              <a:off x="9932404" y="779533"/>
              <a:ext cx="81974" cy="105502"/>
            </a:xfrm>
            <a:prstGeom prst="rect">
              <a:avLst/>
            </a:prstGeom>
          </p:spPr>
        </p:pic>
        <p:sp>
          <p:nvSpPr>
            <p:cNvPr id="50" name="object 50"/>
            <p:cNvSpPr/>
            <p:nvPr/>
          </p:nvSpPr>
          <p:spPr>
            <a:xfrm>
              <a:off x="9973379" y="2476607"/>
              <a:ext cx="0" cy="177165"/>
            </a:xfrm>
            <a:custGeom>
              <a:avLst/>
              <a:gdLst/>
              <a:ahLst/>
              <a:cxnLst/>
              <a:rect l="l" t="t" r="r" b="b"/>
              <a:pathLst>
                <a:path h="177164">
                  <a:moveTo>
                    <a:pt x="0" y="0"/>
                  </a:moveTo>
                  <a:lnTo>
                    <a:pt x="0" y="176987"/>
                  </a:lnTo>
                </a:path>
              </a:pathLst>
            </a:custGeom>
            <a:ln w="19049">
              <a:solidFill>
                <a:srgbClr val="595959"/>
              </a:solidFill>
            </a:ln>
          </p:spPr>
          <p:txBody>
            <a:bodyPr wrap="square" lIns="0" tIns="0" rIns="0" bIns="0" rtlCol="0"/>
            <a:lstStyle/>
            <a:p>
              <a:endParaRPr sz="700"/>
            </a:p>
          </p:txBody>
        </p:sp>
        <p:sp>
          <p:nvSpPr>
            <p:cNvPr id="51" name="object 51"/>
            <p:cNvSpPr/>
            <p:nvPr/>
          </p:nvSpPr>
          <p:spPr>
            <a:xfrm>
              <a:off x="7674623" y="5843599"/>
              <a:ext cx="2653030" cy="459105"/>
            </a:xfrm>
            <a:custGeom>
              <a:avLst/>
              <a:gdLst/>
              <a:ahLst/>
              <a:cxnLst/>
              <a:rect l="l" t="t" r="r" b="b"/>
              <a:pathLst>
                <a:path w="2653029" h="459104">
                  <a:moveTo>
                    <a:pt x="459003" y="229489"/>
                  </a:moveTo>
                  <a:lnTo>
                    <a:pt x="454558" y="184505"/>
                  </a:lnTo>
                  <a:lnTo>
                    <a:pt x="441540" y="141668"/>
                  </a:lnTo>
                  <a:lnTo>
                    <a:pt x="420446" y="102171"/>
                  </a:lnTo>
                  <a:lnTo>
                    <a:pt x="391782" y="67221"/>
                  </a:lnTo>
                  <a:lnTo>
                    <a:pt x="356831" y="38557"/>
                  </a:lnTo>
                  <a:lnTo>
                    <a:pt x="317334" y="17462"/>
                  </a:lnTo>
                  <a:lnTo>
                    <a:pt x="274497" y="4445"/>
                  </a:lnTo>
                  <a:lnTo>
                    <a:pt x="229501" y="0"/>
                  </a:lnTo>
                  <a:lnTo>
                    <a:pt x="183248" y="4660"/>
                  </a:lnTo>
                  <a:lnTo>
                    <a:pt x="140169" y="18034"/>
                  </a:lnTo>
                  <a:lnTo>
                    <a:pt x="101193" y="39192"/>
                  </a:lnTo>
                  <a:lnTo>
                    <a:pt x="67221" y="67208"/>
                  </a:lnTo>
                  <a:lnTo>
                    <a:pt x="39204" y="101180"/>
                  </a:lnTo>
                  <a:lnTo>
                    <a:pt x="18046" y="140157"/>
                  </a:lnTo>
                  <a:lnTo>
                    <a:pt x="4673" y="183235"/>
                  </a:lnTo>
                  <a:lnTo>
                    <a:pt x="0" y="229489"/>
                  </a:lnTo>
                  <a:lnTo>
                    <a:pt x="4673" y="275742"/>
                  </a:lnTo>
                  <a:lnTo>
                    <a:pt x="18046" y="318820"/>
                  </a:lnTo>
                  <a:lnTo>
                    <a:pt x="39204" y="357809"/>
                  </a:lnTo>
                  <a:lnTo>
                    <a:pt x="67221" y="391769"/>
                  </a:lnTo>
                  <a:lnTo>
                    <a:pt x="101193" y="419798"/>
                  </a:lnTo>
                  <a:lnTo>
                    <a:pt x="140169" y="440956"/>
                  </a:lnTo>
                  <a:lnTo>
                    <a:pt x="183248" y="454329"/>
                  </a:lnTo>
                  <a:lnTo>
                    <a:pt x="229501" y="458990"/>
                  </a:lnTo>
                  <a:lnTo>
                    <a:pt x="275755" y="454329"/>
                  </a:lnTo>
                  <a:lnTo>
                    <a:pt x="318833" y="440956"/>
                  </a:lnTo>
                  <a:lnTo>
                    <a:pt x="357822" y="419798"/>
                  </a:lnTo>
                  <a:lnTo>
                    <a:pt x="391782" y="391769"/>
                  </a:lnTo>
                  <a:lnTo>
                    <a:pt x="419811" y="357809"/>
                  </a:lnTo>
                  <a:lnTo>
                    <a:pt x="440969" y="318820"/>
                  </a:lnTo>
                  <a:lnTo>
                    <a:pt x="454342" y="275742"/>
                  </a:lnTo>
                  <a:lnTo>
                    <a:pt x="459003" y="229489"/>
                  </a:lnTo>
                  <a:close/>
                </a:path>
                <a:path w="2653029" h="459104">
                  <a:moveTo>
                    <a:pt x="2652953" y="229489"/>
                  </a:moveTo>
                  <a:lnTo>
                    <a:pt x="2648496" y="184505"/>
                  </a:lnTo>
                  <a:lnTo>
                    <a:pt x="2635478" y="141668"/>
                  </a:lnTo>
                  <a:lnTo>
                    <a:pt x="2614396" y="102171"/>
                  </a:lnTo>
                  <a:lnTo>
                    <a:pt x="2585720" y="67221"/>
                  </a:lnTo>
                  <a:lnTo>
                    <a:pt x="2550782" y="38557"/>
                  </a:lnTo>
                  <a:lnTo>
                    <a:pt x="2511285" y="17462"/>
                  </a:lnTo>
                  <a:lnTo>
                    <a:pt x="2468435" y="4445"/>
                  </a:lnTo>
                  <a:lnTo>
                    <a:pt x="2423452" y="0"/>
                  </a:lnTo>
                  <a:lnTo>
                    <a:pt x="2377198" y="4660"/>
                  </a:lnTo>
                  <a:lnTo>
                    <a:pt x="2334120" y="18034"/>
                  </a:lnTo>
                  <a:lnTo>
                    <a:pt x="2295131" y="39192"/>
                  </a:lnTo>
                  <a:lnTo>
                    <a:pt x="2261171" y="67208"/>
                  </a:lnTo>
                  <a:lnTo>
                    <a:pt x="2233142" y="101180"/>
                  </a:lnTo>
                  <a:lnTo>
                    <a:pt x="2211984" y="140157"/>
                  </a:lnTo>
                  <a:lnTo>
                    <a:pt x="2198611" y="183235"/>
                  </a:lnTo>
                  <a:lnTo>
                    <a:pt x="2193950" y="229489"/>
                  </a:lnTo>
                  <a:lnTo>
                    <a:pt x="2198611" y="275742"/>
                  </a:lnTo>
                  <a:lnTo>
                    <a:pt x="2211984" y="318820"/>
                  </a:lnTo>
                  <a:lnTo>
                    <a:pt x="2233142" y="357809"/>
                  </a:lnTo>
                  <a:lnTo>
                    <a:pt x="2261171" y="391769"/>
                  </a:lnTo>
                  <a:lnTo>
                    <a:pt x="2295131" y="419798"/>
                  </a:lnTo>
                  <a:lnTo>
                    <a:pt x="2334120" y="440956"/>
                  </a:lnTo>
                  <a:lnTo>
                    <a:pt x="2377198" y="454329"/>
                  </a:lnTo>
                  <a:lnTo>
                    <a:pt x="2423452" y="458990"/>
                  </a:lnTo>
                  <a:lnTo>
                    <a:pt x="2469705" y="454329"/>
                  </a:lnTo>
                  <a:lnTo>
                    <a:pt x="2512784" y="440956"/>
                  </a:lnTo>
                  <a:lnTo>
                    <a:pt x="2551773" y="419798"/>
                  </a:lnTo>
                  <a:lnTo>
                    <a:pt x="2585732" y="391769"/>
                  </a:lnTo>
                  <a:lnTo>
                    <a:pt x="2613761" y="357809"/>
                  </a:lnTo>
                  <a:lnTo>
                    <a:pt x="2634919" y="318820"/>
                  </a:lnTo>
                  <a:lnTo>
                    <a:pt x="2648293" y="275742"/>
                  </a:lnTo>
                  <a:lnTo>
                    <a:pt x="2652953" y="229489"/>
                  </a:lnTo>
                  <a:close/>
                </a:path>
              </a:pathLst>
            </a:custGeom>
            <a:solidFill>
              <a:srgbClr val="0844A1"/>
            </a:solidFill>
          </p:spPr>
          <p:txBody>
            <a:bodyPr wrap="square" lIns="0" tIns="0" rIns="0" bIns="0" rtlCol="0"/>
            <a:lstStyle/>
            <a:p>
              <a:endParaRPr sz="700"/>
            </a:p>
          </p:txBody>
        </p:sp>
        <p:sp>
          <p:nvSpPr>
            <p:cNvPr id="52" name="object 52"/>
            <p:cNvSpPr/>
            <p:nvPr/>
          </p:nvSpPr>
          <p:spPr>
            <a:xfrm>
              <a:off x="6395112" y="6139362"/>
              <a:ext cx="1061085" cy="320040"/>
            </a:xfrm>
            <a:custGeom>
              <a:avLst/>
              <a:gdLst/>
              <a:ahLst/>
              <a:cxnLst/>
              <a:rect l="l" t="t" r="r" b="b"/>
              <a:pathLst>
                <a:path w="1061084" h="320039">
                  <a:moveTo>
                    <a:pt x="0" y="319824"/>
                  </a:moveTo>
                  <a:lnTo>
                    <a:pt x="1060922" y="0"/>
                  </a:lnTo>
                </a:path>
              </a:pathLst>
            </a:custGeom>
            <a:ln w="38099">
              <a:solidFill>
                <a:srgbClr val="595959"/>
              </a:solidFill>
            </a:ln>
          </p:spPr>
          <p:txBody>
            <a:bodyPr wrap="square" lIns="0" tIns="0" rIns="0" bIns="0" rtlCol="0"/>
            <a:lstStyle/>
            <a:p>
              <a:endParaRPr sz="700"/>
            </a:p>
          </p:txBody>
        </p:sp>
        <p:pic>
          <p:nvPicPr>
            <p:cNvPr id="53" name="object 53"/>
            <p:cNvPicPr/>
            <p:nvPr/>
          </p:nvPicPr>
          <p:blipFill>
            <a:blip r:embed="rId6" cstate="print"/>
            <a:stretch>
              <a:fillRect/>
            </a:stretch>
          </p:blipFill>
          <p:spPr>
            <a:xfrm>
              <a:off x="7418835" y="6060062"/>
              <a:ext cx="221799" cy="158599"/>
            </a:xfrm>
            <a:prstGeom prst="rect">
              <a:avLst/>
            </a:prstGeom>
          </p:spPr>
        </p:pic>
        <p:sp>
          <p:nvSpPr>
            <p:cNvPr id="54" name="object 54"/>
            <p:cNvSpPr/>
            <p:nvPr/>
          </p:nvSpPr>
          <p:spPr>
            <a:xfrm>
              <a:off x="10548978" y="6130012"/>
              <a:ext cx="1287780" cy="329565"/>
            </a:xfrm>
            <a:custGeom>
              <a:avLst/>
              <a:gdLst/>
              <a:ahLst/>
              <a:cxnLst/>
              <a:rect l="l" t="t" r="r" b="b"/>
              <a:pathLst>
                <a:path w="1287779" h="329564">
                  <a:moveTo>
                    <a:pt x="1287522" y="329174"/>
                  </a:moveTo>
                  <a:lnTo>
                    <a:pt x="0" y="0"/>
                  </a:lnTo>
                </a:path>
              </a:pathLst>
            </a:custGeom>
            <a:ln w="38099">
              <a:solidFill>
                <a:srgbClr val="595959"/>
              </a:solidFill>
            </a:ln>
          </p:spPr>
          <p:txBody>
            <a:bodyPr wrap="square" lIns="0" tIns="0" rIns="0" bIns="0" rtlCol="0"/>
            <a:lstStyle/>
            <a:p>
              <a:endParaRPr sz="700"/>
            </a:p>
          </p:txBody>
        </p:sp>
        <p:pic>
          <p:nvPicPr>
            <p:cNvPr id="55" name="object 55"/>
            <p:cNvPicPr/>
            <p:nvPr/>
          </p:nvPicPr>
          <p:blipFill>
            <a:blip r:embed="rId7" cstate="print"/>
            <a:stretch>
              <a:fillRect/>
            </a:stretch>
          </p:blipFill>
          <p:spPr>
            <a:xfrm>
              <a:off x="10362404" y="6049987"/>
              <a:ext cx="221224" cy="160049"/>
            </a:xfrm>
            <a:prstGeom prst="rect">
              <a:avLst/>
            </a:prstGeom>
          </p:spPr>
        </p:pic>
        <p:sp>
          <p:nvSpPr>
            <p:cNvPr id="56" name="object 56"/>
            <p:cNvSpPr/>
            <p:nvPr/>
          </p:nvSpPr>
          <p:spPr>
            <a:xfrm>
              <a:off x="6224778" y="3630053"/>
              <a:ext cx="5688965" cy="1093470"/>
            </a:xfrm>
            <a:custGeom>
              <a:avLst/>
              <a:gdLst/>
              <a:ahLst/>
              <a:cxnLst/>
              <a:rect l="l" t="t" r="r" b="b"/>
              <a:pathLst>
                <a:path w="5688965" h="1093470">
                  <a:moveTo>
                    <a:pt x="322503" y="1056640"/>
                  </a:moveTo>
                  <a:lnTo>
                    <a:pt x="0" y="1056640"/>
                  </a:lnTo>
                  <a:lnTo>
                    <a:pt x="0" y="1093241"/>
                  </a:lnTo>
                  <a:lnTo>
                    <a:pt x="322503" y="1093241"/>
                  </a:lnTo>
                  <a:lnTo>
                    <a:pt x="322503" y="1056640"/>
                  </a:lnTo>
                  <a:close/>
                </a:path>
                <a:path w="5688965" h="1093470">
                  <a:moveTo>
                    <a:pt x="322503" y="905687"/>
                  </a:moveTo>
                  <a:lnTo>
                    <a:pt x="0" y="905687"/>
                  </a:lnTo>
                  <a:lnTo>
                    <a:pt x="0" y="942289"/>
                  </a:lnTo>
                  <a:lnTo>
                    <a:pt x="322503" y="942289"/>
                  </a:lnTo>
                  <a:lnTo>
                    <a:pt x="322503" y="905687"/>
                  </a:lnTo>
                  <a:close/>
                </a:path>
                <a:path w="5688965" h="1093470">
                  <a:moveTo>
                    <a:pt x="322503" y="603796"/>
                  </a:moveTo>
                  <a:lnTo>
                    <a:pt x="0" y="603796"/>
                  </a:lnTo>
                  <a:lnTo>
                    <a:pt x="0" y="640397"/>
                  </a:lnTo>
                  <a:lnTo>
                    <a:pt x="322503" y="640397"/>
                  </a:lnTo>
                  <a:lnTo>
                    <a:pt x="322503" y="603796"/>
                  </a:lnTo>
                  <a:close/>
                </a:path>
                <a:path w="5688965" h="1093470">
                  <a:moveTo>
                    <a:pt x="322503" y="452843"/>
                  </a:moveTo>
                  <a:lnTo>
                    <a:pt x="0" y="452843"/>
                  </a:lnTo>
                  <a:lnTo>
                    <a:pt x="0" y="489445"/>
                  </a:lnTo>
                  <a:lnTo>
                    <a:pt x="322503" y="489445"/>
                  </a:lnTo>
                  <a:lnTo>
                    <a:pt x="322503" y="452843"/>
                  </a:lnTo>
                  <a:close/>
                </a:path>
                <a:path w="5688965" h="1093470">
                  <a:moveTo>
                    <a:pt x="322503" y="150939"/>
                  </a:moveTo>
                  <a:lnTo>
                    <a:pt x="0" y="150939"/>
                  </a:lnTo>
                  <a:lnTo>
                    <a:pt x="0" y="187540"/>
                  </a:lnTo>
                  <a:lnTo>
                    <a:pt x="322503" y="187540"/>
                  </a:lnTo>
                  <a:lnTo>
                    <a:pt x="322503" y="150939"/>
                  </a:lnTo>
                  <a:close/>
                </a:path>
                <a:path w="5688965" h="1093470">
                  <a:moveTo>
                    <a:pt x="1324825" y="1056640"/>
                  </a:moveTo>
                  <a:lnTo>
                    <a:pt x="1002322" y="1056640"/>
                  </a:lnTo>
                  <a:lnTo>
                    <a:pt x="1002322" y="1093241"/>
                  </a:lnTo>
                  <a:lnTo>
                    <a:pt x="1324825" y="1093241"/>
                  </a:lnTo>
                  <a:lnTo>
                    <a:pt x="1324825" y="1056640"/>
                  </a:lnTo>
                  <a:close/>
                </a:path>
                <a:path w="5688965" h="1093470">
                  <a:moveTo>
                    <a:pt x="1324825" y="905687"/>
                  </a:moveTo>
                  <a:lnTo>
                    <a:pt x="1002322" y="905687"/>
                  </a:lnTo>
                  <a:lnTo>
                    <a:pt x="1002322" y="942289"/>
                  </a:lnTo>
                  <a:lnTo>
                    <a:pt x="1324825" y="942289"/>
                  </a:lnTo>
                  <a:lnTo>
                    <a:pt x="1324825" y="905687"/>
                  </a:lnTo>
                  <a:close/>
                </a:path>
                <a:path w="5688965" h="1093470">
                  <a:moveTo>
                    <a:pt x="1324825" y="603796"/>
                  </a:moveTo>
                  <a:lnTo>
                    <a:pt x="1002322" y="603796"/>
                  </a:lnTo>
                  <a:lnTo>
                    <a:pt x="1002322" y="640397"/>
                  </a:lnTo>
                  <a:lnTo>
                    <a:pt x="1324825" y="640397"/>
                  </a:lnTo>
                  <a:lnTo>
                    <a:pt x="1324825" y="603796"/>
                  </a:lnTo>
                  <a:close/>
                </a:path>
                <a:path w="5688965" h="1093470">
                  <a:moveTo>
                    <a:pt x="1324825" y="452843"/>
                  </a:moveTo>
                  <a:lnTo>
                    <a:pt x="1002322" y="452843"/>
                  </a:lnTo>
                  <a:lnTo>
                    <a:pt x="1002322" y="489445"/>
                  </a:lnTo>
                  <a:lnTo>
                    <a:pt x="1324825" y="489445"/>
                  </a:lnTo>
                  <a:lnTo>
                    <a:pt x="1324825" y="452843"/>
                  </a:lnTo>
                  <a:close/>
                </a:path>
                <a:path w="5688965" h="1093470">
                  <a:moveTo>
                    <a:pt x="1324825" y="150939"/>
                  </a:moveTo>
                  <a:lnTo>
                    <a:pt x="1002322" y="150939"/>
                  </a:lnTo>
                  <a:lnTo>
                    <a:pt x="1002322" y="187540"/>
                  </a:lnTo>
                  <a:lnTo>
                    <a:pt x="1324825" y="187540"/>
                  </a:lnTo>
                  <a:lnTo>
                    <a:pt x="1324825" y="150939"/>
                  </a:lnTo>
                  <a:close/>
                </a:path>
                <a:path w="5688965" h="1093470">
                  <a:moveTo>
                    <a:pt x="2504529" y="1056640"/>
                  </a:moveTo>
                  <a:lnTo>
                    <a:pt x="2182025" y="1056640"/>
                  </a:lnTo>
                  <a:lnTo>
                    <a:pt x="2182025" y="1093241"/>
                  </a:lnTo>
                  <a:lnTo>
                    <a:pt x="2504529" y="1093241"/>
                  </a:lnTo>
                  <a:lnTo>
                    <a:pt x="2504529" y="1056640"/>
                  </a:lnTo>
                  <a:close/>
                </a:path>
                <a:path w="5688965" h="1093470">
                  <a:moveTo>
                    <a:pt x="2504529" y="905687"/>
                  </a:moveTo>
                  <a:lnTo>
                    <a:pt x="2182025" y="905687"/>
                  </a:lnTo>
                  <a:lnTo>
                    <a:pt x="2182025" y="942289"/>
                  </a:lnTo>
                  <a:lnTo>
                    <a:pt x="2504529" y="942289"/>
                  </a:lnTo>
                  <a:lnTo>
                    <a:pt x="2504529" y="905687"/>
                  </a:lnTo>
                  <a:close/>
                </a:path>
                <a:path w="5688965" h="1093470">
                  <a:moveTo>
                    <a:pt x="2504529" y="603796"/>
                  </a:moveTo>
                  <a:lnTo>
                    <a:pt x="2182025" y="603796"/>
                  </a:lnTo>
                  <a:lnTo>
                    <a:pt x="2182025" y="640397"/>
                  </a:lnTo>
                  <a:lnTo>
                    <a:pt x="2504529" y="640397"/>
                  </a:lnTo>
                  <a:lnTo>
                    <a:pt x="2504529" y="603796"/>
                  </a:lnTo>
                  <a:close/>
                </a:path>
                <a:path w="5688965" h="1093470">
                  <a:moveTo>
                    <a:pt x="3506851" y="1056640"/>
                  </a:moveTo>
                  <a:lnTo>
                    <a:pt x="3184347" y="1056640"/>
                  </a:lnTo>
                  <a:lnTo>
                    <a:pt x="3184347" y="1093241"/>
                  </a:lnTo>
                  <a:lnTo>
                    <a:pt x="3506851" y="1093241"/>
                  </a:lnTo>
                  <a:lnTo>
                    <a:pt x="3506851" y="1056640"/>
                  </a:lnTo>
                  <a:close/>
                </a:path>
                <a:path w="5688965" h="1093470">
                  <a:moveTo>
                    <a:pt x="3506851" y="905687"/>
                  </a:moveTo>
                  <a:lnTo>
                    <a:pt x="3184347" y="905687"/>
                  </a:lnTo>
                  <a:lnTo>
                    <a:pt x="3184347" y="942289"/>
                  </a:lnTo>
                  <a:lnTo>
                    <a:pt x="3506851" y="942289"/>
                  </a:lnTo>
                  <a:lnTo>
                    <a:pt x="3506851" y="905687"/>
                  </a:lnTo>
                  <a:close/>
                </a:path>
                <a:path w="5688965" h="1093470">
                  <a:moveTo>
                    <a:pt x="3506851" y="603796"/>
                  </a:moveTo>
                  <a:lnTo>
                    <a:pt x="3184347" y="603796"/>
                  </a:lnTo>
                  <a:lnTo>
                    <a:pt x="3184347" y="640397"/>
                  </a:lnTo>
                  <a:lnTo>
                    <a:pt x="3506851" y="640397"/>
                  </a:lnTo>
                  <a:lnTo>
                    <a:pt x="3506851" y="603796"/>
                  </a:lnTo>
                  <a:close/>
                </a:path>
                <a:path w="5688965" h="1093470">
                  <a:moveTo>
                    <a:pt x="4686541" y="905687"/>
                  </a:moveTo>
                  <a:lnTo>
                    <a:pt x="4364050" y="905687"/>
                  </a:lnTo>
                  <a:lnTo>
                    <a:pt x="4364050" y="942289"/>
                  </a:lnTo>
                  <a:lnTo>
                    <a:pt x="4686541" y="942289"/>
                  </a:lnTo>
                  <a:lnTo>
                    <a:pt x="4686541" y="905687"/>
                  </a:lnTo>
                  <a:close/>
                </a:path>
                <a:path w="5688965" h="1093470">
                  <a:moveTo>
                    <a:pt x="4686541" y="603796"/>
                  </a:moveTo>
                  <a:lnTo>
                    <a:pt x="4364050" y="603796"/>
                  </a:lnTo>
                  <a:lnTo>
                    <a:pt x="4364050" y="640397"/>
                  </a:lnTo>
                  <a:lnTo>
                    <a:pt x="4686541" y="640397"/>
                  </a:lnTo>
                  <a:lnTo>
                    <a:pt x="4686541" y="603796"/>
                  </a:lnTo>
                  <a:close/>
                </a:path>
                <a:path w="5688965" h="1093470">
                  <a:moveTo>
                    <a:pt x="4686541" y="452843"/>
                  </a:moveTo>
                  <a:lnTo>
                    <a:pt x="4364050" y="452843"/>
                  </a:lnTo>
                  <a:lnTo>
                    <a:pt x="4364050" y="489445"/>
                  </a:lnTo>
                  <a:lnTo>
                    <a:pt x="4686541" y="489445"/>
                  </a:lnTo>
                  <a:lnTo>
                    <a:pt x="4686541" y="452843"/>
                  </a:lnTo>
                  <a:close/>
                </a:path>
                <a:path w="5688965" h="1093470">
                  <a:moveTo>
                    <a:pt x="4686541" y="150939"/>
                  </a:moveTo>
                  <a:lnTo>
                    <a:pt x="4364050" y="150939"/>
                  </a:lnTo>
                  <a:lnTo>
                    <a:pt x="4364050" y="187540"/>
                  </a:lnTo>
                  <a:lnTo>
                    <a:pt x="4686541" y="187540"/>
                  </a:lnTo>
                  <a:lnTo>
                    <a:pt x="4686541" y="150939"/>
                  </a:lnTo>
                  <a:close/>
                </a:path>
                <a:path w="5688965" h="1093470">
                  <a:moveTo>
                    <a:pt x="4686541" y="0"/>
                  </a:moveTo>
                  <a:lnTo>
                    <a:pt x="4364050" y="0"/>
                  </a:lnTo>
                  <a:lnTo>
                    <a:pt x="4364050" y="36601"/>
                  </a:lnTo>
                  <a:lnTo>
                    <a:pt x="4686541" y="36601"/>
                  </a:lnTo>
                  <a:lnTo>
                    <a:pt x="4686541" y="0"/>
                  </a:lnTo>
                  <a:close/>
                </a:path>
                <a:path w="5688965" h="1093470">
                  <a:moveTo>
                    <a:pt x="5688889" y="905687"/>
                  </a:moveTo>
                  <a:lnTo>
                    <a:pt x="5366372" y="905687"/>
                  </a:lnTo>
                  <a:lnTo>
                    <a:pt x="5366372" y="942289"/>
                  </a:lnTo>
                  <a:lnTo>
                    <a:pt x="5688889" y="942289"/>
                  </a:lnTo>
                  <a:lnTo>
                    <a:pt x="5688889" y="905687"/>
                  </a:lnTo>
                  <a:close/>
                </a:path>
                <a:path w="5688965" h="1093470">
                  <a:moveTo>
                    <a:pt x="5688889" y="603796"/>
                  </a:moveTo>
                  <a:lnTo>
                    <a:pt x="5366372" y="603796"/>
                  </a:lnTo>
                  <a:lnTo>
                    <a:pt x="5366372" y="640397"/>
                  </a:lnTo>
                  <a:lnTo>
                    <a:pt x="5688889" y="640397"/>
                  </a:lnTo>
                  <a:lnTo>
                    <a:pt x="5688889" y="603796"/>
                  </a:lnTo>
                  <a:close/>
                </a:path>
                <a:path w="5688965" h="1093470">
                  <a:moveTo>
                    <a:pt x="5688889" y="452843"/>
                  </a:moveTo>
                  <a:lnTo>
                    <a:pt x="5366372" y="452843"/>
                  </a:lnTo>
                  <a:lnTo>
                    <a:pt x="5366372" y="489445"/>
                  </a:lnTo>
                  <a:lnTo>
                    <a:pt x="5688889" y="489445"/>
                  </a:lnTo>
                  <a:lnTo>
                    <a:pt x="5688889" y="452843"/>
                  </a:lnTo>
                  <a:close/>
                </a:path>
                <a:path w="5688965" h="1093470">
                  <a:moveTo>
                    <a:pt x="5688889" y="150939"/>
                  </a:moveTo>
                  <a:lnTo>
                    <a:pt x="5366372" y="150939"/>
                  </a:lnTo>
                  <a:lnTo>
                    <a:pt x="5366372" y="187540"/>
                  </a:lnTo>
                  <a:lnTo>
                    <a:pt x="5688889" y="187540"/>
                  </a:lnTo>
                  <a:lnTo>
                    <a:pt x="5688889" y="150939"/>
                  </a:lnTo>
                  <a:close/>
                </a:path>
                <a:path w="5688965" h="1093470">
                  <a:moveTo>
                    <a:pt x="5688889" y="0"/>
                  </a:moveTo>
                  <a:lnTo>
                    <a:pt x="5366372" y="0"/>
                  </a:lnTo>
                  <a:lnTo>
                    <a:pt x="5366372" y="36601"/>
                  </a:lnTo>
                  <a:lnTo>
                    <a:pt x="5688889" y="36601"/>
                  </a:lnTo>
                  <a:lnTo>
                    <a:pt x="5688889" y="0"/>
                  </a:lnTo>
                  <a:close/>
                </a:path>
              </a:pathLst>
            </a:custGeom>
            <a:solidFill>
              <a:srgbClr val="EDEDED"/>
            </a:solidFill>
          </p:spPr>
          <p:txBody>
            <a:bodyPr wrap="square" lIns="0" tIns="0" rIns="0" bIns="0" rtlCol="0"/>
            <a:lstStyle/>
            <a:p>
              <a:endParaRPr sz="700"/>
            </a:p>
          </p:txBody>
        </p:sp>
      </p:grpSp>
      <p:sp>
        <p:nvSpPr>
          <p:cNvPr id="57" name="object 57"/>
          <p:cNvSpPr txBox="1"/>
          <p:nvPr/>
        </p:nvSpPr>
        <p:spPr>
          <a:xfrm>
            <a:off x="4286592" y="4219941"/>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58" name="object 58"/>
          <p:cNvSpPr txBox="1"/>
          <p:nvPr/>
        </p:nvSpPr>
        <p:spPr>
          <a:xfrm>
            <a:off x="4751592" y="16949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
        <p:nvSpPr>
          <p:cNvPr id="59" name="object 59"/>
          <p:cNvSpPr txBox="1"/>
          <p:nvPr/>
        </p:nvSpPr>
        <p:spPr>
          <a:xfrm>
            <a:off x="1960328" y="2998818"/>
            <a:ext cx="1122363" cy="437299"/>
          </a:xfrm>
          <a:prstGeom prst="rect">
            <a:avLst/>
          </a:prstGeom>
        </p:spPr>
        <p:txBody>
          <a:bodyPr vert="horz" wrap="square" lIns="0" tIns="6350" rIns="0" bIns="0" rtlCol="0">
            <a:spAutoFit/>
          </a:bodyPr>
          <a:lstStyle/>
          <a:p>
            <a:pPr marL="6350" marR="2540" indent="13970">
              <a:spcBef>
                <a:spcPts val="50"/>
              </a:spcBef>
            </a:pPr>
            <a:r>
              <a:rPr b="1" dirty="0">
                <a:solidFill>
                  <a:srgbClr val="0844A1"/>
                </a:solidFill>
                <a:latin typeface="Lato"/>
                <a:cs typeface="Lato"/>
              </a:rPr>
              <a:t>Multi-</a:t>
            </a:r>
            <a:r>
              <a:rPr b="1" spc="-5" dirty="0">
                <a:solidFill>
                  <a:srgbClr val="0844A1"/>
                </a:solidFill>
                <a:latin typeface="Lato"/>
                <a:cs typeface="Lato"/>
              </a:rPr>
              <a:t>headed </a:t>
            </a:r>
            <a:r>
              <a:rPr b="1" dirty="0">
                <a:solidFill>
                  <a:srgbClr val="0844A1"/>
                </a:solidFill>
                <a:latin typeface="Lato"/>
                <a:cs typeface="Lato"/>
              </a:rPr>
              <a:t>Self-</a:t>
            </a:r>
            <a:r>
              <a:rPr b="1" spc="-5" dirty="0">
                <a:solidFill>
                  <a:srgbClr val="0844A1"/>
                </a:solidFill>
                <a:latin typeface="Lato"/>
                <a:cs typeface="Lato"/>
              </a:rPr>
              <a:t>attention</a:t>
            </a:r>
            <a:endParaRPr>
              <a:latin typeface="Lato"/>
              <a:cs typeface="Lato"/>
            </a:endParaRPr>
          </a:p>
        </p:txBody>
      </p:sp>
      <p:sp>
        <p:nvSpPr>
          <p:cNvPr id="60" name="object 60"/>
          <p:cNvSpPr txBox="1"/>
          <p:nvPr/>
        </p:nvSpPr>
        <p:spPr>
          <a:xfrm>
            <a:off x="6032219" y="2998818"/>
            <a:ext cx="1122363" cy="437299"/>
          </a:xfrm>
          <a:prstGeom prst="rect">
            <a:avLst/>
          </a:prstGeom>
        </p:spPr>
        <p:txBody>
          <a:bodyPr vert="horz" wrap="square" lIns="0" tIns="6350" rIns="0" bIns="0" rtlCol="0">
            <a:spAutoFit/>
          </a:bodyPr>
          <a:lstStyle/>
          <a:p>
            <a:pPr marL="6350" marR="2540" indent="13970">
              <a:spcBef>
                <a:spcPts val="50"/>
              </a:spcBef>
            </a:pPr>
            <a:r>
              <a:rPr b="1" dirty="0">
                <a:solidFill>
                  <a:srgbClr val="0844A1"/>
                </a:solidFill>
                <a:latin typeface="Lato"/>
                <a:cs typeface="Lato"/>
              </a:rPr>
              <a:t>Multi-</a:t>
            </a:r>
            <a:r>
              <a:rPr b="1" spc="-5" dirty="0">
                <a:solidFill>
                  <a:srgbClr val="0844A1"/>
                </a:solidFill>
                <a:latin typeface="Lato"/>
                <a:cs typeface="Lato"/>
              </a:rPr>
              <a:t>headed </a:t>
            </a:r>
            <a:r>
              <a:rPr b="1" dirty="0">
                <a:solidFill>
                  <a:srgbClr val="0844A1"/>
                </a:solidFill>
                <a:latin typeface="Lato"/>
                <a:cs typeface="Lato"/>
              </a:rPr>
              <a:t>Self-</a:t>
            </a:r>
            <a:r>
              <a:rPr b="1" spc="-5" dirty="0">
                <a:solidFill>
                  <a:srgbClr val="0844A1"/>
                </a:solidFill>
                <a:latin typeface="Lato"/>
                <a:cs typeface="Lato"/>
              </a:rPr>
              <a:t>attention</a:t>
            </a:r>
            <a:endParaRPr>
              <a:latin typeface="Lato"/>
              <a:cs typeface="Lato"/>
            </a:endParaRPr>
          </a:p>
        </p:txBody>
      </p:sp>
      <p:grpSp>
        <p:nvGrpSpPr>
          <p:cNvPr id="61" name="object 61"/>
          <p:cNvGrpSpPr/>
          <p:nvPr/>
        </p:nvGrpSpPr>
        <p:grpSpPr>
          <a:xfrm>
            <a:off x="2689795" y="1399735"/>
            <a:ext cx="3764598" cy="1396683"/>
            <a:chOff x="5379589" y="2799469"/>
            <a:chExt cx="7529195" cy="2793365"/>
          </a:xfrm>
        </p:grpSpPr>
        <p:sp>
          <p:nvSpPr>
            <p:cNvPr id="62" name="object 62"/>
            <p:cNvSpPr/>
            <p:nvPr/>
          </p:nvSpPr>
          <p:spPr>
            <a:xfrm>
              <a:off x="5398639" y="2818519"/>
              <a:ext cx="7491095" cy="2755265"/>
            </a:xfrm>
            <a:custGeom>
              <a:avLst/>
              <a:gdLst/>
              <a:ahLst/>
              <a:cxnLst/>
              <a:rect l="l" t="t" r="r" b="b"/>
              <a:pathLst>
                <a:path w="7491095" h="2755265">
                  <a:moveTo>
                    <a:pt x="7378760" y="2755194"/>
                  </a:moveTo>
                  <a:lnTo>
                    <a:pt x="111924" y="2755194"/>
                  </a:lnTo>
                  <a:lnTo>
                    <a:pt x="68354" y="2746400"/>
                  </a:lnTo>
                  <a:lnTo>
                    <a:pt x="32778" y="2722416"/>
                  </a:lnTo>
                  <a:lnTo>
                    <a:pt x="8794" y="2686840"/>
                  </a:lnTo>
                  <a:lnTo>
                    <a:pt x="0" y="2643269"/>
                  </a:lnTo>
                  <a:lnTo>
                    <a:pt x="0" y="111924"/>
                  </a:lnTo>
                  <a:lnTo>
                    <a:pt x="8794" y="68354"/>
                  </a:lnTo>
                  <a:lnTo>
                    <a:pt x="32778" y="32778"/>
                  </a:lnTo>
                  <a:lnTo>
                    <a:pt x="68354" y="8794"/>
                  </a:lnTo>
                  <a:lnTo>
                    <a:pt x="111924" y="0"/>
                  </a:lnTo>
                  <a:lnTo>
                    <a:pt x="7378760" y="0"/>
                  </a:lnTo>
                  <a:lnTo>
                    <a:pt x="7421597" y="8521"/>
                  </a:lnTo>
                  <a:lnTo>
                    <a:pt x="7457909" y="32774"/>
                  </a:lnTo>
                  <a:lnTo>
                    <a:pt x="7482163" y="69087"/>
                  </a:lnTo>
                  <a:lnTo>
                    <a:pt x="7490684" y="111924"/>
                  </a:lnTo>
                  <a:lnTo>
                    <a:pt x="7490684" y="2643269"/>
                  </a:lnTo>
                  <a:lnTo>
                    <a:pt x="7481890" y="2686840"/>
                  </a:lnTo>
                  <a:lnTo>
                    <a:pt x="7457906" y="2722416"/>
                  </a:lnTo>
                  <a:lnTo>
                    <a:pt x="7422330" y="2746400"/>
                  </a:lnTo>
                  <a:lnTo>
                    <a:pt x="7378760" y="2755194"/>
                  </a:lnTo>
                  <a:close/>
                </a:path>
              </a:pathLst>
            </a:custGeom>
            <a:solidFill>
              <a:srgbClr val="CFE1F2"/>
            </a:solidFill>
          </p:spPr>
          <p:txBody>
            <a:bodyPr wrap="square" lIns="0" tIns="0" rIns="0" bIns="0" rtlCol="0"/>
            <a:lstStyle/>
            <a:p>
              <a:endParaRPr sz="700"/>
            </a:p>
          </p:txBody>
        </p:sp>
        <p:sp>
          <p:nvSpPr>
            <p:cNvPr id="63" name="object 63"/>
            <p:cNvSpPr/>
            <p:nvPr/>
          </p:nvSpPr>
          <p:spPr>
            <a:xfrm>
              <a:off x="5398639" y="2818519"/>
              <a:ext cx="7491095" cy="2755265"/>
            </a:xfrm>
            <a:custGeom>
              <a:avLst/>
              <a:gdLst/>
              <a:ahLst/>
              <a:cxnLst/>
              <a:rect l="l" t="t" r="r" b="b"/>
              <a:pathLst>
                <a:path w="7491095" h="2755265">
                  <a:moveTo>
                    <a:pt x="0" y="111924"/>
                  </a:moveTo>
                  <a:lnTo>
                    <a:pt x="8794" y="68354"/>
                  </a:lnTo>
                  <a:lnTo>
                    <a:pt x="32778" y="32778"/>
                  </a:lnTo>
                  <a:lnTo>
                    <a:pt x="68354" y="8794"/>
                  </a:lnTo>
                  <a:lnTo>
                    <a:pt x="111924" y="0"/>
                  </a:lnTo>
                  <a:lnTo>
                    <a:pt x="7378760" y="0"/>
                  </a:lnTo>
                  <a:lnTo>
                    <a:pt x="7421597" y="8521"/>
                  </a:lnTo>
                  <a:lnTo>
                    <a:pt x="7457909" y="32774"/>
                  </a:lnTo>
                  <a:lnTo>
                    <a:pt x="7482163" y="69087"/>
                  </a:lnTo>
                  <a:lnTo>
                    <a:pt x="7490684" y="111924"/>
                  </a:lnTo>
                  <a:lnTo>
                    <a:pt x="7490684" y="2643269"/>
                  </a:lnTo>
                  <a:lnTo>
                    <a:pt x="7481890" y="2686840"/>
                  </a:lnTo>
                  <a:lnTo>
                    <a:pt x="7457906" y="2722416"/>
                  </a:lnTo>
                  <a:lnTo>
                    <a:pt x="7422330" y="2746400"/>
                  </a:lnTo>
                  <a:lnTo>
                    <a:pt x="7378760" y="2755194"/>
                  </a:lnTo>
                  <a:lnTo>
                    <a:pt x="111924" y="2755194"/>
                  </a:lnTo>
                  <a:lnTo>
                    <a:pt x="68354" y="2746400"/>
                  </a:lnTo>
                  <a:lnTo>
                    <a:pt x="32778" y="2722416"/>
                  </a:lnTo>
                  <a:lnTo>
                    <a:pt x="8794" y="2686840"/>
                  </a:lnTo>
                  <a:lnTo>
                    <a:pt x="0" y="2643269"/>
                  </a:lnTo>
                  <a:lnTo>
                    <a:pt x="0" y="111924"/>
                  </a:lnTo>
                  <a:close/>
                </a:path>
              </a:pathLst>
            </a:custGeom>
            <a:ln w="38099">
              <a:solidFill>
                <a:srgbClr val="0844A1"/>
              </a:solidFill>
            </a:ln>
          </p:spPr>
          <p:txBody>
            <a:bodyPr wrap="square" lIns="0" tIns="0" rIns="0" bIns="0" rtlCol="0"/>
            <a:lstStyle/>
            <a:p>
              <a:endParaRPr sz="700"/>
            </a:p>
          </p:txBody>
        </p:sp>
        <p:sp>
          <p:nvSpPr>
            <p:cNvPr id="64" name="object 64"/>
            <p:cNvSpPr/>
            <p:nvPr/>
          </p:nvSpPr>
          <p:spPr>
            <a:xfrm>
              <a:off x="5935887" y="3288368"/>
              <a:ext cx="1903095" cy="1776730"/>
            </a:xfrm>
            <a:custGeom>
              <a:avLst/>
              <a:gdLst/>
              <a:ahLst/>
              <a:cxnLst/>
              <a:rect l="l" t="t" r="r" b="b"/>
              <a:pathLst>
                <a:path w="1903095" h="1776729">
                  <a:moveTo>
                    <a:pt x="1836796" y="1776596"/>
                  </a:moveTo>
                  <a:lnTo>
                    <a:pt x="65824" y="1776596"/>
                  </a:lnTo>
                  <a:lnTo>
                    <a:pt x="40204" y="1771426"/>
                  </a:lnTo>
                  <a:lnTo>
                    <a:pt x="19281" y="1757327"/>
                  </a:lnTo>
                  <a:lnTo>
                    <a:pt x="5173" y="1736412"/>
                  </a:lnTo>
                  <a:lnTo>
                    <a:pt x="0" y="1710796"/>
                  </a:lnTo>
                  <a:lnTo>
                    <a:pt x="0" y="65799"/>
                  </a:lnTo>
                  <a:lnTo>
                    <a:pt x="5173" y="40183"/>
                  </a:lnTo>
                  <a:lnTo>
                    <a:pt x="19281" y="19268"/>
                  </a:lnTo>
                  <a:lnTo>
                    <a:pt x="40204" y="5169"/>
                  </a:lnTo>
                  <a:lnTo>
                    <a:pt x="65824" y="0"/>
                  </a:lnTo>
                  <a:lnTo>
                    <a:pt x="1836796" y="0"/>
                  </a:lnTo>
                  <a:lnTo>
                    <a:pt x="1873316" y="11053"/>
                  </a:lnTo>
                  <a:lnTo>
                    <a:pt x="1897593" y="40624"/>
                  </a:lnTo>
                  <a:lnTo>
                    <a:pt x="1902596" y="65799"/>
                  </a:lnTo>
                  <a:lnTo>
                    <a:pt x="1902596" y="1710796"/>
                  </a:lnTo>
                  <a:lnTo>
                    <a:pt x="1897426" y="1736412"/>
                  </a:lnTo>
                  <a:lnTo>
                    <a:pt x="1883327" y="1757327"/>
                  </a:lnTo>
                  <a:lnTo>
                    <a:pt x="1862412" y="1771426"/>
                  </a:lnTo>
                  <a:lnTo>
                    <a:pt x="1836796" y="1776596"/>
                  </a:lnTo>
                  <a:close/>
                </a:path>
              </a:pathLst>
            </a:custGeom>
            <a:solidFill>
              <a:srgbClr val="EDEDED"/>
            </a:solidFill>
          </p:spPr>
          <p:txBody>
            <a:bodyPr wrap="square" lIns="0" tIns="0" rIns="0" bIns="0" rtlCol="0"/>
            <a:lstStyle/>
            <a:p>
              <a:endParaRPr sz="700"/>
            </a:p>
          </p:txBody>
        </p:sp>
        <p:sp>
          <p:nvSpPr>
            <p:cNvPr id="65" name="object 65"/>
            <p:cNvSpPr/>
            <p:nvPr/>
          </p:nvSpPr>
          <p:spPr>
            <a:xfrm>
              <a:off x="5935887" y="3288368"/>
              <a:ext cx="1903095" cy="1776730"/>
            </a:xfrm>
            <a:custGeom>
              <a:avLst/>
              <a:gdLst/>
              <a:ahLst/>
              <a:cxnLst/>
              <a:rect l="l" t="t" r="r" b="b"/>
              <a:pathLst>
                <a:path w="1903095" h="1776729">
                  <a:moveTo>
                    <a:pt x="0" y="65799"/>
                  </a:moveTo>
                  <a:lnTo>
                    <a:pt x="5173" y="40183"/>
                  </a:lnTo>
                  <a:lnTo>
                    <a:pt x="19281" y="19268"/>
                  </a:lnTo>
                  <a:lnTo>
                    <a:pt x="40204" y="5169"/>
                  </a:lnTo>
                  <a:lnTo>
                    <a:pt x="65824" y="0"/>
                  </a:lnTo>
                  <a:lnTo>
                    <a:pt x="1836796" y="0"/>
                  </a:lnTo>
                  <a:lnTo>
                    <a:pt x="1873316" y="11053"/>
                  </a:lnTo>
                  <a:lnTo>
                    <a:pt x="1897593" y="40624"/>
                  </a:lnTo>
                  <a:lnTo>
                    <a:pt x="1902596" y="65799"/>
                  </a:lnTo>
                  <a:lnTo>
                    <a:pt x="1902596" y="1710796"/>
                  </a:lnTo>
                  <a:lnTo>
                    <a:pt x="1897426" y="1736412"/>
                  </a:lnTo>
                  <a:lnTo>
                    <a:pt x="1883327" y="1757327"/>
                  </a:lnTo>
                  <a:lnTo>
                    <a:pt x="1862412" y="1771426"/>
                  </a:lnTo>
                  <a:lnTo>
                    <a:pt x="1836796" y="1776596"/>
                  </a:lnTo>
                  <a:lnTo>
                    <a:pt x="65824" y="1776596"/>
                  </a:lnTo>
                  <a:lnTo>
                    <a:pt x="40204" y="1771426"/>
                  </a:lnTo>
                  <a:lnTo>
                    <a:pt x="19281" y="1757327"/>
                  </a:lnTo>
                  <a:lnTo>
                    <a:pt x="5173" y="1736412"/>
                  </a:lnTo>
                  <a:lnTo>
                    <a:pt x="0" y="1710796"/>
                  </a:lnTo>
                  <a:lnTo>
                    <a:pt x="0" y="65799"/>
                  </a:lnTo>
                  <a:close/>
                </a:path>
              </a:pathLst>
            </a:custGeom>
            <a:ln w="9524">
              <a:solidFill>
                <a:srgbClr val="595959"/>
              </a:solidFill>
            </a:ln>
          </p:spPr>
          <p:txBody>
            <a:bodyPr wrap="square" lIns="0" tIns="0" rIns="0" bIns="0" rtlCol="0"/>
            <a:lstStyle/>
            <a:p>
              <a:endParaRPr sz="700"/>
            </a:p>
          </p:txBody>
        </p:sp>
        <p:sp>
          <p:nvSpPr>
            <p:cNvPr id="66" name="object 66"/>
            <p:cNvSpPr/>
            <p:nvPr/>
          </p:nvSpPr>
          <p:spPr>
            <a:xfrm>
              <a:off x="6224787" y="3630042"/>
              <a:ext cx="322580" cy="36830"/>
            </a:xfrm>
            <a:custGeom>
              <a:avLst/>
              <a:gdLst/>
              <a:ahLst/>
              <a:cxnLst/>
              <a:rect l="l" t="t" r="r" b="b"/>
              <a:pathLst>
                <a:path w="322579" h="36829">
                  <a:moveTo>
                    <a:pt x="322499" y="36599"/>
                  </a:moveTo>
                  <a:lnTo>
                    <a:pt x="0" y="36599"/>
                  </a:lnTo>
                  <a:lnTo>
                    <a:pt x="0" y="0"/>
                  </a:lnTo>
                  <a:lnTo>
                    <a:pt x="322499" y="0"/>
                  </a:lnTo>
                  <a:lnTo>
                    <a:pt x="322499" y="36599"/>
                  </a:lnTo>
                  <a:close/>
                </a:path>
              </a:pathLst>
            </a:custGeom>
            <a:solidFill>
              <a:srgbClr val="D18EFF"/>
            </a:solidFill>
          </p:spPr>
          <p:txBody>
            <a:bodyPr wrap="square" lIns="0" tIns="0" rIns="0" bIns="0" rtlCol="0"/>
            <a:lstStyle/>
            <a:p>
              <a:endParaRPr sz="700"/>
            </a:p>
          </p:txBody>
        </p:sp>
        <p:sp>
          <p:nvSpPr>
            <p:cNvPr id="67" name="object 67"/>
            <p:cNvSpPr/>
            <p:nvPr/>
          </p:nvSpPr>
          <p:spPr>
            <a:xfrm>
              <a:off x="6224787" y="3630042"/>
              <a:ext cx="322580" cy="36830"/>
            </a:xfrm>
            <a:custGeom>
              <a:avLst/>
              <a:gdLst/>
              <a:ahLst/>
              <a:cxnLst/>
              <a:rect l="l" t="t" r="r" b="b"/>
              <a:pathLst>
                <a:path w="322579" h="36829">
                  <a:moveTo>
                    <a:pt x="0" y="0"/>
                  </a:moveTo>
                  <a:lnTo>
                    <a:pt x="322499" y="0"/>
                  </a:lnTo>
                  <a:lnTo>
                    <a:pt x="322499" y="36599"/>
                  </a:lnTo>
                  <a:lnTo>
                    <a:pt x="0" y="36599"/>
                  </a:lnTo>
                  <a:lnTo>
                    <a:pt x="0" y="0"/>
                  </a:lnTo>
                  <a:close/>
                </a:path>
              </a:pathLst>
            </a:custGeom>
            <a:ln w="9524">
              <a:solidFill>
                <a:srgbClr val="595959"/>
              </a:solidFill>
            </a:ln>
          </p:spPr>
          <p:txBody>
            <a:bodyPr wrap="square" lIns="0" tIns="0" rIns="0" bIns="0" rtlCol="0"/>
            <a:lstStyle/>
            <a:p>
              <a:endParaRPr sz="700"/>
            </a:p>
          </p:txBody>
        </p:sp>
        <p:sp>
          <p:nvSpPr>
            <p:cNvPr id="68" name="object 68"/>
            <p:cNvSpPr/>
            <p:nvPr/>
          </p:nvSpPr>
          <p:spPr>
            <a:xfrm>
              <a:off x="7227110" y="3630042"/>
              <a:ext cx="322580" cy="36830"/>
            </a:xfrm>
            <a:custGeom>
              <a:avLst/>
              <a:gdLst/>
              <a:ahLst/>
              <a:cxnLst/>
              <a:rect l="l" t="t" r="r" b="b"/>
              <a:pathLst>
                <a:path w="322579" h="36829">
                  <a:moveTo>
                    <a:pt x="322499" y="36599"/>
                  </a:moveTo>
                  <a:lnTo>
                    <a:pt x="0" y="36599"/>
                  </a:lnTo>
                  <a:lnTo>
                    <a:pt x="0" y="0"/>
                  </a:lnTo>
                  <a:lnTo>
                    <a:pt x="322499" y="0"/>
                  </a:lnTo>
                  <a:lnTo>
                    <a:pt x="322499" y="36599"/>
                  </a:lnTo>
                  <a:close/>
                </a:path>
              </a:pathLst>
            </a:custGeom>
            <a:solidFill>
              <a:srgbClr val="D18EFF"/>
            </a:solidFill>
          </p:spPr>
          <p:txBody>
            <a:bodyPr wrap="square" lIns="0" tIns="0" rIns="0" bIns="0" rtlCol="0"/>
            <a:lstStyle/>
            <a:p>
              <a:endParaRPr sz="700"/>
            </a:p>
          </p:txBody>
        </p:sp>
        <p:sp>
          <p:nvSpPr>
            <p:cNvPr id="69" name="object 69"/>
            <p:cNvSpPr/>
            <p:nvPr/>
          </p:nvSpPr>
          <p:spPr>
            <a:xfrm>
              <a:off x="6224787" y="3630042"/>
              <a:ext cx="1325245" cy="187960"/>
            </a:xfrm>
            <a:custGeom>
              <a:avLst/>
              <a:gdLst/>
              <a:ahLst/>
              <a:cxnLst/>
              <a:rect l="l" t="t" r="r" b="b"/>
              <a:pathLst>
                <a:path w="1325245" h="187960">
                  <a:moveTo>
                    <a:pt x="1002322" y="0"/>
                  </a:moveTo>
                  <a:lnTo>
                    <a:pt x="1324822" y="0"/>
                  </a:lnTo>
                  <a:lnTo>
                    <a:pt x="1324822" y="36599"/>
                  </a:lnTo>
                  <a:lnTo>
                    <a:pt x="1002322" y="36599"/>
                  </a:lnTo>
                  <a:lnTo>
                    <a:pt x="1002322" y="0"/>
                  </a:lnTo>
                  <a:close/>
                </a:path>
                <a:path w="1325245" h="187960">
                  <a:moveTo>
                    <a:pt x="0" y="150949"/>
                  </a:moveTo>
                  <a:lnTo>
                    <a:pt x="322499" y="150949"/>
                  </a:lnTo>
                  <a:lnTo>
                    <a:pt x="322499" y="187549"/>
                  </a:lnTo>
                  <a:lnTo>
                    <a:pt x="0" y="187549"/>
                  </a:lnTo>
                  <a:lnTo>
                    <a:pt x="0" y="150949"/>
                  </a:lnTo>
                  <a:close/>
                </a:path>
                <a:path w="1325245" h="187960">
                  <a:moveTo>
                    <a:pt x="1002322" y="150949"/>
                  </a:moveTo>
                  <a:lnTo>
                    <a:pt x="1324822" y="150949"/>
                  </a:lnTo>
                  <a:lnTo>
                    <a:pt x="1324822" y="187549"/>
                  </a:lnTo>
                  <a:lnTo>
                    <a:pt x="1002322" y="187549"/>
                  </a:lnTo>
                  <a:lnTo>
                    <a:pt x="1002322" y="150949"/>
                  </a:lnTo>
                  <a:close/>
                </a:path>
              </a:pathLst>
            </a:custGeom>
            <a:ln w="9524">
              <a:solidFill>
                <a:srgbClr val="595959"/>
              </a:solidFill>
            </a:ln>
          </p:spPr>
          <p:txBody>
            <a:bodyPr wrap="square" lIns="0" tIns="0" rIns="0" bIns="0" rtlCol="0"/>
            <a:lstStyle/>
            <a:p>
              <a:endParaRPr sz="700"/>
            </a:p>
          </p:txBody>
        </p:sp>
        <p:sp>
          <p:nvSpPr>
            <p:cNvPr id="70" name="object 70"/>
            <p:cNvSpPr/>
            <p:nvPr/>
          </p:nvSpPr>
          <p:spPr>
            <a:xfrm>
              <a:off x="6224787" y="3931942"/>
              <a:ext cx="322580" cy="36830"/>
            </a:xfrm>
            <a:custGeom>
              <a:avLst/>
              <a:gdLst/>
              <a:ahLst/>
              <a:cxnLst/>
              <a:rect l="l" t="t" r="r" b="b"/>
              <a:pathLst>
                <a:path w="322579" h="36829">
                  <a:moveTo>
                    <a:pt x="322499" y="36599"/>
                  </a:moveTo>
                  <a:lnTo>
                    <a:pt x="0" y="36599"/>
                  </a:lnTo>
                  <a:lnTo>
                    <a:pt x="0" y="0"/>
                  </a:lnTo>
                  <a:lnTo>
                    <a:pt x="322499" y="0"/>
                  </a:lnTo>
                  <a:lnTo>
                    <a:pt x="322499" y="36599"/>
                  </a:lnTo>
                  <a:close/>
                </a:path>
              </a:pathLst>
            </a:custGeom>
            <a:solidFill>
              <a:srgbClr val="4985E8"/>
            </a:solidFill>
          </p:spPr>
          <p:txBody>
            <a:bodyPr wrap="square" lIns="0" tIns="0" rIns="0" bIns="0" rtlCol="0"/>
            <a:lstStyle/>
            <a:p>
              <a:endParaRPr sz="700"/>
            </a:p>
          </p:txBody>
        </p:sp>
        <p:sp>
          <p:nvSpPr>
            <p:cNvPr id="71" name="object 71"/>
            <p:cNvSpPr/>
            <p:nvPr/>
          </p:nvSpPr>
          <p:spPr>
            <a:xfrm>
              <a:off x="6224787" y="3931942"/>
              <a:ext cx="322580" cy="36830"/>
            </a:xfrm>
            <a:custGeom>
              <a:avLst/>
              <a:gdLst/>
              <a:ahLst/>
              <a:cxnLst/>
              <a:rect l="l" t="t" r="r" b="b"/>
              <a:pathLst>
                <a:path w="322579" h="36829">
                  <a:moveTo>
                    <a:pt x="0" y="0"/>
                  </a:moveTo>
                  <a:lnTo>
                    <a:pt x="322499" y="0"/>
                  </a:lnTo>
                  <a:lnTo>
                    <a:pt x="322499" y="36599"/>
                  </a:lnTo>
                  <a:lnTo>
                    <a:pt x="0" y="36599"/>
                  </a:lnTo>
                  <a:lnTo>
                    <a:pt x="0" y="0"/>
                  </a:lnTo>
                  <a:close/>
                </a:path>
              </a:pathLst>
            </a:custGeom>
            <a:ln w="9524">
              <a:solidFill>
                <a:srgbClr val="595959"/>
              </a:solidFill>
            </a:ln>
          </p:spPr>
          <p:txBody>
            <a:bodyPr wrap="square" lIns="0" tIns="0" rIns="0" bIns="0" rtlCol="0"/>
            <a:lstStyle/>
            <a:p>
              <a:endParaRPr sz="700"/>
            </a:p>
          </p:txBody>
        </p:sp>
        <p:sp>
          <p:nvSpPr>
            <p:cNvPr id="72" name="object 72"/>
            <p:cNvSpPr/>
            <p:nvPr/>
          </p:nvSpPr>
          <p:spPr>
            <a:xfrm>
              <a:off x="7227110" y="3931942"/>
              <a:ext cx="322580" cy="36830"/>
            </a:xfrm>
            <a:custGeom>
              <a:avLst/>
              <a:gdLst/>
              <a:ahLst/>
              <a:cxnLst/>
              <a:rect l="l" t="t" r="r" b="b"/>
              <a:pathLst>
                <a:path w="322579" h="36829">
                  <a:moveTo>
                    <a:pt x="322499" y="36599"/>
                  </a:moveTo>
                  <a:lnTo>
                    <a:pt x="0" y="36599"/>
                  </a:lnTo>
                  <a:lnTo>
                    <a:pt x="0" y="0"/>
                  </a:lnTo>
                  <a:lnTo>
                    <a:pt x="322499" y="0"/>
                  </a:lnTo>
                  <a:lnTo>
                    <a:pt x="322499" y="36599"/>
                  </a:lnTo>
                  <a:close/>
                </a:path>
              </a:pathLst>
            </a:custGeom>
            <a:solidFill>
              <a:srgbClr val="4985E8"/>
            </a:solidFill>
          </p:spPr>
          <p:txBody>
            <a:bodyPr wrap="square" lIns="0" tIns="0" rIns="0" bIns="0" rtlCol="0"/>
            <a:lstStyle/>
            <a:p>
              <a:endParaRPr sz="700"/>
            </a:p>
          </p:txBody>
        </p:sp>
        <p:sp>
          <p:nvSpPr>
            <p:cNvPr id="73" name="object 73"/>
            <p:cNvSpPr/>
            <p:nvPr/>
          </p:nvSpPr>
          <p:spPr>
            <a:xfrm>
              <a:off x="6224787" y="3931942"/>
              <a:ext cx="1325245" cy="339090"/>
            </a:xfrm>
            <a:custGeom>
              <a:avLst/>
              <a:gdLst/>
              <a:ahLst/>
              <a:cxnLst/>
              <a:rect l="l" t="t" r="r" b="b"/>
              <a:pathLst>
                <a:path w="1325245" h="339089">
                  <a:moveTo>
                    <a:pt x="1002322" y="0"/>
                  </a:moveTo>
                  <a:lnTo>
                    <a:pt x="1324822" y="0"/>
                  </a:lnTo>
                  <a:lnTo>
                    <a:pt x="1324822" y="36599"/>
                  </a:lnTo>
                  <a:lnTo>
                    <a:pt x="1002322" y="36599"/>
                  </a:lnTo>
                  <a:lnTo>
                    <a:pt x="1002322" y="0"/>
                  </a:lnTo>
                  <a:close/>
                </a:path>
                <a:path w="1325245" h="339089">
                  <a:moveTo>
                    <a:pt x="0" y="150949"/>
                  </a:moveTo>
                  <a:lnTo>
                    <a:pt x="322499" y="150949"/>
                  </a:lnTo>
                  <a:lnTo>
                    <a:pt x="322499" y="187549"/>
                  </a:lnTo>
                  <a:lnTo>
                    <a:pt x="0" y="187549"/>
                  </a:lnTo>
                  <a:lnTo>
                    <a:pt x="0" y="150949"/>
                  </a:lnTo>
                  <a:close/>
                </a:path>
                <a:path w="1325245" h="339089">
                  <a:moveTo>
                    <a:pt x="1002322" y="150949"/>
                  </a:moveTo>
                  <a:lnTo>
                    <a:pt x="1324822" y="150949"/>
                  </a:lnTo>
                  <a:lnTo>
                    <a:pt x="1324822" y="187549"/>
                  </a:lnTo>
                  <a:lnTo>
                    <a:pt x="1002322" y="187549"/>
                  </a:lnTo>
                  <a:lnTo>
                    <a:pt x="1002322" y="150949"/>
                  </a:lnTo>
                  <a:close/>
                </a:path>
                <a:path w="1325245" h="339089">
                  <a:moveTo>
                    <a:pt x="0" y="301899"/>
                  </a:moveTo>
                  <a:lnTo>
                    <a:pt x="322499" y="301899"/>
                  </a:lnTo>
                  <a:lnTo>
                    <a:pt x="322499" y="338499"/>
                  </a:lnTo>
                  <a:lnTo>
                    <a:pt x="0" y="338499"/>
                  </a:lnTo>
                  <a:lnTo>
                    <a:pt x="0" y="301899"/>
                  </a:lnTo>
                  <a:close/>
                </a:path>
                <a:path w="1325245" h="339089">
                  <a:moveTo>
                    <a:pt x="1002322" y="301899"/>
                  </a:moveTo>
                  <a:lnTo>
                    <a:pt x="1324822" y="301899"/>
                  </a:lnTo>
                  <a:lnTo>
                    <a:pt x="1324822" y="338499"/>
                  </a:lnTo>
                  <a:lnTo>
                    <a:pt x="1002322" y="338499"/>
                  </a:lnTo>
                  <a:lnTo>
                    <a:pt x="1002322" y="301899"/>
                  </a:lnTo>
                  <a:close/>
                </a:path>
              </a:pathLst>
            </a:custGeom>
            <a:ln w="9524">
              <a:solidFill>
                <a:srgbClr val="595959"/>
              </a:solidFill>
            </a:ln>
          </p:spPr>
          <p:txBody>
            <a:bodyPr wrap="square" lIns="0" tIns="0" rIns="0" bIns="0" rtlCol="0"/>
            <a:lstStyle/>
            <a:p>
              <a:endParaRPr sz="700"/>
            </a:p>
          </p:txBody>
        </p:sp>
        <p:sp>
          <p:nvSpPr>
            <p:cNvPr id="74" name="object 74"/>
            <p:cNvSpPr/>
            <p:nvPr/>
          </p:nvSpPr>
          <p:spPr>
            <a:xfrm>
              <a:off x="6224787" y="4384791"/>
              <a:ext cx="322580" cy="36830"/>
            </a:xfrm>
            <a:custGeom>
              <a:avLst/>
              <a:gdLst/>
              <a:ahLst/>
              <a:cxnLst/>
              <a:rect l="l" t="t" r="r" b="b"/>
              <a:pathLst>
                <a:path w="322579" h="36829">
                  <a:moveTo>
                    <a:pt x="322499" y="36599"/>
                  </a:moveTo>
                  <a:lnTo>
                    <a:pt x="0" y="36599"/>
                  </a:lnTo>
                  <a:lnTo>
                    <a:pt x="0" y="0"/>
                  </a:lnTo>
                  <a:lnTo>
                    <a:pt x="322499" y="0"/>
                  </a:lnTo>
                  <a:lnTo>
                    <a:pt x="322499" y="36599"/>
                  </a:lnTo>
                  <a:close/>
                </a:path>
              </a:pathLst>
            </a:custGeom>
            <a:solidFill>
              <a:srgbClr val="77AC41"/>
            </a:solidFill>
          </p:spPr>
          <p:txBody>
            <a:bodyPr wrap="square" lIns="0" tIns="0" rIns="0" bIns="0" rtlCol="0"/>
            <a:lstStyle/>
            <a:p>
              <a:endParaRPr sz="700"/>
            </a:p>
          </p:txBody>
        </p:sp>
        <p:sp>
          <p:nvSpPr>
            <p:cNvPr id="75" name="object 75"/>
            <p:cNvSpPr/>
            <p:nvPr/>
          </p:nvSpPr>
          <p:spPr>
            <a:xfrm>
              <a:off x="6224787" y="4384791"/>
              <a:ext cx="322580" cy="36830"/>
            </a:xfrm>
            <a:custGeom>
              <a:avLst/>
              <a:gdLst/>
              <a:ahLst/>
              <a:cxnLst/>
              <a:rect l="l" t="t" r="r" b="b"/>
              <a:pathLst>
                <a:path w="322579" h="36829">
                  <a:moveTo>
                    <a:pt x="0" y="0"/>
                  </a:moveTo>
                  <a:lnTo>
                    <a:pt x="322499" y="0"/>
                  </a:lnTo>
                  <a:lnTo>
                    <a:pt x="322499" y="36599"/>
                  </a:lnTo>
                  <a:lnTo>
                    <a:pt x="0" y="36599"/>
                  </a:lnTo>
                  <a:lnTo>
                    <a:pt x="0" y="0"/>
                  </a:lnTo>
                  <a:close/>
                </a:path>
              </a:pathLst>
            </a:custGeom>
            <a:ln w="9524">
              <a:solidFill>
                <a:srgbClr val="595959"/>
              </a:solidFill>
            </a:ln>
          </p:spPr>
          <p:txBody>
            <a:bodyPr wrap="square" lIns="0" tIns="0" rIns="0" bIns="0" rtlCol="0"/>
            <a:lstStyle/>
            <a:p>
              <a:endParaRPr sz="700"/>
            </a:p>
          </p:txBody>
        </p:sp>
        <p:sp>
          <p:nvSpPr>
            <p:cNvPr id="76" name="object 76"/>
            <p:cNvSpPr/>
            <p:nvPr/>
          </p:nvSpPr>
          <p:spPr>
            <a:xfrm>
              <a:off x="7227110" y="4384791"/>
              <a:ext cx="322580" cy="36830"/>
            </a:xfrm>
            <a:custGeom>
              <a:avLst/>
              <a:gdLst/>
              <a:ahLst/>
              <a:cxnLst/>
              <a:rect l="l" t="t" r="r" b="b"/>
              <a:pathLst>
                <a:path w="322579" h="36829">
                  <a:moveTo>
                    <a:pt x="322499" y="36599"/>
                  </a:moveTo>
                  <a:lnTo>
                    <a:pt x="0" y="36599"/>
                  </a:lnTo>
                  <a:lnTo>
                    <a:pt x="0" y="0"/>
                  </a:lnTo>
                  <a:lnTo>
                    <a:pt x="322499" y="0"/>
                  </a:lnTo>
                  <a:lnTo>
                    <a:pt x="322499" y="36599"/>
                  </a:lnTo>
                  <a:close/>
                </a:path>
              </a:pathLst>
            </a:custGeom>
            <a:solidFill>
              <a:srgbClr val="69A84F"/>
            </a:solidFill>
          </p:spPr>
          <p:txBody>
            <a:bodyPr wrap="square" lIns="0" tIns="0" rIns="0" bIns="0" rtlCol="0"/>
            <a:lstStyle/>
            <a:p>
              <a:endParaRPr sz="700"/>
            </a:p>
          </p:txBody>
        </p:sp>
        <p:sp>
          <p:nvSpPr>
            <p:cNvPr id="77" name="object 77"/>
            <p:cNvSpPr/>
            <p:nvPr/>
          </p:nvSpPr>
          <p:spPr>
            <a:xfrm>
              <a:off x="6224787" y="3648242"/>
              <a:ext cx="1325245" cy="1075055"/>
            </a:xfrm>
            <a:custGeom>
              <a:avLst/>
              <a:gdLst/>
              <a:ahLst/>
              <a:cxnLst/>
              <a:rect l="l" t="t" r="r" b="b"/>
              <a:pathLst>
                <a:path w="1325245" h="1075054">
                  <a:moveTo>
                    <a:pt x="1002322" y="736548"/>
                  </a:moveTo>
                  <a:lnTo>
                    <a:pt x="1324822" y="736548"/>
                  </a:lnTo>
                  <a:lnTo>
                    <a:pt x="1324822" y="773148"/>
                  </a:lnTo>
                  <a:lnTo>
                    <a:pt x="1002322" y="773148"/>
                  </a:lnTo>
                  <a:lnTo>
                    <a:pt x="1002322" y="736548"/>
                  </a:lnTo>
                  <a:close/>
                </a:path>
                <a:path w="1325245" h="1075054">
                  <a:moveTo>
                    <a:pt x="0" y="887498"/>
                  </a:moveTo>
                  <a:lnTo>
                    <a:pt x="322499" y="887498"/>
                  </a:lnTo>
                  <a:lnTo>
                    <a:pt x="322499" y="924098"/>
                  </a:lnTo>
                  <a:lnTo>
                    <a:pt x="0" y="924098"/>
                  </a:lnTo>
                  <a:lnTo>
                    <a:pt x="0" y="887498"/>
                  </a:lnTo>
                  <a:close/>
                </a:path>
                <a:path w="1325245" h="1075054">
                  <a:moveTo>
                    <a:pt x="1002322" y="887498"/>
                  </a:moveTo>
                  <a:lnTo>
                    <a:pt x="1324822" y="887498"/>
                  </a:lnTo>
                  <a:lnTo>
                    <a:pt x="1324822" y="924098"/>
                  </a:lnTo>
                  <a:lnTo>
                    <a:pt x="1002322" y="924098"/>
                  </a:lnTo>
                  <a:lnTo>
                    <a:pt x="1002322" y="887498"/>
                  </a:lnTo>
                  <a:close/>
                </a:path>
                <a:path w="1325245" h="1075054">
                  <a:moveTo>
                    <a:pt x="0" y="1038447"/>
                  </a:moveTo>
                  <a:lnTo>
                    <a:pt x="322499" y="1038447"/>
                  </a:lnTo>
                  <a:lnTo>
                    <a:pt x="322499" y="1075047"/>
                  </a:lnTo>
                  <a:lnTo>
                    <a:pt x="0" y="1075047"/>
                  </a:lnTo>
                  <a:lnTo>
                    <a:pt x="0" y="1038447"/>
                  </a:lnTo>
                  <a:close/>
                </a:path>
                <a:path w="1325245" h="1075054">
                  <a:moveTo>
                    <a:pt x="1002322" y="1038447"/>
                  </a:moveTo>
                  <a:lnTo>
                    <a:pt x="1324822" y="1038447"/>
                  </a:lnTo>
                  <a:lnTo>
                    <a:pt x="1324822" y="1075047"/>
                  </a:lnTo>
                  <a:lnTo>
                    <a:pt x="1002322" y="1075047"/>
                  </a:lnTo>
                  <a:lnTo>
                    <a:pt x="1002322" y="1038447"/>
                  </a:lnTo>
                  <a:close/>
                </a:path>
                <a:path w="1325245" h="1075054">
                  <a:moveTo>
                    <a:pt x="322499" y="151049"/>
                  </a:moveTo>
                  <a:lnTo>
                    <a:pt x="1002297" y="149"/>
                  </a:lnTo>
                </a:path>
                <a:path w="1325245" h="1075054">
                  <a:moveTo>
                    <a:pt x="322499" y="151049"/>
                  </a:moveTo>
                  <a:lnTo>
                    <a:pt x="1002297" y="151049"/>
                  </a:lnTo>
                </a:path>
                <a:path w="1325245" h="1075054">
                  <a:moveTo>
                    <a:pt x="322499" y="151049"/>
                  </a:moveTo>
                  <a:lnTo>
                    <a:pt x="1002297" y="301949"/>
                  </a:lnTo>
                </a:path>
                <a:path w="1325245" h="1075054">
                  <a:moveTo>
                    <a:pt x="322499" y="151049"/>
                  </a:moveTo>
                  <a:lnTo>
                    <a:pt x="1002297" y="452849"/>
                  </a:lnTo>
                </a:path>
                <a:path w="1325245" h="1075054">
                  <a:moveTo>
                    <a:pt x="322499" y="151049"/>
                  </a:moveTo>
                  <a:lnTo>
                    <a:pt x="1002297" y="604048"/>
                  </a:lnTo>
                </a:path>
                <a:path w="1325245" h="1075054">
                  <a:moveTo>
                    <a:pt x="322499" y="151049"/>
                  </a:moveTo>
                  <a:lnTo>
                    <a:pt x="1002297" y="754948"/>
                  </a:lnTo>
                </a:path>
                <a:path w="1325245" h="1075054">
                  <a:moveTo>
                    <a:pt x="322499" y="151049"/>
                  </a:moveTo>
                  <a:lnTo>
                    <a:pt x="1002297" y="905848"/>
                  </a:lnTo>
                </a:path>
                <a:path w="1325245" h="1075054">
                  <a:moveTo>
                    <a:pt x="322499" y="151049"/>
                  </a:moveTo>
                  <a:lnTo>
                    <a:pt x="1002297" y="1056747"/>
                  </a:lnTo>
                </a:path>
                <a:path w="1325245" h="1075054">
                  <a:moveTo>
                    <a:pt x="322499" y="452949"/>
                  </a:moveTo>
                  <a:lnTo>
                    <a:pt x="1002297" y="603848"/>
                  </a:lnTo>
                </a:path>
                <a:path w="1325245" h="1075054">
                  <a:moveTo>
                    <a:pt x="322499" y="452949"/>
                  </a:moveTo>
                  <a:lnTo>
                    <a:pt x="1002297" y="754748"/>
                  </a:lnTo>
                </a:path>
                <a:path w="1325245" h="1075054">
                  <a:moveTo>
                    <a:pt x="322499" y="452949"/>
                  </a:moveTo>
                  <a:lnTo>
                    <a:pt x="1002297" y="905948"/>
                  </a:lnTo>
                </a:path>
                <a:path w="1325245" h="1075054">
                  <a:moveTo>
                    <a:pt x="322499" y="452949"/>
                  </a:moveTo>
                  <a:lnTo>
                    <a:pt x="1002297" y="1056847"/>
                  </a:lnTo>
                </a:path>
                <a:path w="1325245" h="1075054">
                  <a:moveTo>
                    <a:pt x="322499" y="603898"/>
                  </a:moveTo>
                  <a:lnTo>
                    <a:pt x="1002297" y="0"/>
                  </a:lnTo>
                </a:path>
                <a:path w="1325245" h="1075054">
                  <a:moveTo>
                    <a:pt x="322499" y="603898"/>
                  </a:moveTo>
                  <a:lnTo>
                    <a:pt x="1002297" y="151199"/>
                  </a:lnTo>
                </a:path>
                <a:path w="1325245" h="1075054">
                  <a:moveTo>
                    <a:pt x="322499" y="603898"/>
                  </a:moveTo>
                  <a:lnTo>
                    <a:pt x="1002297" y="302099"/>
                  </a:lnTo>
                </a:path>
                <a:path w="1325245" h="1075054">
                  <a:moveTo>
                    <a:pt x="322499" y="603898"/>
                  </a:moveTo>
                  <a:lnTo>
                    <a:pt x="1002297" y="452999"/>
                  </a:lnTo>
                </a:path>
                <a:path w="1325245" h="1075054">
                  <a:moveTo>
                    <a:pt x="322499" y="603898"/>
                  </a:moveTo>
                  <a:lnTo>
                    <a:pt x="1002297" y="603898"/>
                  </a:lnTo>
                </a:path>
                <a:path w="1325245" h="1075054">
                  <a:moveTo>
                    <a:pt x="322499" y="603898"/>
                  </a:moveTo>
                  <a:lnTo>
                    <a:pt x="1002297" y="754798"/>
                  </a:lnTo>
                </a:path>
                <a:path w="1325245" h="1075054">
                  <a:moveTo>
                    <a:pt x="322499" y="603898"/>
                  </a:moveTo>
                  <a:lnTo>
                    <a:pt x="1002297" y="905698"/>
                  </a:lnTo>
                </a:path>
                <a:path w="1325245" h="1075054">
                  <a:moveTo>
                    <a:pt x="322499" y="603898"/>
                  </a:moveTo>
                  <a:lnTo>
                    <a:pt x="1002297" y="1056897"/>
                  </a:lnTo>
                </a:path>
                <a:path w="1325245" h="1075054">
                  <a:moveTo>
                    <a:pt x="322499" y="905798"/>
                  </a:moveTo>
                  <a:lnTo>
                    <a:pt x="1002297" y="99"/>
                  </a:lnTo>
                </a:path>
                <a:path w="1325245" h="1075054">
                  <a:moveTo>
                    <a:pt x="322499" y="905798"/>
                  </a:moveTo>
                  <a:lnTo>
                    <a:pt x="1002297" y="150999"/>
                  </a:lnTo>
                </a:path>
                <a:path w="1325245" h="1075054">
                  <a:moveTo>
                    <a:pt x="322499" y="905798"/>
                  </a:moveTo>
                  <a:lnTo>
                    <a:pt x="1002297" y="301899"/>
                  </a:lnTo>
                </a:path>
                <a:path w="1325245" h="1075054">
                  <a:moveTo>
                    <a:pt x="322499" y="905798"/>
                  </a:moveTo>
                  <a:lnTo>
                    <a:pt x="1002297" y="453099"/>
                  </a:lnTo>
                </a:path>
                <a:path w="1325245" h="1075054">
                  <a:moveTo>
                    <a:pt x="322499" y="905798"/>
                  </a:moveTo>
                  <a:lnTo>
                    <a:pt x="1002297" y="603998"/>
                  </a:lnTo>
                </a:path>
                <a:path w="1325245" h="1075054">
                  <a:moveTo>
                    <a:pt x="322499" y="905798"/>
                  </a:moveTo>
                  <a:lnTo>
                    <a:pt x="1002297" y="754898"/>
                  </a:lnTo>
                </a:path>
                <a:path w="1325245" h="1075054">
                  <a:moveTo>
                    <a:pt x="322499" y="905798"/>
                  </a:moveTo>
                  <a:lnTo>
                    <a:pt x="1002297" y="905798"/>
                  </a:lnTo>
                </a:path>
                <a:path w="1325245" h="1075054">
                  <a:moveTo>
                    <a:pt x="322499" y="905798"/>
                  </a:moveTo>
                  <a:lnTo>
                    <a:pt x="1002297" y="1056697"/>
                  </a:lnTo>
                </a:path>
                <a:path w="1325245" h="1075054">
                  <a:moveTo>
                    <a:pt x="322499" y="1056747"/>
                  </a:moveTo>
                  <a:lnTo>
                    <a:pt x="1002297" y="149"/>
                  </a:lnTo>
                </a:path>
                <a:path w="1325245" h="1075054">
                  <a:moveTo>
                    <a:pt x="322499" y="1056747"/>
                  </a:moveTo>
                  <a:lnTo>
                    <a:pt x="1002297" y="151049"/>
                  </a:lnTo>
                </a:path>
                <a:path w="1325245" h="1075054">
                  <a:moveTo>
                    <a:pt x="322499" y="1056747"/>
                  </a:moveTo>
                  <a:lnTo>
                    <a:pt x="1002297" y="301949"/>
                  </a:lnTo>
                </a:path>
                <a:path w="1325245" h="1075054">
                  <a:moveTo>
                    <a:pt x="322499" y="1056747"/>
                  </a:moveTo>
                  <a:lnTo>
                    <a:pt x="1002297" y="452849"/>
                  </a:lnTo>
                </a:path>
                <a:path w="1325245" h="1075054">
                  <a:moveTo>
                    <a:pt x="322499" y="1056747"/>
                  </a:moveTo>
                  <a:lnTo>
                    <a:pt x="1002297" y="604048"/>
                  </a:lnTo>
                </a:path>
                <a:path w="1325245" h="1075054">
                  <a:moveTo>
                    <a:pt x="322499" y="1056747"/>
                  </a:moveTo>
                  <a:lnTo>
                    <a:pt x="1002297" y="754948"/>
                  </a:lnTo>
                </a:path>
                <a:path w="1325245" h="1075054">
                  <a:moveTo>
                    <a:pt x="322499" y="1056747"/>
                  </a:moveTo>
                  <a:lnTo>
                    <a:pt x="1002297" y="905848"/>
                  </a:lnTo>
                </a:path>
                <a:path w="1325245" h="1075054">
                  <a:moveTo>
                    <a:pt x="322499" y="1056747"/>
                  </a:moveTo>
                  <a:lnTo>
                    <a:pt x="1002297" y="1056747"/>
                  </a:lnTo>
                </a:path>
                <a:path w="1325245" h="1075054">
                  <a:moveTo>
                    <a:pt x="322499" y="452799"/>
                  </a:moveTo>
                  <a:lnTo>
                    <a:pt x="1002297" y="99"/>
                  </a:lnTo>
                </a:path>
                <a:path w="1325245" h="1075054">
                  <a:moveTo>
                    <a:pt x="322499" y="452799"/>
                  </a:moveTo>
                  <a:lnTo>
                    <a:pt x="1002297" y="150999"/>
                  </a:lnTo>
                </a:path>
                <a:path w="1325245" h="1075054">
                  <a:moveTo>
                    <a:pt x="322499" y="452799"/>
                  </a:moveTo>
                  <a:lnTo>
                    <a:pt x="1002297" y="301899"/>
                  </a:lnTo>
                </a:path>
                <a:path w="1325245" h="1075054">
                  <a:moveTo>
                    <a:pt x="322499" y="452799"/>
                  </a:moveTo>
                  <a:lnTo>
                    <a:pt x="1002297" y="452799"/>
                  </a:lnTo>
                </a:path>
              </a:pathLst>
            </a:custGeom>
            <a:ln w="9524">
              <a:solidFill>
                <a:srgbClr val="595959"/>
              </a:solidFill>
            </a:ln>
          </p:spPr>
          <p:txBody>
            <a:bodyPr wrap="square" lIns="0" tIns="0" rIns="0" bIns="0" rtlCol="0"/>
            <a:lstStyle/>
            <a:p>
              <a:endParaRPr sz="700"/>
            </a:p>
          </p:txBody>
        </p:sp>
        <p:sp>
          <p:nvSpPr>
            <p:cNvPr id="78" name="object 78"/>
            <p:cNvSpPr/>
            <p:nvPr/>
          </p:nvSpPr>
          <p:spPr>
            <a:xfrm>
              <a:off x="6547286" y="3648342"/>
              <a:ext cx="680085" cy="0"/>
            </a:xfrm>
            <a:custGeom>
              <a:avLst/>
              <a:gdLst/>
              <a:ahLst/>
              <a:cxnLst/>
              <a:rect l="l" t="t" r="r" b="b"/>
              <a:pathLst>
                <a:path w="680084">
                  <a:moveTo>
                    <a:pt x="0" y="0"/>
                  </a:moveTo>
                  <a:lnTo>
                    <a:pt x="679798" y="0"/>
                  </a:lnTo>
                </a:path>
              </a:pathLst>
            </a:custGeom>
            <a:ln w="38099">
              <a:solidFill>
                <a:srgbClr val="9900FF"/>
              </a:solidFill>
            </a:ln>
          </p:spPr>
          <p:txBody>
            <a:bodyPr wrap="square" lIns="0" tIns="0" rIns="0" bIns="0" rtlCol="0"/>
            <a:lstStyle/>
            <a:p>
              <a:endParaRPr sz="700"/>
            </a:p>
          </p:txBody>
        </p:sp>
        <p:sp>
          <p:nvSpPr>
            <p:cNvPr id="79" name="object 79"/>
            <p:cNvSpPr/>
            <p:nvPr/>
          </p:nvSpPr>
          <p:spPr>
            <a:xfrm>
              <a:off x="6547286" y="3648342"/>
              <a:ext cx="680085" cy="1056640"/>
            </a:xfrm>
            <a:custGeom>
              <a:avLst/>
              <a:gdLst/>
              <a:ahLst/>
              <a:cxnLst/>
              <a:rect l="l" t="t" r="r" b="b"/>
              <a:pathLst>
                <a:path w="680084" h="1056639">
                  <a:moveTo>
                    <a:pt x="0" y="0"/>
                  </a:moveTo>
                  <a:lnTo>
                    <a:pt x="679798" y="150899"/>
                  </a:lnTo>
                </a:path>
                <a:path w="680084" h="1056639">
                  <a:moveTo>
                    <a:pt x="0" y="0"/>
                  </a:moveTo>
                  <a:lnTo>
                    <a:pt x="679798" y="301799"/>
                  </a:lnTo>
                </a:path>
                <a:path w="680084" h="1056639">
                  <a:moveTo>
                    <a:pt x="0" y="0"/>
                  </a:moveTo>
                  <a:lnTo>
                    <a:pt x="679798" y="452999"/>
                  </a:lnTo>
                </a:path>
                <a:path w="680084" h="1056639">
                  <a:moveTo>
                    <a:pt x="0" y="0"/>
                  </a:moveTo>
                  <a:lnTo>
                    <a:pt x="679798" y="603898"/>
                  </a:lnTo>
                </a:path>
                <a:path w="680084" h="1056639">
                  <a:moveTo>
                    <a:pt x="0" y="0"/>
                  </a:moveTo>
                  <a:lnTo>
                    <a:pt x="679798" y="754798"/>
                  </a:lnTo>
                </a:path>
                <a:path w="680084" h="1056639">
                  <a:moveTo>
                    <a:pt x="0" y="0"/>
                  </a:moveTo>
                  <a:lnTo>
                    <a:pt x="679798" y="905698"/>
                  </a:lnTo>
                </a:path>
                <a:path w="680084" h="1056639">
                  <a:moveTo>
                    <a:pt x="0" y="0"/>
                  </a:moveTo>
                  <a:lnTo>
                    <a:pt x="679798" y="1056597"/>
                  </a:lnTo>
                </a:path>
              </a:pathLst>
            </a:custGeom>
            <a:ln w="9524">
              <a:solidFill>
                <a:srgbClr val="9900FF"/>
              </a:solidFill>
            </a:ln>
          </p:spPr>
          <p:txBody>
            <a:bodyPr wrap="square" lIns="0" tIns="0" rIns="0" bIns="0" rtlCol="0"/>
            <a:lstStyle/>
            <a:p>
              <a:endParaRPr sz="700"/>
            </a:p>
          </p:txBody>
        </p:sp>
        <p:sp>
          <p:nvSpPr>
            <p:cNvPr id="80" name="object 80"/>
            <p:cNvSpPr/>
            <p:nvPr/>
          </p:nvSpPr>
          <p:spPr>
            <a:xfrm>
              <a:off x="6547286" y="3648442"/>
              <a:ext cx="680085" cy="302260"/>
            </a:xfrm>
            <a:custGeom>
              <a:avLst/>
              <a:gdLst/>
              <a:ahLst/>
              <a:cxnLst/>
              <a:rect l="l" t="t" r="r" b="b"/>
              <a:pathLst>
                <a:path w="680084" h="302260">
                  <a:moveTo>
                    <a:pt x="0" y="301799"/>
                  </a:moveTo>
                  <a:lnTo>
                    <a:pt x="679798" y="0"/>
                  </a:lnTo>
                </a:path>
              </a:pathLst>
            </a:custGeom>
            <a:ln w="9524">
              <a:solidFill>
                <a:srgbClr val="4985E8"/>
              </a:solidFill>
            </a:ln>
          </p:spPr>
          <p:txBody>
            <a:bodyPr wrap="square" lIns="0" tIns="0" rIns="0" bIns="0" rtlCol="0"/>
            <a:lstStyle/>
            <a:p>
              <a:endParaRPr sz="700"/>
            </a:p>
          </p:txBody>
        </p:sp>
        <p:sp>
          <p:nvSpPr>
            <p:cNvPr id="81" name="object 81"/>
            <p:cNvSpPr/>
            <p:nvPr/>
          </p:nvSpPr>
          <p:spPr>
            <a:xfrm>
              <a:off x="6547286" y="3799342"/>
              <a:ext cx="680085" cy="151130"/>
            </a:xfrm>
            <a:custGeom>
              <a:avLst/>
              <a:gdLst/>
              <a:ahLst/>
              <a:cxnLst/>
              <a:rect l="l" t="t" r="r" b="b"/>
              <a:pathLst>
                <a:path w="680084" h="151129">
                  <a:moveTo>
                    <a:pt x="0" y="150899"/>
                  </a:moveTo>
                  <a:lnTo>
                    <a:pt x="679798" y="0"/>
                  </a:lnTo>
                </a:path>
              </a:pathLst>
            </a:custGeom>
            <a:ln w="38099">
              <a:solidFill>
                <a:srgbClr val="4985E8"/>
              </a:solidFill>
            </a:ln>
          </p:spPr>
          <p:txBody>
            <a:bodyPr wrap="square" lIns="0" tIns="0" rIns="0" bIns="0" rtlCol="0"/>
            <a:lstStyle/>
            <a:p>
              <a:endParaRPr sz="700"/>
            </a:p>
          </p:txBody>
        </p:sp>
        <p:sp>
          <p:nvSpPr>
            <p:cNvPr id="82" name="object 82"/>
            <p:cNvSpPr/>
            <p:nvPr/>
          </p:nvSpPr>
          <p:spPr>
            <a:xfrm>
              <a:off x="6547286" y="3950092"/>
              <a:ext cx="680085" cy="755015"/>
            </a:xfrm>
            <a:custGeom>
              <a:avLst/>
              <a:gdLst/>
              <a:ahLst/>
              <a:cxnLst/>
              <a:rect l="l" t="t" r="r" b="b"/>
              <a:pathLst>
                <a:path w="680084" h="755014">
                  <a:moveTo>
                    <a:pt x="0" y="149"/>
                  </a:moveTo>
                  <a:lnTo>
                    <a:pt x="679798" y="149"/>
                  </a:lnTo>
                </a:path>
                <a:path w="680084" h="755014">
                  <a:moveTo>
                    <a:pt x="0" y="149"/>
                  </a:moveTo>
                  <a:lnTo>
                    <a:pt x="679798" y="151049"/>
                  </a:lnTo>
                </a:path>
                <a:path w="680084" h="755014">
                  <a:moveTo>
                    <a:pt x="0" y="0"/>
                  </a:moveTo>
                  <a:lnTo>
                    <a:pt x="679798" y="301799"/>
                  </a:lnTo>
                </a:path>
                <a:path w="680084" h="755014">
                  <a:moveTo>
                    <a:pt x="0" y="0"/>
                  </a:moveTo>
                  <a:lnTo>
                    <a:pt x="679798" y="452999"/>
                  </a:lnTo>
                </a:path>
                <a:path w="680084" h="755014">
                  <a:moveTo>
                    <a:pt x="0" y="0"/>
                  </a:moveTo>
                  <a:lnTo>
                    <a:pt x="679798" y="603898"/>
                  </a:lnTo>
                </a:path>
                <a:path w="680084" h="755014">
                  <a:moveTo>
                    <a:pt x="0" y="0"/>
                  </a:moveTo>
                  <a:lnTo>
                    <a:pt x="679798" y="754798"/>
                  </a:lnTo>
                </a:path>
              </a:pathLst>
            </a:custGeom>
            <a:ln w="9524">
              <a:solidFill>
                <a:srgbClr val="4985E8"/>
              </a:solidFill>
            </a:ln>
          </p:spPr>
          <p:txBody>
            <a:bodyPr wrap="square" lIns="0" tIns="0" rIns="0" bIns="0" rtlCol="0"/>
            <a:lstStyle/>
            <a:p>
              <a:endParaRPr sz="700"/>
            </a:p>
          </p:txBody>
        </p:sp>
        <p:sp>
          <p:nvSpPr>
            <p:cNvPr id="83" name="object 83"/>
            <p:cNvSpPr/>
            <p:nvPr/>
          </p:nvSpPr>
          <p:spPr>
            <a:xfrm>
              <a:off x="6547286" y="3648292"/>
              <a:ext cx="680085" cy="755015"/>
            </a:xfrm>
            <a:custGeom>
              <a:avLst/>
              <a:gdLst/>
              <a:ahLst/>
              <a:cxnLst/>
              <a:rect l="l" t="t" r="r" b="b"/>
              <a:pathLst>
                <a:path w="680084" h="755014">
                  <a:moveTo>
                    <a:pt x="0" y="754798"/>
                  </a:moveTo>
                  <a:lnTo>
                    <a:pt x="679798" y="0"/>
                  </a:lnTo>
                </a:path>
                <a:path w="680084" h="755014">
                  <a:moveTo>
                    <a:pt x="0" y="754798"/>
                  </a:moveTo>
                  <a:lnTo>
                    <a:pt x="679798" y="150899"/>
                  </a:lnTo>
                </a:path>
                <a:path w="680084" h="755014">
                  <a:moveTo>
                    <a:pt x="0" y="754798"/>
                  </a:moveTo>
                  <a:lnTo>
                    <a:pt x="679798" y="302099"/>
                  </a:lnTo>
                </a:path>
              </a:pathLst>
            </a:custGeom>
            <a:ln w="9524">
              <a:solidFill>
                <a:srgbClr val="38751C"/>
              </a:solidFill>
            </a:ln>
          </p:spPr>
          <p:txBody>
            <a:bodyPr wrap="square" lIns="0" tIns="0" rIns="0" bIns="0" rtlCol="0"/>
            <a:lstStyle/>
            <a:p>
              <a:endParaRPr sz="700"/>
            </a:p>
          </p:txBody>
        </p:sp>
        <p:sp>
          <p:nvSpPr>
            <p:cNvPr id="84" name="object 84"/>
            <p:cNvSpPr/>
            <p:nvPr/>
          </p:nvSpPr>
          <p:spPr>
            <a:xfrm>
              <a:off x="6547286" y="4101291"/>
              <a:ext cx="680085" cy="302260"/>
            </a:xfrm>
            <a:custGeom>
              <a:avLst/>
              <a:gdLst/>
              <a:ahLst/>
              <a:cxnLst/>
              <a:rect l="l" t="t" r="r" b="b"/>
              <a:pathLst>
                <a:path w="680084" h="302260">
                  <a:moveTo>
                    <a:pt x="0" y="301799"/>
                  </a:moveTo>
                  <a:lnTo>
                    <a:pt x="679798" y="0"/>
                  </a:lnTo>
                </a:path>
              </a:pathLst>
            </a:custGeom>
            <a:ln w="38099">
              <a:solidFill>
                <a:srgbClr val="38751C"/>
              </a:solidFill>
            </a:ln>
          </p:spPr>
          <p:txBody>
            <a:bodyPr wrap="square" lIns="0" tIns="0" rIns="0" bIns="0" rtlCol="0"/>
            <a:lstStyle/>
            <a:p>
              <a:endParaRPr sz="700"/>
            </a:p>
          </p:txBody>
        </p:sp>
        <p:sp>
          <p:nvSpPr>
            <p:cNvPr id="85" name="object 85"/>
            <p:cNvSpPr/>
            <p:nvPr/>
          </p:nvSpPr>
          <p:spPr>
            <a:xfrm>
              <a:off x="6547286" y="4252191"/>
              <a:ext cx="680085" cy="302260"/>
            </a:xfrm>
            <a:custGeom>
              <a:avLst/>
              <a:gdLst/>
              <a:ahLst/>
              <a:cxnLst/>
              <a:rect l="l" t="t" r="r" b="b"/>
              <a:pathLst>
                <a:path w="680084" h="302260">
                  <a:moveTo>
                    <a:pt x="0" y="150899"/>
                  </a:moveTo>
                  <a:lnTo>
                    <a:pt x="679798" y="0"/>
                  </a:lnTo>
                </a:path>
                <a:path w="680084" h="302260">
                  <a:moveTo>
                    <a:pt x="0" y="150899"/>
                  </a:moveTo>
                  <a:lnTo>
                    <a:pt x="679798" y="150899"/>
                  </a:lnTo>
                </a:path>
                <a:path w="680084" h="302260">
                  <a:moveTo>
                    <a:pt x="0" y="150899"/>
                  </a:moveTo>
                  <a:lnTo>
                    <a:pt x="679798" y="301799"/>
                  </a:lnTo>
                </a:path>
              </a:pathLst>
            </a:custGeom>
            <a:ln w="9524">
              <a:solidFill>
                <a:srgbClr val="38751C"/>
              </a:solidFill>
            </a:ln>
          </p:spPr>
          <p:txBody>
            <a:bodyPr wrap="square" lIns="0" tIns="0" rIns="0" bIns="0" rtlCol="0"/>
            <a:lstStyle/>
            <a:p>
              <a:endParaRPr sz="700"/>
            </a:p>
          </p:txBody>
        </p:sp>
        <p:sp>
          <p:nvSpPr>
            <p:cNvPr id="86" name="object 86"/>
            <p:cNvSpPr/>
            <p:nvPr/>
          </p:nvSpPr>
          <p:spPr>
            <a:xfrm>
              <a:off x="6547286" y="4403091"/>
              <a:ext cx="680085" cy="302260"/>
            </a:xfrm>
            <a:custGeom>
              <a:avLst/>
              <a:gdLst/>
              <a:ahLst/>
              <a:cxnLst/>
              <a:rect l="l" t="t" r="r" b="b"/>
              <a:pathLst>
                <a:path w="680084" h="302260">
                  <a:moveTo>
                    <a:pt x="0" y="0"/>
                  </a:moveTo>
                  <a:lnTo>
                    <a:pt x="679798" y="301799"/>
                  </a:lnTo>
                </a:path>
              </a:pathLst>
            </a:custGeom>
            <a:ln w="38099">
              <a:solidFill>
                <a:srgbClr val="38751C"/>
              </a:solidFill>
            </a:ln>
          </p:spPr>
          <p:txBody>
            <a:bodyPr wrap="square" lIns="0" tIns="0" rIns="0" bIns="0" rtlCol="0"/>
            <a:lstStyle/>
            <a:p>
              <a:endParaRPr sz="700"/>
            </a:p>
          </p:txBody>
        </p:sp>
        <p:sp>
          <p:nvSpPr>
            <p:cNvPr id="87" name="object 87"/>
            <p:cNvSpPr/>
            <p:nvPr/>
          </p:nvSpPr>
          <p:spPr>
            <a:xfrm>
              <a:off x="8117908" y="3288368"/>
              <a:ext cx="1903095" cy="1776730"/>
            </a:xfrm>
            <a:custGeom>
              <a:avLst/>
              <a:gdLst/>
              <a:ahLst/>
              <a:cxnLst/>
              <a:rect l="l" t="t" r="r" b="b"/>
              <a:pathLst>
                <a:path w="1903095" h="1776729">
                  <a:moveTo>
                    <a:pt x="1836796" y="1776596"/>
                  </a:moveTo>
                  <a:lnTo>
                    <a:pt x="65824" y="1776596"/>
                  </a:lnTo>
                  <a:lnTo>
                    <a:pt x="40204" y="1771426"/>
                  </a:lnTo>
                  <a:lnTo>
                    <a:pt x="19281" y="1757327"/>
                  </a:lnTo>
                  <a:lnTo>
                    <a:pt x="5173" y="1736412"/>
                  </a:lnTo>
                  <a:lnTo>
                    <a:pt x="0" y="1710796"/>
                  </a:lnTo>
                  <a:lnTo>
                    <a:pt x="0" y="65799"/>
                  </a:lnTo>
                  <a:lnTo>
                    <a:pt x="5173" y="40183"/>
                  </a:lnTo>
                  <a:lnTo>
                    <a:pt x="19281" y="19268"/>
                  </a:lnTo>
                  <a:lnTo>
                    <a:pt x="40204" y="5169"/>
                  </a:lnTo>
                  <a:lnTo>
                    <a:pt x="65824" y="0"/>
                  </a:lnTo>
                  <a:lnTo>
                    <a:pt x="1836796" y="0"/>
                  </a:lnTo>
                  <a:lnTo>
                    <a:pt x="1873316" y="11053"/>
                  </a:lnTo>
                  <a:lnTo>
                    <a:pt x="1897593" y="40624"/>
                  </a:lnTo>
                  <a:lnTo>
                    <a:pt x="1902596" y="65799"/>
                  </a:lnTo>
                  <a:lnTo>
                    <a:pt x="1902596" y="1710796"/>
                  </a:lnTo>
                  <a:lnTo>
                    <a:pt x="1897426" y="1736412"/>
                  </a:lnTo>
                  <a:lnTo>
                    <a:pt x="1883327" y="1757327"/>
                  </a:lnTo>
                  <a:lnTo>
                    <a:pt x="1862412" y="1771426"/>
                  </a:lnTo>
                  <a:lnTo>
                    <a:pt x="1836796" y="1776596"/>
                  </a:lnTo>
                  <a:close/>
                </a:path>
              </a:pathLst>
            </a:custGeom>
            <a:solidFill>
              <a:srgbClr val="EDEDED"/>
            </a:solidFill>
          </p:spPr>
          <p:txBody>
            <a:bodyPr wrap="square" lIns="0" tIns="0" rIns="0" bIns="0" rtlCol="0"/>
            <a:lstStyle/>
            <a:p>
              <a:endParaRPr sz="700"/>
            </a:p>
          </p:txBody>
        </p:sp>
        <p:sp>
          <p:nvSpPr>
            <p:cNvPr id="88" name="object 88"/>
            <p:cNvSpPr/>
            <p:nvPr/>
          </p:nvSpPr>
          <p:spPr>
            <a:xfrm>
              <a:off x="8117908" y="3288368"/>
              <a:ext cx="1903095" cy="1776730"/>
            </a:xfrm>
            <a:custGeom>
              <a:avLst/>
              <a:gdLst/>
              <a:ahLst/>
              <a:cxnLst/>
              <a:rect l="l" t="t" r="r" b="b"/>
              <a:pathLst>
                <a:path w="1903095" h="1776729">
                  <a:moveTo>
                    <a:pt x="0" y="65799"/>
                  </a:moveTo>
                  <a:lnTo>
                    <a:pt x="5173" y="40183"/>
                  </a:lnTo>
                  <a:lnTo>
                    <a:pt x="19281" y="19268"/>
                  </a:lnTo>
                  <a:lnTo>
                    <a:pt x="40204" y="5169"/>
                  </a:lnTo>
                  <a:lnTo>
                    <a:pt x="65824" y="0"/>
                  </a:lnTo>
                  <a:lnTo>
                    <a:pt x="1836796" y="0"/>
                  </a:lnTo>
                  <a:lnTo>
                    <a:pt x="1873316" y="11053"/>
                  </a:lnTo>
                  <a:lnTo>
                    <a:pt x="1897593" y="40624"/>
                  </a:lnTo>
                  <a:lnTo>
                    <a:pt x="1902596" y="65799"/>
                  </a:lnTo>
                  <a:lnTo>
                    <a:pt x="1902596" y="1710796"/>
                  </a:lnTo>
                  <a:lnTo>
                    <a:pt x="1897426" y="1736412"/>
                  </a:lnTo>
                  <a:lnTo>
                    <a:pt x="1883327" y="1757327"/>
                  </a:lnTo>
                  <a:lnTo>
                    <a:pt x="1862412" y="1771426"/>
                  </a:lnTo>
                  <a:lnTo>
                    <a:pt x="1836796" y="1776596"/>
                  </a:lnTo>
                  <a:lnTo>
                    <a:pt x="65824" y="1776596"/>
                  </a:lnTo>
                  <a:lnTo>
                    <a:pt x="40204" y="1771426"/>
                  </a:lnTo>
                  <a:lnTo>
                    <a:pt x="19281" y="1757327"/>
                  </a:lnTo>
                  <a:lnTo>
                    <a:pt x="5173" y="1736412"/>
                  </a:lnTo>
                  <a:lnTo>
                    <a:pt x="0" y="1710796"/>
                  </a:lnTo>
                  <a:lnTo>
                    <a:pt x="0" y="65799"/>
                  </a:lnTo>
                  <a:close/>
                </a:path>
                <a:path w="1903095" h="1776729">
                  <a:moveTo>
                    <a:pt x="288899" y="341674"/>
                  </a:moveTo>
                  <a:lnTo>
                    <a:pt x="611398" y="341674"/>
                  </a:lnTo>
                  <a:lnTo>
                    <a:pt x="611398" y="378274"/>
                  </a:lnTo>
                  <a:lnTo>
                    <a:pt x="288899" y="378274"/>
                  </a:lnTo>
                  <a:lnTo>
                    <a:pt x="288899" y="341674"/>
                  </a:lnTo>
                  <a:close/>
                </a:path>
                <a:path w="1903095" h="1776729">
                  <a:moveTo>
                    <a:pt x="1291222" y="341674"/>
                  </a:moveTo>
                  <a:lnTo>
                    <a:pt x="1613721" y="341674"/>
                  </a:lnTo>
                  <a:lnTo>
                    <a:pt x="1613721" y="378274"/>
                  </a:lnTo>
                  <a:lnTo>
                    <a:pt x="1291222" y="378274"/>
                  </a:lnTo>
                  <a:lnTo>
                    <a:pt x="1291222" y="341674"/>
                  </a:lnTo>
                  <a:close/>
                </a:path>
              </a:pathLst>
            </a:custGeom>
            <a:ln w="9524">
              <a:solidFill>
                <a:srgbClr val="595959"/>
              </a:solidFill>
            </a:ln>
          </p:spPr>
          <p:txBody>
            <a:bodyPr wrap="square" lIns="0" tIns="0" rIns="0" bIns="0" rtlCol="0"/>
            <a:lstStyle/>
            <a:p>
              <a:endParaRPr sz="700"/>
            </a:p>
          </p:txBody>
        </p:sp>
        <p:sp>
          <p:nvSpPr>
            <p:cNvPr id="89" name="object 89"/>
            <p:cNvSpPr/>
            <p:nvPr/>
          </p:nvSpPr>
          <p:spPr>
            <a:xfrm>
              <a:off x="8406807" y="3780992"/>
              <a:ext cx="322580" cy="36830"/>
            </a:xfrm>
            <a:custGeom>
              <a:avLst/>
              <a:gdLst/>
              <a:ahLst/>
              <a:cxnLst/>
              <a:rect l="l" t="t" r="r" b="b"/>
              <a:pathLst>
                <a:path w="322579" h="36829">
                  <a:moveTo>
                    <a:pt x="322499" y="36599"/>
                  </a:moveTo>
                  <a:lnTo>
                    <a:pt x="0" y="36599"/>
                  </a:lnTo>
                  <a:lnTo>
                    <a:pt x="0" y="0"/>
                  </a:lnTo>
                  <a:lnTo>
                    <a:pt x="322499" y="0"/>
                  </a:lnTo>
                  <a:lnTo>
                    <a:pt x="322499" y="36599"/>
                  </a:lnTo>
                  <a:close/>
                </a:path>
              </a:pathLst>
            </a:custGeom>
            <a:solidFill>
              <a:srgbClr val="4985E8"/>
            </a:solidFill>
          </p:spPr>
          <p:txBody>
            <a:bodyPr wrap="square" lIns="0" tIns="0" rIns="0" bIns="0" rtlCol="0"/>
            <a:lstStyle/>
            <a:p>
              <a:endParaRPr sz="700"/>
            </a:p>
          </p:txBody>
        </p:sp>
        <p:sp>
          <p:nvSpPr>
            <p:cNvPr id="90" name="object 90"/>
            <p:cNvSpPr/>
            <p:nvPr/>
          </p:nvSpPr>
          <p:spPr>
            <a:xfrm>
              <a:off x="8406807" y="3780992"/>
              <a:ext cx="322580" cy="36830"/>
            </a:xfrm>
            <a:custGeom>
              <a:avLst/>
              <a:gdLst/>
              <a:ahLst/>
              <a:cxnLst/>
              <a:rect l="l" t="t" r="r" b="b"/>
              <a:pathLst>
                <a:path w="322579" h="36829">
                  <a:moveTo>
                    <a:pt x="0" y="0"/>
                  </a:moveTo>
                  <a:lnTo>
                    <a:pt x="322499" y="0"/>
                  </a:lnTo>
                  <a:lnTo>
                    <a:pt x="322499" y="36599"/>
                  </a:lnTo>
                  <a:lnTo>
                    <a:pt x="0" y="36599"/>
                  </a:lnTo>
                  <a:lnTo>
                    <a:pt x="0" y="0"/>
                  </a:lnTo>
                  <a:close/>
                </a:path>
              </a:pathLst>
            </a:custGeom>
            <a:ln w="9524">
              <a:solidFill>
                <a:srgbClr val="595959"/>
              </a:solidFill>
            </a:ln>
          </p:spPr>
          <p:txBody>
            <a:bodyPr wrap="square" lIns="0" tIns="0" rIns="0" bIns="0" rtlCol="0"/>
            <a:lstStyle/>
            <a:p>
              <a:endParaRPr sz="700"/>
            </a:p>
          </p:txBody>
        </p:sp>
        <p:sp>
          <p:nvSpPr>
            <p:cNvPr id="91" name="object 91"/>
            <p:cNvSpPr/>
            <p:nvPr/>
          </p:nvSpPr>
          <p:spPr>
            <a:xfrm>
              <a:off x="9409131" y="3780992"/>
              <a:ext cx="322580" cy="36830"/>
            </a:xfrm>
            <a:custGeom>
              <a:avLst/>
              <a:gdLst/>
              <a:ahLst/>
              <a:cxnLst/>
              <a:rect l="l" t="t" r="r" b="b"/>
              <a:pathLst>
                <a:path w="322579" h="36829">
                  <a:moveTo>
                    <a:pt x="322499" y="36599"/>
                  </a:moveTo>
                  <a:lnTo>
                    <a:pt x="0" y="36599"/>
                  </a:lnTo>
                  <a:lnTo>
                    <a:pt x="0" y="0"/>
                  </a:lnTo>
                  <a:lnTo>
                    <a:pt x="322499" y="0"/>
                  </a:lnTo>
                  <a:lnTo>
                    <a:pt x="322499" y="36599"/>
                  </a:lnTo>
                  <a:close/>
                </a:path>
              </a:pathLst>
            </a:custGeom>
            <a:solidFill>
              <a:srgbClr val="4985E8"/>
            </a:solidFill>
          </p:spPr>
          <p:txBody>
            <a:bodyPr wrap="square" lIns="0" tIns="0" rIns="0" bIns="0" rtlCol="0"/>
            <a:lstStyle/>
            <a:p>
              <a:endParaRPr sz="700"/>
            </a:p>
          </p:txBody>
        </p:sp>
        <p:sp>
          <p:nvSpPr>
            <p:cNvPr id="92" name="object 92"/>
            <p:cNvSpPr/>
            <p:nvPr/>
          </p:nvSpPr>
          <p:spPr>
            <a:xfrm>
              <a:off x="8406807" y="3780992"/>
              <a:ext cx="1325245" cy="187960"/>
            </a:xfrm>
            <a:custGeom>
              <a:avLst/>
              <a:gdLst/>
              <a:ahLst/>
              <a:cxnLst/>
              <a:rect l="l" t="t" r="r" b="b"/>
              <a:pathLst>
                <a:path w="1325245" h="187960">
                  <a:moveTo>
                    <a:pt x="1002322" y="0"/>
                  </a:moveTo>
                  <a:lnTo>
                    <a:pt x="1324822" y="0"/>
                  </a:lnTo>
                  <a:lnTo>
                    <a:pt x="1324822" y="36599"/>
                  </a:lnTo>
                  <a:lnTo>
                    <a:pt x="1002322" y="36599"/>
                  </a:lnTo>
                  <a:lnTo>
                    <a:pt x="1002322" y="0"/>
                  </a:lnTo>
                  <a:close/>
                </a:path>
                <a:path w="1325245" h="187960">
                  <a:moveTo>
                    <a:pt x="0" y="150949"/>
                  </a:moveTo>
                  <a:lnTo>
                    <a:pt x="322499" y="150949"/>
                  </a:lnTo>
                  <a:lnTo>
                    <a:pt x="322499" y="187549"/>
                  </a:lnTo>
                  <a:lnTo>
                    <a:pt x="0" y="187549"/>
                  </a:lnTo>
                  <a:lnTo>
                    <a:pt x="0" y="150949"/>
                  </a:lnTo>
                  <a:close/>
                </a:path>
                <a:path w="1325245" h="187960">
                  <a:moveTo>
                    <a:pt x="1002322" y="150949"/>
                  </a:moveTo>
                  <a:lnTo>
                    <a:pt x="1324822" y="150949"/>
                  </a:lnTo>
                  <a:lnTo>
                    <a:pt x="1324822" y="187549"/>
                  </a:lnTo>
                  <a:lnTo>
                    <a:pt x="1002322" y="187549"/>
                  </a:lnTo>
                  <a:lnTo>
                    <a:pt x="1002322" y="150949"/>
                  </a:lnTo>
                  <a:close/>
                </a:path>
              </a:pathLst>
            </a:custGeom>
            <a:ln w="9524">
              <a:solidFill>
                <a:srgbClr val="595959"/>
              </a:solidFill>
            </a:ln>
          </p:spPr>
          <p:txBody>
            <a:bodyPr wrap="square" lIns="0" tIns="0" rIns="0" bIns="0" rtlCol="0"/>
            <a:lstStyle/>
            <a:p>
              <a:endParaRPr sz="700"/>
            </a:p>
          </p:txBody>
        </p:sp>
        <p:sp>
          <p:nvSpPr>
            <p:cNvPr id="93" name="object 93"/>
            <p:cNvSpPr/>
            <p:nvPr/>
          </p:nvSpPr>
          <p:spPr>
            <a:xfrm>
              <a:off x="8406807" y="4082891"/>
              <a:ext cx="322580" cy="36830"/>
            </a:xfrm>
            <a:custGeom>
              <a:avLst/>
              <a:gdLst/>
              <a:ahLst/>
              <a:cxnLst/>
              <a:rect l="l" t="t" r="r" b="b"/>
              <a:pathLst>
                <a:path w="322579" h="36829">
                  <a:moveTo>
                    <a:pt x="322499" y="36599"/>
                  </a:moveTo>
                  <a:lnTo>
                    <a:pt x="0" y="36599"/>
                  </a:lnTo>
                  <a:lnTo>
                    <a:pt x="0" y="0"/>
                  </a:lnTo>
                  <a:lnTo>
                    <a:pt x="322499" y="0"/>
                  </a:lnTo>
                  <a:lnTo>
                    <a:pt x="322499" y="36599"/>
                  </a:lnTo>
                  <a:close/>
                </a:path>
              </a:pathLst>
            </a:custGeom>
            <a:solidFill>
              <a:srgbClr val="9900FF"/>
            </a:solidFill>
          </p:spPr>
          <p:txBody>
            <a:bodyPr wrap="square" lIns="0" tIns="0" rIns="0" bIns="0" rtlCol="0"/>
            <a:lstStyle/>
            <a:p>
              <a:endParaRPr sz="700"/>
            </a:p>
          </p:txBody>
        </p:sp>
        <p:sp>
          <p:nvSpPr>
            <p:cNvPr id="94" name="object 94"/>
            <p:cNvSpPr/>
            <p:nvPr/>
          </p:nvSpPr>
          <p:spPr>
            <a:xfrm>
              <a:off x="8406807" y="4082891"/>
              <a:ext cx="322580" cy="36830"/>
            </a:xfrm>
            <a:custGeom>
              <a:avLst/>
              <a:gdLst/>
              <a:ahLst/>
              <a:cxnLst/>
              <a:rect l="l" t="t" r="r" b="b"/>
              <a:pathLst>
                <a:path w="322579" h="36829">
                  <a:moveTo>
                    <a:pt x="0" y="0"/>
                  </a:moveTo>
                  <a:lnTo>
                    <a:pt x="322499" y="0"/>
                  </a:lnTo>
                  <a:lnTo>
                    <a:pt x="322499" y="36599"/>
                  </a:lnTo>
                  <a:lnTo>
                    <a:pt x="0" y="36599"/>
                  </a:lnTo>
                  <a:lnTo>
                    <a:pt x="0" y="0"/>
                  </a:lnTo>
                  <a:close/>
                </a:path>
              </a:pathLst>
            </a:custGeom>
            <a:ln w="9524">
              <a:solidFill>
                <a:srgbClr val="595959"/>
              </a:solidFill>
            </a:ln>
          </p:spPr>
          <p:txBody>
            <a:bodyPr wrap="square" lIns="0" tIns="0" rIns="0" bIns="0" rtlCol="0"/>
            <a:lstStyle/>
            <a:p>
              <a:endParaRPr sz="700"/>
            </a:p>
          </p:txBody>
        </p:sp>
        <p:sp>
          <p:nvSpPr>
            <p:cNvPr id="95" name="object 95"/>
            <p:cNvSpPr/>
            <p:nvPr/>
          </p:nvSpPr>
          <p:spPr>
            <a:xfrm>
              <a:off x="9409131" y="4082891"/>
              <a:ext cx="322580" cy="36830"/>
            </a:xfrm>
            <a:custGeom>
              <a:avLst/>
              <a:gdLst/>
              <a:ahLst/>
              <a:cxnLst/>
              <a:rect l="l" t="t" r="r" b="b"/>
              <a:pathLst>
                <a:path w="322579" h="36829">
                  <a:moveTo>
                    <a:pt x="322499" y="36599"/>
                  </a:moveTo>
                  <a:lnTo>
                    <a:pt x="0" y="36599"/>
                  </a:lnTo>
                  <a:lnTo>
                    <a:pt x="0" y="0"/>
                  </a:lnTo>
                  <a:lnTo>
                    <a:pt x="322499" y="0"/>
                  </a:lnTo>
                  <a:lnTo>
                    <a:pt x="322499" y="36599"/>
                  </a:lnTo>
                  <a:close/>
                </a:path>
              </a:pathLst>
            </a:custGeom>
            <a:solidFill>
              <a:srgbClr val="9900FF"/>
            </a:solidFill>
          </p:spPr>
          <p:txBody>
            <a:bodyPr wrap="square" lIns="0" tIns="0" rIns="0" bIns="0" rtlCol="0"/>
            <a:lstStyle/>
            <a:p>
              <a:endParaRPr sz="700"/>
            </a:p>
          </p:txBody>
        </p:sp>
        <p:sp>
          <p:nvSpPr>
            <p:cNvPr id="96" name="object 96"/>
            <p:cNvSpPr/>
            <p:nvPr/>
          </p:nvSpPr>
          <p:spPr>
            <a:xfrm>
              <a:off x="8406807" y="4082891"/>
              <a:ext cx="1325245" cy="187960"/>
            </a:xfrm>
            <a:custGeom>
              <a:avLst/>
              <a:gdLst/>
              <a:ahLst/>
              <a:cxnLst/>
              <a:rect l="l" t="t" r="r" b="b"/>
              <a:pathLst>
                <a:path w="1325245" h="187960">
                  <a:moveTo>
                    <a:pt x="1002322" y="0"/>
                  </a:moveTo>
                  <a:lnTo>
                    <a:pt x="1324822" y="0"/>
                  </a:lnTo>
                  <a:lnTo>
                    <a:pt x="1324822" y="36599"/>
                  </a:lnTo>
                  <a:lnTo>
                    <a:pt x="1002322" y="36599"/>
                  </a:lnTo>
                  <a:lnTo>
                    <a:pt x="1002322" y="0"/>
                  </a:lnTo>
                  <a:close/>
                </a:path>
                <a:path w="1325245" h="187960">
                  <a:moveTo>
                    <a:pt x="0" y="150949"/>
                  </a:moveTo>
                  <a:lnTo>
                    <a:pt x="322499" y="150949"/>
                  </a:lnTo>
                  <a:lnTo>
                    <a:pt x="322499" y="187549"/>
                  </a:lnTo>
                  <a:lnTo>
                    <a:pt x="0" y="187549"/>
                  </a:lnTo>
                  <a:lnTo>
                    <a:pt x="0" y="150949"/>
                  </a:lnTo>
                  <a:close/>
                </a:path>
                <a:path w="1325245" h="187960">
                  <a:moveTo>
                    <a:pt x="1002322" y="150949"/>
                  </a:moveTo>
                  <a:lnTo>
                    <a:pt x="1324822" y="150949"/>
                  </a:lnTo>
                  <a:lnTo>
                    <a:pt x="1324822" y="187549"/>
                  </a:lnTo>
                  <a:lnTo>
                    <a:pt x="1002322" y="187549"/>
                  </a:lnTo>
                  <a:lnTo>
                    <a:pt x="1002322" y="150949"/>
                  </a:lnTo>
                  <a:close/>
                </a:path>
              </a:pathLst>
            </a:custGeom>
            <a:ln w="9524">
              <a:solidFill>
                <a:srgbClr val="595959"/>
              </a:solidFill>
            </a:ln>
          </p:spPr>
          <p:txBody>
            <a:bodyPr wrap="square" lIns="0" tIns="0" rIns="0" bIns="0" rtlCol="0"/>
            <a:lstStyle/>
            <a:p>
              <a:endParaRPr sz="700"/>
            </a:p>
          </p:txBody>
        </p:sp>
        <p:sp>
          <p:nvSpPr>
            <p:cNvPr id="97" name="object 97"/>
            <p:cNvSpPr/>
            <p:nvPr/>
          </p:nvSpPr>
          <p:spPr>
            <a:xfrm>
              <a:off x="8406807" y="4384791"/>
              <a:ext cx="322580" cy="36830"/>
            </a:xfrm>
            <a:custGeom>
              <a:avLst/>
              <a:gdLst/>
              <a:ahLst/>
              <a:cxnLst/>
              <a:rect l="l" t="t" r="r" b="b"/>
              <a:pathLst>
                <a:path w="322579" h="36829">
                  <a:moveTo>
                    <a:pt x="322499" y="36599"/>
                  </a:moveTo>
                  <a:lnTo>
                    <a:pt x="0" y="36599"/>
                  </a:lnTo>
                  <a:lnTo>
                    <a:pt x="0" y="0"/>
                  </a:lnTo>
                  <a:lnTo>
                    <a:pt x="322499" y="0"/>
                  </a:lnTo>
                  <a:lnTo>
                    <a:pt x="322499" y="36599"/>
                  </a:lnTo>
                  <a:close/>
                </a:path>
              </a:pathLst>
            </a:custGeom>
            <a:solidFill>
              <a:srgbClr val="77AC41"/>
            </a:solidFill>
          </p:spPr>
          <p:txBody>
            <a:bodyPr wrap="square" lIns="0" tIns="0" rIns="0" bIns="0" rtlCol="0"/>
            <a:lstStyle/>
            <a:p>
              <a:endParaRPr sz="700"/>
            </a:p>
          </p:txBody>
        </p:sp>
        <p:sp>
          <p:nvSpPr>
            <p:cNvPr id="98" name="object 98"/>
            <p:cNvSpPr/>
            <p:nvPr/>
          </p:nvSpPr>
          <p:spPr>
            <a:xfrm>
              <a:off x="8406807" y="4384791"/>
              <a:ext cx="322580" cy="36830"/>
            </a:xfrm>
            <a:custGeom>
              <a:avLst/>
              <a:gdLst/>
              <a:ahLst/>
              <a:cxnLst/>
              <a:rect l="l" t="t" r="r" b="b"/>
              <a:pathLst>
                <a:path w="322579" h="36829">
                  <a:moveTo>
                    <a:pt x="0" y="0"/>
                  </a:moveTo>
                  <a:lnTo>
                    <a:pt x="322499" y="0"/>
                  </a:lnTo>
                  <a:lnTo>
                    <a:pt x="322499" y="36599"/>
                  </a:lnTo>
                  <a:lnTo>
                    <a:pt x="0" y="36599"/>
                  </a:lnTo>
                  <a:lnTo>
                    <a:pt x="0" y="0"/>
                  </a:lnTo>
                  <a:close/>
                </a:path>
              </a:pathLst>
            </a:custGeom>
            <a:ln w="9524">
              <a:solidFill>
                <a:srgbClr val="595959"/>
              </a:solidFill>
            </a:ln>
          </p:spPr>
          <p:txBody>
            <a:bodyPr wrap="square" lIns="0" tIns="0" rIns="0" bIns="0" rtlCol="0"/>
            <a:lstStyle/>
            <a:p>
              <a:endParaRPr sz="700"/>
            </a:p>
          </p:txBody>
        </p:sp>
        <p:sp>
          <p:nvSpPr>
            <p:cNvPr id="99" name="object 99"/>
            <p:cNvSpPr/>
            <p:nvPr/>
          </p:nvSpPr>
          <p:spPr>
            <a:xfrm>
              <a:off x="9409131" y="4384791"/>
              <a:ext cx="322580" cy="36830"/>
            </a:xfrm>
            <a:custGeom>
              <a:avLst/>
              <a:gdLst/>
              <a:ahLst/>
              <a:cxnLst/>
              <a:rect l="l" t="t" r="r" b="b"/>
              <a:pathLst>
                <a:path w="322579" h="36829">
                  <a:moveTo>
                    <a:pt x="322499" y="36599"/>
                  </a:moveTo>
                  <a:lnTo>
                    <a:pt x="0" y="36599"/>
                  </a:lnTo>
                  <a:lnTo>
                    <a:pt x="0" y="0"/>
                  </a:lnTo>
                  <a:lnTo>
                    <a:pt x="322499" y="0"/>
                  </a:lnTo>
                  <a:lnTo>
                    <a:pt x="322499" y="36599"/>
                  </a:lnTo>
                  <a:close/>
                </a:path>
              </a:pathLst>
            </a:custGeom>
            <a:solidFill>
              <a:srgbClr val="69A84F"/>
            </a:solidFill>
          </p:spPr>
          <p:txBody>
            <a:bodyPr wrap="square" lIns="0" tIns="0" rIns="0" bIns="0" rtlCol="0"/>
            <a:lstStyle/>
            <a:p>
              <a:endParaRPr sz="700"/>
            </a:p>
          </p:txBody>
        </p:sp>
        <p:sp>
          <p:nvSpPr>
            <p:cNvPr id="100" name="object 100"/>
            <p:cNvSpPr/>
            <p:nvPr/>
          </p:nvSpPr>
          <p:spPr>
            <a:xfrm>
              <a:off x="8406807" y="4384791"/>
              <a:ext cx="1325245" cy="339090"/>
            </a:xfrm>
            <a:custGeom>
              <a:avLst/>
              <a:gdLst/>
              <a:ahLst/>
              <a:cxnLst/>
              <a:rect l="l" t="t" r="r" b="b"/>
              <a:pathLst>
                <a:path w="1325245" h="339089">
                  <a:moveTo>
                    <a:pt x="1002322" y="0"/>
                  </a:moveTo>
                  <a:lnTo>
                    <a:pt x="1324822" y="0"/>
                  </a:lnTo>
                  <a:lnTo>
                    <a:pt x="1324822" y="36599"/>
                  </a:lnTo>
                  <a:lnTo>
                    <a:pt x="1002322" y="36599"/>
                  </a:lnTo>
                  <a:lnTo>
                    <a:pt x="1002322" y="0"/>
                  </a:lnTo>
                  <a:close/>
                </a:path>
                <a:path w="1325245" h="339089">
                  <a:moveTo>
                    <a:pt x="0" y="150949"/>
                  </a:moveTo>
                  <a:lnTo>
                    <a:pt x="322499" y="150949"/>
                  </a:lnTo>
                  <a:lnTo>
                    <a:pt x="322499" y="187549"/>
                  </a:lnTo>
                  <a:lnTo>
                    <a:pt x="0" y="187549"/>
                  </a:lnTo>
                  <a:lnTo>
                    <a:pt x="0" y="150949"/>
                  </a:lnTo>
                  <a:close/>
                </a:path>
                <a:path w="1325245" h="339089">
                  <a:moveTo>
                    <a:pt x="1002322" y="150949"/>
                  </a:moveTo>
                  <a:lnTo>
                    <a:pt x="1324822" y="150949"/>
                  </a:lnTo>
                  <a:lnTo>
                    <a:pt x="1324822" y="187549"/>
                  </a:lnTo>
                  <a:lnTo>
                    <a:pt x="1002322" y="187549"/>
                  </a:lnTo>
                  <a:lnTo>
                    <a:pt x="1002322" y="150949"/>
                  </a:lnTo>
                  <a:close/>
                </a:path>
                <a:path w="1325245" h="339089">
                  <a:moveTo>
                    <a:pt x="0" y="301899"/>
                  </a:moveTo>
                  <a:lnTo>
                    <a:pt x="322499" y="301899"/>
                  </a:lnTo>
                  <a:lnTo>
                    <a:pt x="322499" y="338499"/>
                  </a:lnTo>
                  <a:lnTo>
                    <a:pt x="0" y="338499"/>
                  </a:lnTo>
                  <a:lnTo>
                    <a:pt x="0" y="301899"/>
                  </a:lnTo>
                  <a:close/>
                </a:path>
                <a:path w="1325245" h="339089">
                  <a:moveTo>
                    <a:pt x="1002322" y="301899"/>
                  </a:moveTo>
                  <a:lnTo>
                    <a:pt x="1324822" y="301899"/>
                  </a:lnTo>
                  <a:lnTo>
                    <a:pt x="1324822" y="338499"/>
                  </a:lnTo>
                  <a:lnTo>
                    <a:pt x="1002322" y="338499"/>
                  </a:lnTo>
                  <a:lnTo>
                    <a:pt x="1002322" y="301899"/>
                  </a:lnTo>
                  <a:close/>
                </a:path>
              </a:pathLst>
            </a:custGeom>
            <a:ln w="9524">
              <a:solidFill>
                <a:srgbClr val="595959"/>
              </a:solidFill>
            </a:ln>
          </p:spPr>
          <p:txBody>
            <a:bodyPr wrap="square" lIns="0" tIns="0" rIns="0" bIns="0" rtlCol="0"/>
            <a:lstStyle/>
            <a:p>
              <a:endParaRPr sz="700"/>
            </a:p>
          </p:txBody>
        </p:sp>
        <p:sp>
          <p:nvSpPr>
            <p:cNvPr id="101" name="object 101"/>
            <p:cNvSpPr/>
            <p:nvPr/>
          </p:nvSpPr>
          <p:spPr>
            <a:xfrm>
              <a:off x="8729307" y="3648392"/>
              <a:ext cx="680085" cy="151130"/>
            </a:xfrm>
            <a:custGeom>
              <a:avLst/>
              <a:gdLst/>
              <a:ahLst/>
              <a:cxnLst/>
              <a:rect l="l" t="t" r="r" b="b"/>
              <a:pathLst>
                <a:path w="680084" h="151129">
                  <a:moveTo>
                    <a:pt x="0" y="150899"/>
                  </a:moveTo>
                  <a:lnTo>
                    <a:pt x="679798" y="0"/>
                  </a:lnTo>
                </a:path>
              </a:pathLst>
            </a:custGeom>
            <a:ln w="9524">
              <a:solidFill>
                <a:srgbClr val="4985E8"/>
              </a:solidFill>
            </a:ln>
          </p:spPr>
          <p:txBody>
            <a:bodyPr wrap="square" lIns="0" tIns="0" rIns="0" bIns="0" rtlCol="0"/>
            <a:lstStyle/>
            <a:p>
              <a:endParaRPr sz="700"/>
            </a:p>
          </p:txBody>
        </p:sp>
        <p:sp>
          <p:nvSpPr>
            <p:cNvPr id="102" name="object 102"/>
            <p:cNvSpPr/>
            <p:nvPr/>
          </p:nvSpPr>
          <p:spPr>
            <a:xfrm>
              <a:off x="8729307" y="3799292"/>
              <a:ext cx="680085" cy="0"/>
            </a:xfrm>
            <a:custGeom>
              <a:avLst/>
              <a:gdLst/>
              <a:ahLst/>
              <a:cxnLst/>
              <a:rect l="l" t="t" r="r" b="b"/>
              <a:pathLst>
                <a:path w="680084">
                  <a:moveTo>
                    <a:pt x="0" y="0"/>
                  </a:moveTo>
                  <a:lnTo>
                    <a:pt x="679798" y="0"/>
                  </a:lnTo>
                </a:path>
              </a:pathLst>
            </a:custGeom>
            <a:ln w="38099">
              <a:solidFill>
                <a:srgbClr val="4985E8"/>
              </a:solidFill>
            </a:ln>
          </p:spPr>
          <p:txBody>
            <a:bodyPr wrap="square" lIns="0" tIns="0" rIns="0" bIns="0" rtlCol="0"/>
            <a:lstStyle/>
            <a:p>
              <a:endParaRPr sz="700"/>
            </a:p>
          </p:txBody>
        </p:sp>
        <p:sp>
          <p:nvSpPr>
            <p:cNvPr id="103" name="object 103"/>
            <p:cNvSpPr/>
            <p:nvPr/>
          </p:nvSpPr>
          <p:spPr>
            <a:xfrm>
              <a:off x="8729307" y="3799292"/>
              <a:ext cx="680085" cy="906144"/>
            </a:xfrm>
            <a:custGeom>
              <a:avLst/>
              <a:gdLst/>
              <a:ahLst/>
              <a:cxnLst/>
              <a:rect l="l" t="t" r="r" b="b"/>
              <a:pathLst>
                <a:path w="680084" h="906145">
                  <a:moveTo>
                    <a:pt x="0" y="0"/>
                  </a:moveTo>
                  <a:lnTo>
                    <a:pt x="679798" y="150899"/>
                  </a:lnTo>
                </a:path>
                <a:path w="680084" h="906145">
                  <a:moveTo>
                    <a:pt x="0" y="0"/>
                  </a:moveTo>
                  <a:lnTo>
                    <a:pt x="679798" y="301799"/>
                  </a:lnTo>
                </a:path>
                <a:path w="680084" h="906145">
                  <a:moveTo>
                    <a:pt x="0" y="0"/>
                  </a:moveTo>
                  <a:lnTo>
                    <a:pt x="679798" y="452999"/>
                  </a:lnTo>
                </a:path>
                <a:path w="680084" h="906145">
                  <a:moveTo>
                    <a:pt x="0" y="0"/>
                  </a:moveTo>
                  <a:lnTo>
                    <a:pt x="679798" y="603898"/>
                  </a:lnTo>
                </a:path>
                <a:path w="680084" h="906145">
                  <a:moveTo>
                    <a:pt x="0" y="0"/>
                  </a:moveTo>
                  <a:lnTo>
                    <a:pt x="679798" y="754798"/>
                  </a:lnTo>
                </a:path>
                <a:path w="680084" h="906145">
                  <a:moveTo>
                    <a:pt x="0" y="0"/>
                  </a:moveTo>
                  <a:lnTo>
                    <a:pt x="679798" y="905698"/>
                  </a:lnTo>
                </a:path>
              </a:pathLst>
            </a:custGeom>
            <a:ln w="9524">
              <a:solidFill>
                <a:srgbClr val="4985E8"/>
              </a:solidFill>
            </a:ln>
          </p:spPr>
          <p:txBody>
            <a:bodyPr wrap="square" lIns="0" tIns="0" rIns="0" bIns="0" rtlCol="0"/>
            <a:lstStyle/>
            <a:p>
              <a:endParaRPr sz="700"/>
            </a:p>
          </p:txBody>
        </p:sp>
        <p:sp>
          <p:nvSpPr>
            <p:cNvPr id="104" name="object 104"/>
            <p:cNvSpPr/>
            <p:nvPr/>
          </p:nvSpPr>
          <p:spPr>
            <a:xfrm>
              <a:off x="8729307" y="4101191"/>
              <a:ext cx="680085" cy="604520"/>
            </a:xfrm>
            <a:custGeom>
              <a:avLst/>
              <a:gdLst/>
              <a:ahLst/>
              <a:cxnLst/>
              <a:rect l="l" t="t" r="r" b="b"/>
              <a:pathLst>
                <a:path w="680084" h="604520">
                  <a:moveTo>
                    <a:pt x="0" y="0"/>
                  </a:moveTo>
                  <a:lnTo>
                    <a:pt x="679798" y="150899"/>
                  </a:lnTo>
                </a:path>
                <a:path w="680084" h="604520">
                  <a:moveTo>
                    <a:pt x="0" y="0"/>
                  </a:moveTo>
                  <a:lnTo>
                    <a:pt x="679798" y="301799"/>
                  </a:lnTo>
                </a:path>
                <a:path w="680084" h="604520">
                  <a:moveTo>
                    <a:pt x="0" y="0"/>
                  </a:moveTo>
                  <a:lnTo>
                    <a:pt x="679798" y="452999"/>
                  </a:lnTo>
                </a:path>
                <a:path w="680084" h="604520">
                  <a:moveTo>
                    <a:pt x="0" y="0"/>
                  </a:moveTo>
                  <a:lnTo>
                    <a:pt x="679798" y="603898"/>
                  </a:lnTo>
                </a:path>
              </a:pathLst>
            </a:custGeom>
            <a:ln w="9524">
              <a:solidFill>
                <a:srgbClr val="9900FF"/>
              </a:solidFill>
            </a:ln>
          </p:spPr>
          <p:txBody>
            <a:bodyPr wrap="square" lIns="0" tIns="0" rIns="0" bIns="0" rtlCol="0"/>
            <a:lstStyle/>
            <a:p>
              <a:endParaRPr sz="700"/>
            </a:p>
          </p:txBody>
        </p:sp>
        <p:sp>
          <p:nvSpPr>
            <p:cNvPr id="105" name="object 105"/>
            <p:cNvSpPr/>
            <p:nvPr/>
          </p:nvSpPr>
          <p:spPr>
            <a:xfrm>
              <a:off x="8729307" y="3648242"/>
              <a:ext cx="680085" cy="1057275"/>
            </a:xfrm>
            <a:custGeom>
              <a:avLst/>
              <a:gdLst/>
              <a:ahLst/>
              <a:cxnLst/>
              <a:rect l="l" t="t" r="r" b="b"/>
              <a:pathLst>
                <a:path w="680084" h="1057275">
                  <a:moveTo>
                    <a:pt x="0" y="603898"/>
                  </a:moveTo>
                  <a:lnTo>
                    <a:pt x="679798" y="0"/>
                  </a:lnTo>
                </a:path>
                <a:path w="680084" h="1057275">
                  <a:moveTo>
                    <a:pt x="0" y="603898"/>
                  </a:moveTo>
                  <a:lnTo>
                    <a:pt x="679798" y="151199"/>
                  </a:lnTo>
                </a:path>
                <a:path w="680084" h="1057275">
                  <a:moveTo>
                    <a:pt x="0" y="603898"/>
                  </a:moveTo>
                  <a:lnTo>
                    <a:pt x="679798" y="302099"/>
                  </a:lnTo>
                </a:path>
                <a:path w="680084" h="1057275">
                  <a:moveTo>
                    <a:pt x="0" y="603898"/>
                  </a:moveTo>
                  <a:lnTo>
                    <a:pt x="679798" y="452999"/>
                  </a:lnTo>
                </a:path>
                <a:path w="680084" h="1057275">
                  <a:moveTo>
                    <a:pt x="0" y="603898"/>
                  </a:moveTo>
                  <a:lnTo>
                    <a:pt x="679798" y="603898"/>
                  </a:lnTo>
                </a:path>
                <a:path w="680084" h="1057275">
                  <a:moveTo>
                    <a:pt x="0" y="603898"/>
                  </a:moveTo>
                  <a:lnTo>
                    <a:pt x="679798" y="754798"/>
                  </a:lnTo>
                </a:path>
                <a:path w="680084" h="1057275">
                  <a:moveTo>
                    <a:pt x="0" y="603898"/>
                  </a:moveTo>
                  <a:lnTo>
                    <a:pt x="679798" y="905698"/>
                  </a:lnTo>
                </a:path>
                <a:path w="680084" h="1057275">
                  <a:moveTo>
                    <a:pt x="0" y="603898"/>
                  </a:moveTo>
                  <a:lnTo>
                    <a:pt x="679798" y="1056897"/>
                  </a:lnTo>
                </a:path>
                <a:path w="680084" h="1057275">
                  <a:moveTo>
                    <a:pt x="0" y="905798"/>
                  </a:moveTo>
                  <a:lnTo>
                    <a:pt x="679798" y="99"/>
                  </a:lnTo>
                </a:path>
                <a:path w="680084" h="1057275">
                  <a:moveTo>
                    <a:pt x="0" y="905798"/>
                  </a:moveTo>
                  <a:lnTo>
                    <a:pt x="679798" y="150999"/>
                  </a:lnTo>
                </a:path>
                <a:path w="680084" h="1057275">
                  <a:moveTo>
                    <a:pt x="0" y="905798"/>
                  </a:moveTo>
                  <a:lnTo>
                    <a:pt x="679798" y="301899"/>
                  </a:lnTo>
                </a:path>
                <a:path w="680084" h="1057275">
                  <a:moveTo>
                    <a:pt x="0" y="905798"/>
                  </a:moveTo>
                  <a:lnTo>
                    <a:pt x="679798" y="453099"/>
                  </a:lnTo>
                </a:path>
                <a:path w="680084" h="1057275">
                  <a:moveTo>
                    <a:pt x="0" y="905798"/>
                  </a:moveTo>
                  <a:lnTo>
                    <a:pt x="679798" y="603998"/>
                  </a:lnTo>
                </a:path>
                <a:path w="680084" h="1057275">
                  <a:moveTo>
                    <a:pt x="0" y="905798"/>
                  </a:moveTo>
                  <a:lnTo>
                    <a:pt x="679798" y="754898"/>
                  </a:lnTo>
                </a:path>
                <a:path w="680084" h="1057275">
                  <a:moveTo>
                    <a:pt x="0" y="905798"/>
                  </a:moveTo>
                  <a:lnTo>
                    <a:pt x="679798" y="905798"/>
                  </a:lnTo>
                </a:path>
                <a:path w="680084" h="1057275">
                  <a:moveTo>
                    <a:pt x="0" y="905798"/>
                  </a:moveTo>
                  <a:lnTo>
                    <a:pt x="679798" y="1056697"/>
                  </a:lnTo>
                </a:path>
                <a:path w="680084" h="1057275">
                  <a:moveTo>
                    <a:pt x="0" y="1056747"/>
                  </a:moveTo>
                  <a:lnTo>
                    <a:pt x="679798" y="149"/>
                  </a:lnTo>
                </a:path>
                <a:path w="680084" h="1057275">
                  <a:moveTo>
                    <a:pt x="0" y="1056747"/>
                  </a:moveTo>
                  <a:lnTo>
                    <a:pt x="679798" y="151049"/>
                  </a:lnTo>
                </a:path>
                <a:path w="680084" h="1057275">
                  <a:moveTo>
                    <a:pt x="0" y="1056747"/>
                  </a:moveTo>
                  <a:lnTo>
                    <a:pt x="679798" y="301949"/>
                  </a:lnTo>
                </a:path>
                <a:path w="680084" h="1057275">
                  <a:moveTo>
                    <a:pt x="0" y="1056747"/>
                  </a:moveTo>
                  <a:lnTo>
                    <a:pt x="679798" y="452849"/>
                  </a:lnTo>
                </a:path>
                <a:path w="680084" h="1057275">
                  <a:moveTo>
                    <a:pt x="0" y="1056747"/>
                  </a:moveTo>
                  <a:lnTo>
                    <a:pt x="679798" y="604048"/>
                  </a:lnTo>
                </a:path>
                <a:path w="680084" h="1057275">
                  <a:moveTo>
                    <a:pt x="0" y="1056747"/>
                  </a:moveTo>
                  <a:lnTo>
                    <a:pt x="679798" y="754948"/>
                  </a:lnTo>
                </a:path>
                <a:path w="680084" h="1057275">
                  <a:moveTo>
                    <a:pt x="0" y="1056747"/>
                  </a:moveTo>
                  <a:lnTo>
                    <a:pt x="679798" y="905848"/>
                  </a:lnTo>
                </a:path>
                <a:path w="680084" h="1057275">
                  <a:moveTo>
                    <a:pt x="0" y="1056747"/>
                  </a:moveTo>
                  <a:lnTo>
                    <a:pt x="679798" y="1056747"/>
                  </a:lnTo>
                </a:path>
              </a:pathLst>
            </a:custGeom>
            <a:ln w="9524">
              <a:solidFill>
                <a:srgbClr val="595959"/>
              </a:solidFill>
            </a:ln>
          </p:spPr>
          <p:txBody>
            <a:bodyPr wrap="square" lIns="0" tIns="0" rIns="0" bIns="0" rtlCol="0"/>
            <a:lstStyle/>
            <a:p>
              <a:endParaRPr sz="700"/>
            </a:p>
          </p:txBody>
        </p:sp>
        <p:sp>
          <p:nvSpPr>
            <p:cNvPr id="106" name="object 106"/>
            <p:cNvSpPr/>
            <p:nvPr/>
          </p:nvSpPr>
          <p:spPr>
            <a:xfrm>
              <a:off x="8729307" y="3648342"/>
              <a:ext cx="680085" cy="452755"/>
            </a:xfrm>
            <a:custGeom>
              <a:avLst/>
              <a:gdLst/>
              <a:ahLst/>
              <a:cxnLst/>
              <a:rect l="l" t="t" r="r" b="b"/>
              <a:pathLst>
                <a:path w="680084" h="452754">
                  <a:moveTo>
                    <a:pt x="0" y="452699"/>
                  </a:moveTo>
                  <a:lnTo>
                    <a:pt x="679798" y="0"/>
                  </a:lnTo>
                </a:path>
              </a:pathLst>
            </a:custGeom>
            <a:ln w="9524">
              <a:solidFill>
                <a:srgbClr val="9900FF"/>
              </a:solidFill>
            </a:ln>
          </p:spPr>
          <p:txBody>
            <a:bodyPr wrap="square" lIns="0" tIns="0" rIns="0" bIns="0" rtlCol="0"/>
            <a:lstStyle/>
            <a:p>
              <a:endParaRPr sz="700"/>
            </a:p>
          </p:txBody>
        </p:sp>
        <p:sp>
          <p:nvSpPr>
            <p:cNvPr id="107" name="object 107"/>
            <p:cNvSpPr/>
            <p:nvPr/>
          </p:nvSpPr>
          <p:spPr>
            <a:xfrm>
              <a:off x="8729307" y="3799242"/>
              <a:ext cx="680085" cy="302260"/>
            </a:xfrm>
            <a:custGeom>
              <a:avLst/>
              <a:gdLst/>
              <a:ahLst/>
              <a:cxnLst/>
              <a:rect l="l" t="t" r="r" b="b"/>
              <a:pathLst>
                <a:path w="680084" h="302260">
                  <a:moveTo>
                    <a:pt x="0" y="301799"/>
                  </a:moveTo>
                  <a:lnTo>
                    <a:pt x="679798" y="0"/>
                  </a:lnTo>
                </a:path>
              </a:pathLst>
            </a:custGeom>
            <a:ln w="38099">
              <a:solidFill>
                <a:srgbClr val="9900FF"/>
              </a:solidFill>
            </a:ln>
          </p:spPr>
          <p:txBody>
            <a:bodyPr wrap="square" lIns="0" tIns="0" rIns="0" bIns="0" rtlCol="0"/>
            <a:lstStyle/>
            <a:p>
              <a:endParaRPr sz="700"/>
            </a:p>
          </p:txBody>
        </p:sp>
        <p:sp>
          <p:nvSpPr>
            <p:cNvPr id="108" name="object 108"/>
            <p:cNvSpPr/>
            <p:nvPr/>
          </p:nvSpPr>
          <p:spPr>
            <a:xfrm>
              <a:off x="8729307" y="3950142"/>
              <a:ext cx="680085" cy="151130"/>
            </a:xfrm>
            <a:custGeom>
              <a:avLst/>
              <a:gdLst/>
              <a:ahLst/>
              <a:cxnLst/>
              <a:rect l="l" t="t" r="r" b="b"/>
              <a:pathLst>
                <a:path w="680084" h="151129">
                  <a:moveTo>
                    <a:pt x="0" y="150899"/>
                  </a:moveTo>
                  <a:lnTo>
                    <a:pt x="679798" y="0"/>
                  </a:lnTo>
                </a:path>
                <a:path w="680084" h="151129">
                  <a:moveTo>
                    <a:pt x="0" y="150899"/>
                  </a:moveTo>
                  <a:lnTo>
                    <a:pt x="679798" y="150899"/>
                  </a:lnTo>
                </a:path>
              </a:pathLst>
            </a:custGeom>
            <a:ln w="9524">
              <a:solidFill>
                <a:srgbClr val="9900FF"/>
              </a:solidFill>
            </a:ln>
          </p:spPr>
          <p:txBody>
            <a:bodyPr wrap="square" lIns="0" tIns="0" rIns="0" bIns="0" rtlCol="0"/>
            <a:lstStyle/>
            <a:p>
              <a:endParaRPr sz="700"/>
            </a:p>
          </p:txBody>
        </p:sp>
        <p:sp>
          <p:nvSpPr>
            <p:cNvPr id="109" name="object 109"/>
            <p:cNvSpPr/>
            <p:nvPr/>
          </p:nvSpPr>
          <p:spPr>
            <a:xfrm>
              <a:off x="8729307" y="3648342"/>
              <a:ext cx="680085" cy="1056640"/>
            </a:xfrm>
            <a:custGeom>
              <a:avLst/>
              <a:gdLst/>
              <a:ahLst/>
              <a:cxnLst/>
              <a:rect l="l" t="t" r="r" b="b"/>
              <a:pathLst>
                <a:path w="680084" h="1056639">
                  <a:moveTo>
                    <a:pt x="0" y="0"/>
                  </a:moveTo>
                  <a:lnTo>
                    <a:pt x="679798" y="0"/>
                  </a:lnTo>
                </a:path>
                <a:path w="680084" h="1056639">
                  <a:moveTo>
                    <a:pt x="0" y="0"/>
                  </a:moveTo>
                  <a:lnTo>
                    <a:pt x="679798" y="150899"/>
                  </a:lnTo>
                </a:path>
                <a:path w="680084" h="1056639">
                  <a:moveTo>
                    <a:pt x="0" y="0"/>
                  </a:moveTo>
                  <a:lnTo>
                    <a:pt x="679798" y="301799"/>
                  </a:lnTo>
                </a:path>
                <a:path w="680084" h="1056639">
                  <a:moveTo>
                    <a:pt x="0" y="0"/>
                  </a:moveTo>
                  <a:lnTo>
                    <a:pt x="679798" y="452999"/>
                  </a:lnTo>
                </a:path>
                <a:path w="680084" h="1056639">
                  <a:moveTo>
                    <a:pt x="0" y="0"/>
                  </a:moveTo>
                  <a:lnTo>
                    <a:pt x="679798" y="603898"/>
                  </a:lnTo>
                </a:path>
                <a:path w="680084" h="1056639">
                  <a:moveTo>
                    <a:pt x="0" y="0"/>
                  </a:moveTo>
                  <a:lnTo>
                    <a:pt x="679798" y="754798"/>
                  </a:lnTo>
                </a:path>
                <a:path w="680084" h="1056639">
                  <a:moveTo>
                    <a:pt x="0" y="0"/>
                  </a:moveTo>
                  <a:lnTo>
                    <a:pt x="679798" y="905698"/>
                  </a:lnTo>
                </a:path>
                <a:path w="680084" h="1056639">
                  <a:moveTo>
                    <a:pt x="0" y="0"/>
                  </a:moveTo>
                  <a:lnTo>
                    <a:pt x="679798" y="1056597"/>
                  </a:lnTo>
                </a:path>
                <a:path w="680084" h="1056639">
                  <a:moveTo>
                    <a:pt x="0" y="301899"/>
                  </a:moveTo>
                  <a:lnTo>
                    <a:pt x="679798" y="99"/>
                  </a:lnTo>
                </a:path>
                <a:path w="680084" h="1056639">
                  <a:moveTo>
                    <a:pt x="0" y="301899"/>
                  </a:moveTo>
                  <a:lnTo>
                    <a:pt x="679798" y="150999"/>
                  </a:lnTo>
                </a:path>
                <a:path w="680084" h="1056639">
                  <a:moveTo>
                    <a:pt x="0" y="301899"/>
                  </a:moveTo>
                  <a:lnTo>
                    <a:pt x="679798" y="301899"/>
                  </a:lnTo>
                </a:path>
                <a:path w="680084" h="1056639">
                  <a:moveTo>
                    <a:pt x="0" y="301899"/>
                  </a:moveTo>
                  <a:lnTo>
                    <a:pt x="679798" y="452799"/>
                  </a:lnTo>
                </a:path>
                <a:path w="680084" h="1056639">
                  <a:moveTo>
                    <a:pt x="0" y="301749"/>
                  </a:moveTo>
                  <a:lnTo>
                    <a:pt x="679798" y="603548"/>
                  </a:lnTo>
                </a:path>
                <a:path w="680084" h="1056639">
                  <a:moveTo>
                    <a:pt x="0" y="301749"/>
                  </a:moveTo>
                  <a:lnTo>
                    <a:pt x="679798" y="754748"/>
                  </a:lnTo>
                </a:path>
                <a:path w="680084" h="1056639">
                  <a:moveTo>
                    <a:pt x="0" y="301749"/>
                  </a:moveTo>
                  <a:lnTo>
                    <a:pt x="679798" y="905648"/>
                  </a:lnTo>
                </a:path>
                <a:path w="680084" h="1056639">
                  <a:moveTo>
                    <a:pt x="0" y="301749"/>
                  </a:moveTo>
                  <a:lnTo>
                    <a:pt x="679798" y="1056547"/>
                  </a:lnTo>
                </a:path>
              </a:pathLst>
            </a:custGeom>
            <a:ln w="9524">
              <a:solidFill>
                <a:srgbClr val="595959"/>
              </a:solidFill>
            </a:ln>
          </p:spPr>
          <p:txBody>
            <a:bodyPr wrap="square" lIns="0" tIns="0" rIns="0" bIns="0" rtlCol="0"/>
            <a:lstStyle/>
            <a:p>
              <a:endParaRPr sz="700"/>
            </a:p>
          </p:txBody>
        </p:sp>
        <p:sp>
          <p:nvSpPr>
            <p:cNvPr id="110" name="object 110"/>
            <p:cNvSpPr/>
            <p:nvPr/>
          </p:nvSpPr>
          <p:spPr>
            <a:xfrm>
              <a:off x="8729307" y="3648292"/>
              <a:ext cx="680085" cy="755015"/>
            </a:xfrm>
            <a:custGeom>
              <a:avLst/>
              <a:gdLst/>
              <a:ahLst/>
              <a:cxnLst/>
              <a:rect l="l" t="t" r="r" b="b"/>
              <a:pathLst>
                <a:path w="680084" h="755014">
                  <a:moveTo>
                    <a:pt x="0" y="754798"/>
                  </a:moveTo>
                  <a:lnTo>
                    <a:pt x="679798" y="0"/>
                  </a:lnTo>
                </a:path>
                <a:path w="680084" h="755014">
                  <a:moveTo>
                    <a:pt x="0" y="754798"/>
                  </a:moveTo>
                  <a:lnTo>
                    <a:pt x="679798" y="150899"/>
                  </a:lnTo>
                </a:path>
                <a:path w="680084" h="755014">
                  <a:moveTo>
                    <a:pt x="0" y="754798"/>
                  </a:moveTo>
                  <a:lnTo>
                    <a:pt x="679798" y="302099"/>
                  </a:lnTo>
                </a:path>
                <a:path w="680084" h="755014">
                  <a:moveTo>
                    <a:pt x="0" y="754798"/>
                  </a:moveTo>
                  <a:lnTo>
                    <a:pt x="679798" y="452999"/>
                  </a:lnTo>
                </a:path>
              </a:pathLst>
            </a:custGeom>
            <a:ln w="9524">
              <a:solidFill>
                <a:srgbClr val="38751C"/>
              </a:solidFill>
            </a:ln>
          </p:spPr>
          <p:txBody>
            <a:bodyPr wrap="square" lIns="0" tIns="0" rIns="0" bIns="0" rtlCol="0"/>
            <a:lstStyle/>
            <a:p>
              <a:endParaRPr sz="700"/>
            </a:p>
          </p:txBody>
        </p:sp>
        <p:sp>
          <p:nvSpPr>
            <p:cNvPr id="111" name="object 111"/>
            <p:cNvSpPr/>
            <p:nvPr/>
          </p:nvSpPr>
          <p:spPr>
            <a:xfrm>
              <a:off x="8729307" y="4252191"/>
              <a:ext cx="680085" cy="151130"/>
            </a:xfrm>
            <a:custGeom>
              <a:avLst/>
              <a:gdLst/>
              <a:ahLst/>
              <a:cxnLst/>
              <a:rect l="l" t="t" r="r" b="b"/>
              <a:pathLst>
                <a:path w="680084" h="151129">
                  <a:moveTo>
                    <a:pt x="0" y="150899"/>
                  </a:moveTo>
                  <a:lnTo>
                    <a:pt x="679798" y="0"/>
                  </a:lnTo>
                </a:path>
              </a:pathLst>
            </a:custGeom>
            <a:ln w="38099">
              <a:solidFill>
                <a:srgbClr val="38751C"/>
              </a:solidFill>
            </a:ln>
          </p:spPr>
          <p:txBody>
            <a:bodyPr wrap="square" lIns="0" tIns="0" rIns="0" bIns="0" rtlCol="0"/>
            <a:lstStyle/>
            <a:p>
              <a:endParaRPr sz="700"/>
            </a:p>
          </p:txBody>
        </p:sp>
        <p:sp>
          <p:nvSpPr>
            <p:cNvPr id="112" name="object 112"/>
            <p:cNvSpPr/>
            <p:nvPr/>
          </p:nvSpPr>
          <p:spPr>
            <a:xfrm>
              <a:off x="8729307" y="4403091"/>
              <a:ext cx="680085" cy="151130"/>
            </a:xfrm>
            <a:custGeom>
              <a:avLst/>
              <a:gdLst/>
              <a:ahLst/>
              <a:cxnLst/>
              <a:rect l="l" t="t" r="r" b="b"/>
              <a:pathLst>
                <a:path w="680084" h="151129">
                  <a:moveTo>
                    <a:pt x="0" y="0"/>
                  </a:moveTo>
                  <a:lnTo>
                    <a:pt x="679798" y="0"/>
                  </a:lnTo>
                </a:path>
                <a:path w="680084" h="151129">
                  <a:moveTo>
                    <a:pt x="0" y="0"/>
                  </a:moveTo>
                  <a:lnTo>
                    <a:pt x="679798" y="150899"/>
                  </a:lnTo>
                </a:path>
              </a:pathLst>
            </a:custGeom>
            <a:ln w="9524">
              <a:solidFill>
                <a:srgbClr val="38751C"/>
              </a:solidFill>
            </a:ln>
          </p:spPr>
          <p:txBody>
            <a:bodyPr wrap="square" lIns="0" tIns="0" rIns="0" bIns="0" rtlCol="0"/>
            <a:lstStyle/>
            <a:p>
              <a:endParaRPr sz="700"/>
            </a:p>
          </p:txBody>
        </p:sp>
        <p:sp>
          <p:nvSpPr>
            <p:cNvPr id="113" name="object 113"/>
            <p:cNvSpPr/>
            <p:nvPr/>
          </p:nvSpPr>
          <p:spPr>
            <a:xfrm>
              <a:off x="8729307" y="4403091"/>
              <a:ext cx="680085" cy="302260"/>
            </a:xfrm>
            <a:custGeom>
              <a:avLst/>
              <a:gdLst/>
              <a:ahLst/>
              <a:cxnLst/>
              <a:rect l="l" t="t" r="r" b="b"/>
              <a:pathLst>
                <a:path w="680084" h="302260">
                  <a:moveTo>
                    <a:pt x="0" y="0"/>
                  </a:moveTo>
                  <a:lnTo>
                    <a:pt x="679798" y="301799"/>
                  </a:lnTo>
                </a:path>
              </a:pathLst>
            </a:custGeom>
            <a:ln w="38099">
              <a:solidFill>
                <a:srgbClr val="38751C"/>
              </a:solidFill>
            </a:ln>
          </p:spPr>
          <p:txBody>
            <a:bodyPr wrap="square" lIns="0" tIns="0" rIns="0" bIns="0" rtlCol="0"/>
            <a:lstStyle/>
            <a:p>
              <a:endParaRPr sz="700"/>
            </a:p>
          </p:txBody>
        </p:sp>
        <p:sp>
          <p:nvSpPr>
            <p:cNvPr id="114" name="object 114"/>
            <p:cNvSpPr/>
            <p:nvPr/>
          </p:nvSpPr>
          <p:spPr>
            <a:xfrm>
              <a:off x="10299929" y="3288368"/>
              <a:ext cx="1903095" cy="1776730"/>
            </a:xfrm>
            <a:custGeom>
              <a:avLst/>
              <a:gdLst/>
              <a:ahLst/>
              <a:cxnLst/>
              <a:rect l="l" t="t" r="r" b="b"/>
              <a:pathLst>
                <a:path w="1903095" h="1776729">
                  <a:moveTo>
                    <a:pt x="1836796" y="1776596"/>
                  </a:moveTo>
                  <a:lnTo>
                    <a:pt x="65824" y="1776596"/>
                  </a:lnTo>
                  <a:lnTo>
                    <a:pt x="40204" y="1771426"/>
                  </a:lnTo>
                  <a:lnTo>
                    <a:pt x="19281" y="1757327"/>
                  </a:lnTo>
                  <a:lnTo>
                    <a:pt x="5173" y="1736412"/>
                  </a:lnTo>
                  <a:lnTo>
                    <a:pt x="0" y="1710796"/>
                  </a:lnTo>
                  <a:lnTo>
                    <a:pt x="0" y="65799"/>
                  </a:lnTo>
                  <a:lnTo>
                    <a:pt x="5173" y="40183"/>
                  </a:lnTo>
                  <a:lnTo>
                    <a:pt x="19281" y="19268"/>
                  </a:lnTo>
                  <a:lnTo>
                    <a:pt x="40204" y="5169"/>
                  </a:lnTo>
                  <a:lnTo>
                    <a:pt x="65824" y="0"/>
                  </a:lnTo>
                  <a:lnTo>
                    <a:pt x="1836796" y="0"/>
                  </a:lnTo>
                  <a:lnTo>
                    <a:pt x="1873316" y="11053"/>
                  </a:lnTo>
                  <a:lnTo>
                    <a:pt x="1897593" y="40624"/>
                  </a:lnTo>
                  <a:lnTo>
                    <a:pt x="1902596" y="65799"/>
                  </a:lnTo>
                  <a:lnTo>
                    <a:pt x="1902596" y="1710796"/>
                  </a:lnTo>
                  <a:lnTo>
                    <a:pt x="1897426" y="1736412"/>
                  </a:lnTo>
                  <a:lnTo>
                    <a:pt x="1883327" y="1757327"/>
                  </a:lnTo>
                  <a:lnTo>
                    <a:pt x="1862412" y="1771426"/>
                  </a:lnTo>
                  <a:lnTo>
                    <a:pt x="1836796" y="1776596"/>
                  </a:lnTo>
                  <a:close/>
                </a:path>
              </a:pathLst>
            </a:custGeom>
            <a:solidFill>
              <a:srgbClr val="EDEDED"/>
            </a:solidFill>
          </p:spPr>
          <p:txBody>
            <a:bodyPr wrap="square" lIns="0" tIns="0" rIns="0" bIns="0" rtlCol="0"/>
            <a:lstStyle/>
            <a:p>
              <a:endParaRPr sz="700"/>
            </a:p>
          </p:txBody>
        </p:sp>
        <p:sp>
          <p:nvSpPr>
            <p:cNvPr id="115" name="object 115"/>
            <p:cNvSpPr/>
            <p:nvPr/>
          </p:nvSpPr>
          <p:spPr>
            <a:xfrm>
              <a:off x="10299929" y="3288368"/>
              <a:ext cx="1903095" cy="1776730"/>
            </a:xfrm>
            <a:custGeom>
              <a:avLst/>
              <a:gdLst/>
              <a:ahLst/>
              <a:cxnLst/>
              <a:rect l="l" t="t" r="r" b="b"/>
              <a:pathLst>
                <a:path w="1903095" h="1776729">
                  <a:moveTo>
                    <a:pt x="0" y="65799"/>
                  </a:moveTo>
                  <a:lnTo>
                    <a:pt x="5173" y="40183"/>
                  </a:lnTo>
                  <a:lnTo>
                    <a:pt x="19281" y="19268"/>
                  </a:lnTo>
                  <a:lnTo>
                    <a:pt x="40204" y="5169"/>
                  </a:lnTo>
                  <a:lnTo>
                    <a:pt x="65824" y="0"/>
                  </a:lnTo>
                  <a:lnTo>
                    <a:pt x="1836796" y="0"/>
                  </a:lnTo>
                  <a:lnTo>
                    <a:pt x="1873316" y="11053"/>
                  </a:lnTo>
                  <a:lnTo>
                    <a:pt x="1897593" y="40624"/>
                  </a:lnTo>
                  <a:lnTo>
                    <a:pt x="1902596" y="65799"/>
                  </a:lnTo>
                  <a:lnTo>
                    <a:pt x="1902596" y="1710796"/>
                  </a:lnTo>
                  <a:lnTo>
                    <a:pt x="1897426" y="1736412"/>
                  </a:lnTo>
                  <a:lnTo>
                    <a:pt x="1883327" y="1757327"/>
                  </a:lnTo>
                  <a:lnTo>
                    <a:pt x="1862412" y="1771426"/>
                  </a:lnTo>
                  <a:lnTo>
                    <a:pt x="1836796" y="1776596"/>
                  </a:lnTo>
                  <a:lnTo>
                    <a:pt x="65824" y="1776596"/>
                  </a:lnTo>
                  <a:lnTo>
                    <a:pt x="40204" y="1771426"/>
                  </a:lnTo>
                  <a:lnTo>
                    <a:pt x="19281" y="1757327"/>
                  </a:lnTo>
                  <a:lnTo>
                    <a:pt x="5173" y="1736412"/>
                  </a:lnTo>
                  <a:lnTo>
                    <a:pt x="0" y="1710796"/>
                  </a:lnTo>
                  <a:lnTo>
                    <a:pt x="0" y="65799"/>
                  </a:lnTo>
                  <a:close/>
                </a:path>
              </a:pathLst>
            </a:custGeom>
            <a:ln w="9524">
              <a:solidFill>
                <a:srgbClr val="595959"/>
              </a:solidFill>
            </a:ln>
          </p:spPr>
          <p:txBody>
            <a:bodyPr wrap="square" lIns="0" tIns="0" rIns="0" bIns="0" rtlCol="0"/>
            <a:lstStyle/>
            <a:p>
              <a:endParaRPr sz="700"/>
            </a:p>
          </p:txBody>
        </p:sp>
        <p:sp>
          <p:nvSpPr>
            <p:cNvPr id="116" name="object 116"/>
            <p:cNvSpPr/>
            <p:nvPr/>
          </p:nvSpPr>
          <p:spPr>
            <a:xfrm>
              <a:off x="11591151" y="4686690"/>
              <a:ext cx="322580" cy="36830"/>
            </a:xfrm>
            <a:custGeom>
              <a:avLst/>
              <a:gdLst/>
              <a:ahLst/>
              <a:cxnLst/>
              <a:rect l="l" t="t" r="r" b="b"/>
              <a:pathLst>
                <a:path w="322579" h="36829">
                  <a:moveTo>
                    <a:pt x="322524" y="36599"/>
                  </a:moveTo>
                  <a:lnTo>
                    <a:pt x="0" y="36599"/>
                  </a:lnTo>
                  <a:lnTo>
                    <a:pt x="0" y="0"/>
                  </a:lnTo>
                  <a:lnTo>
                    <a:pt x="322524" y="0"/>
                  </a:lnTo>
                  <a:lnTo>
                    <a:pt x="322524" y="36599"/>
                  </a:lnTo>
                  <a:close/>
                </a:path>
              </a:pathLst>
            </a:custGeom>
            <a:solidFill>
              <a:srgbClr val="D18EFF"/>
            </a:solidFill>
          </p:spPr>
          <p:txBody>
            <a:bodyPr wrap="square" lIns="0" tIns="0" rIns="0" bIns="0" rtlCol="0"/>
            <a:lstStyle/>
            <a:p>
              <a:endParaRPr sz="700"/>
            </a:p>
          </p:txBody>
        </p:sp>
        <p:sp>
          <p:nvSpPr>
            <p:cNvPr id="117" name="object 117"/>
            <p:cNvSpPr/>
            <p:nvPr/>
          </p:nvSpPr>
          <p:spPr>
            <a:xfrm>
              <a:off x="11591151" y="4686690"/>
              <a:ext cx="322580" cy="36830"/>
            </a:xfrm>
            <a:custGeom>
              <a:avLst/>
              <a:gdLst/>
              <a:ahLst/>
              <a:cxnLst/>
              <a:rect l="l" t="t" r="r" b="b"/>
              <a:pathLst>
                <a:path w="322579" h="36829">
                  <a:moveTo>
                    <a:pt x="322524" y="36599"/>
                  </a:moveTo>
                  <a:lnTo>
                    <a:pt x="0" y="36599"/>
                  </a:lnTo>
                  <a:lnTo>
                    <a:pt x="0" y="0"/>
                  </a:lnTo>
                  <a:lnTo>
                    <a:pt x="322524" y="0"/>
                  </a:lnTo>
                  <a:lnTo>
                    <a:pt x="322524" y="36599"/>
                  </a:lnTo>
                  <a:close/>
                </a:path>
              </a:pathLst>
            </a:custGeom>
            <a:ln w="9524">
              <a:solidFill>
                <a:srgbClr val="595959"/>
              </a:solidFill>
            </a:ln>
          </p:spPr>
          <p:txBody>
            <a:bodyPr wrap="square" lIns="0" tIns="0" rIns="0" bIns="0" rtlCol="0"/>
            <a:lstStyle/>
            <a:p>
              <a:endParaRPr sz="700"/>
            </a:p>
          </p:txBody>
        </p:sp>
        <p:sp>
          <p:nvSpPr>
            <p:cNvPr id="118" name="object 118"/>
            <p:cNvSpPr/>
            <p:nvPr/>
          </p:nvSpPr>
          <p:spPr>
            <a:xfrm>
              <a:off x="10588828" y="4686690"/>
              <a:ext cx="322580" cy="36830"/>
            </a:xfrm>
            <a:custGeom>
              <a:avLst/>
              <a:gdLst/>
              <a:ahLst/>
              <a:cxnLst/>
              <a:rect l="l" t="t" r="r" b="b"/>
              <a:pathLst>
                <a:path w="322579" h="36829">
                  <a:moveTo>
                    <a:pt x="322499" y="36599"/>
                  </a:moveTo>
                  <a:lnTo>
                    <a:pt x="0" y="36599"/>
                  </a:lnTo>
                  <a:lnTo>
                    <a:pt x="0" y="0"/>
                  </a:lnTo>
                  <a:lnTo>
                    <a:pt x="322499" y="0"/>
                  </a:lnTo>
                  <a:lnTo>
                    <a:pt x="322499" y="36599"/>
                  </a:lnTo>
                  <a:close/>
                </a:path>
              </a:pathLst>
            </a:custGeom>
            <a:solidFill>
              <a:srgbClr val="D18EFF"/>
            </a:solidFill>
          </p:spPr>
          <p:txBody>
            <a:bodyPr wrap="square" lIns="0" tIns="0" rIns="0" bIns="0" rtlCol="0"/>
            <a:lstStyle/>
            <a:p>
              <a:endParaRPr sz="700"/>
            </a:p>
          </p:txBody>
        </p:sp>
        <p:sp>
          <p:nvSpPr>
            <p:cNvPr id="119" name="object 119"/>
            <p:cNvSpPr/>
            <p:nvPr/>
          </p:nvSpPr>
          <p:spPr>
            <a:xfrm>
              <a:off x="10588828" y="4535740"/>
              <a:ext cx="1325245" cy="187960"/>
            </a:xfrm>
            <a:custGeom>
              <a:avLst/>
              <a:gdLst/>
              <a:ahLst/>
              <a:cxnLst/>
              <a:rect l="l" t="t" r="r" b="b"/>
              <a:pathLst>
                <a:path w="1325245" h="187960">
                  <a:moveTo>
                    <a:pt x="322499" y="187549"/>
                  </a:moveTo>
                  <a:lnTo>
                    <a:pt x="0" y="187549"/>
                  </a:lnTo>
                  <a:lnTo>
                    <a:pt x="0" y="150949"/>
                  </a:lnTo>
                  <a:lnTo>
                    <a:pt x="322499" y="150949"/>
                  </a:lnTo>
                  <a:lnTo>
                    <a:pt x="322499" y="187549"/>
                  </a:lnTo>
                  <a:close/>
                </a:path>
                <a:path w="1325245" h="187960">
                  <a:moveTo>
                    <a:pt x="1324847" y="36599"/>
                  </a:moveTo>
                  <a:lnTo>
                    <a:pt x="1002322" y="36599"/>
                  </a:lnTo>
                  <a:lnTo>
                    <a:pt x="1002322" y="0"/>
                  </a:lnTo>
                  <a:lnTo>
                    <a:pt x="1324847" y="0"/>
                  </a:lnTo>
                  <a:lnTo>
                    <a:pt x="1324847" y="36599"/>
                  </a:lnTo>
                  <a:close/>
                </a:path>
                <a:path w="1325245" h="187960">
                  <a:moveTo>
                    <a:pt x="322499" y="36599"/>
                  </a:moveTo>
                  <a:lnTo>
                    <a:pt x="0" y="36599"/>
                  </a:lnTo>
                  <a:lnTo>
                    <a:pt x="0" y="0"/>
                  </a:lnTo>
                  <a:lnTo>
                    <a:pt x="322499" y="0"/>
                  </a:lnTo>
                  <a:lnTo>
                    <a:pt x="322499" y="36599"/>
                  </a:lnTo>
                  <a:close/>
                </a:path>
              </a:pathLst>
            </a:custGeom>
            <a:ln w="9524">
              <a:solidFill>
                <a:srgbClr val="595959"/>
              </a:solidFill>
            </a:ln>
          </p:spPr>
          <p:txBody>
            <a:bodyPr wrap="square" lIns="0" tIns="0" rIns="0" bIns="0" rtlCol="0"/>
            <a:lstStyle/>
            <a:p>
              <a:endParaRPr sz="700"/>
            </a:p>
          </p:txBody>
        </p:sp>
        <p:sp>
          <p:nvSpPr>
            <p:cNvPr id="120" name="object 120"/>
            <p:cNvSpPr/>
            <p:nvPr/>
          </p:nvSpPr>
          <p:spPr>
            <a:xfrm>
              <a:off x="11591151" y="4384791"/>
              <a:ext cx="322580" cy="36830"/>
            </a:xfrm>
            <a:custGeom>
              <a:avLst/>
              <a:gdLst/>
              <a:ahLst/>
              <a:cxnLst/>
              <a:rect l="l" t="t" r="r" b="b"/>
              <a:pathLst>
                <a:path w="322579" h="36829">
                  <a:moveTo>
                    <a:pt x="322524" y="36599"/>
                  </a:moveTo>
                  <a:lnTo>
                    <a:pt x="0" y="36599"/>
                  </a:lnTo>
                  <a:lnTo>
                    <a:pt x="0" y="0"/>
                  </a:lnTo>
                  <a:lnTo>
                    <a:pt x="322524" y="0"/>
                  </a:lnTo>
                  <a:lnTo>
                    <a:pt x="322524" y="36599"/>
                  </a:lnTo>
                  <a:close/>
                </a:path>
              </a:pathLst>
            </a:custGeom>
            <a:solidFill>
              <a:srgbClr val="4985E8"/>
            </a:solidFill>
          </p:spPr>
          <p:txBody>
            <a:bodyPr wrap="square" lIns="0" tIns="0" rIns="0" bIns="0" rtlCol="0"/>
            <a:lstStyle/>
            <a:p>
              <a:endParaRPr sz="700"/>
            </a:p>
          </p:txBody>
        </p:sp>
        <p:sp>
          <p:nvSpPr>
            <p:cNvPr id="121" name="object 121"/>
            <p:cNvSpPr/>
            <p:nvPr/>
          </p:nvSpPr>
          <p:spPr>
            <a:xfrm>
              <a:off x="11591151" y="4384791"/>
              <a:ext cx="322580" cy="36830"/>
            </a:xfrm>
            <a:custGeom>
              <a:avLst/>
              <a:gdLst/>
              <a:ahLst/>
              <a:cxnLst/>
              <a:rect l="l" t="t" r="r" b="b"/>
              <a:pathLst>
                <a:path w="322579" h="36829">
                  <a:moveTo>
                    <a:pt x="322524" y="36599"/>
                  </a:moveTo>
                  <a:lnTo>
                    <a:pt x="0" y="36599"/>
                  </a:lnTo>
                  <a:lnTo>
                    <a:pt x="0" y="0"/>
                  </a:lnTo>
                  <a:lnTo>
                    <a:pt x="322524" y="0"/>
                  </a:lnTo>
                  <a:lnTo>
                    <a:pt x="322524" y="36599"/>
                  </a:lnTo>
                  <a:close/>
                </a:path>
              </a:pathLst>
            </a:custGeom>
            <a:ln w="9524">
              <a:solidFill>
                <a:srgbClr val="595959"/>
              </a:solidFill>
            </a:ln>
          </p:spPr>
          <p:txBody>
            <a:bodyPr wrap="square" lIns="0" tIns="0" rIns="0" bIns="0" rtlCol="0"/>
            <a:lstStyle/>
            <a:p>
              <a:endParaRPr sz="700"/>
            </a:p>
          </p:txBody>
        </p:sp>
        <p:sp>
          <p:nvSpPr>
            <p:cNvPr id="122" name="object 122"/>
            <p:cNvSpPr/>
            <p:nvPr/>
          </p:nvSpPr>
          <p:spPr>
            <a:xfrm>
              <a:off x="10588828" y="4384791"/>
              <a:ext cx="322580" cy="36830"/>
            </a:xfrm>
            <a:custGeom>
              <a:avLst/>
              <a:gdLst/>
              <a:ahLst/>
              <a:cxnLst/>
              <a:rect l="l" t="t" r="r" b="b"/>
              <a:pathLst>
                <a:path w="322579" h="36829">
                  <a:moveTo>
                    <a:pt x="322499" y="36599"/>
                  </a:moveTo>
                  <a:lnTo>
                    <a:pt x="0" y="36599"/>
                  </a:lnTo>
                  <a:lnTo>
                    <a:pt x="0" y="0"/>
                  </a:lnTo>
                  <a:lnTo>
                    <a:pt x="322499" y="0"/>
                  </a:lnTo>
                  <a:lnTo>
                    <a:pt x="322499" y="36599"/>
                  </a:lnTo>
                  <a:close/>
                </a:path>
              </a:pathLst>
            </a:custGeom>
            <a:solidFill>
              <a:srgbClr val="4985E8"/>
            </a:solidFill>
          </p:spPr>
          <p:txBody>
            <a:bodyPr wrap="square" lIns="0" tIns="0" rIns="0" bIns="0" rtlCol="0"/>
            <a:lstStyle/>
            <a:p>
              <a:endParaRPr sz="700"/>
            </a:p>
          </p:txBody>
        </p:sp>
        <p:sp>
          <p:nvSpPr>
            <p:cNvPr id="123" name="object 123"/>
            <p:cNvSpPr/>
            <p:nvPr/>
          </p:nvSpPr>
          <p:spPr>
            <a:xfrm>
              <a:off x="10588828" y="4082891"/>
              <a:ext cx="1325245" cy="339090"/>
            </a:xfrm>
            <a:custGeom>
              <a:avLst/>
              <a:gdLst/>
              <a:ahLst/>
              <a:cxnLst/>
              <a:rect l="l" t="t" r="r" b="b"/>
              <a:pathLst>
                <a:path w="1325245" h="339089">
                  <a:moveTo>
                    <a:pt x="322499" y="338499"/>
                  </a:moveTo>
                  <a:lnTo>
                    <a:pt x="0" y="338499"/>
                  </a:lnTo>
                  <a:lnTo>
                    <a:pt x="0" y="301899"/>
                  </a:lnTo>
                  <a:lnTo>
                    <a:pt x="322499" y="301899"/>
                  </a:lnTo>
                  <a:lnTo>
                    <a:pt x="322499" y="338499"/>
                  </a:lnTo>
                  <a:close/>
                </a:path>
                <a:path w="1325245" h="339089">
                  <a:moveTo>
                    <a:pt x="1324847" y="187549"/>
                  </a:moveTo>
                  <a:lnTo>
                    <a:pt x="1002322" y="187549"/>
                  </a:lnTo>
                  <a:lnTo>
                    <a:pt x="1002322" y="150949"/>
                  </a:lnTo>
                  <a:lnTo>
                    <a:pt x="1324847" y="150949"/>
                  </a:lnTo>
                  <a:lnTo>
                    <a:pt x="1324847" y="187549"/>
                  </a:lnTo>
                  <a:close/>
                </a:path>
                <a:path w="1325245" h="339089">
                  <a:moveTo>
                    <a:pt x="322499" y="187549"/>
                  </a:moveTo>
                  <a:lnTo>
                    <a:pt x="0" y="187549"/>
                  </a:lnTo>
                  <a:lnTo>
                    <a:pt x="0" y="150949"/>
                  </a:lnTo>
                  <a:lnTo>
                    <a:pt x="322499" y="150949"/>
                  </a:lnTo>
                  <a:lnTo>
                    <a:pt x="322499" y="187549"/>
                  </a:lnTo>
                  <a:close/>
                </a:path>
                <a:path w="1325245" h="339089">
                  <a:moveTo>
                    <a:pt x="1324847" y="36599"/>
                  </a:moveTo>
                  <a:lnTo>
                    <a:pt x="1002322" y="36599"/>
                  </a:lnTo>
                  <a:lnTo>
                    <a:pt x="1002322" y="0"/>
                  </a:lnTo>
                  <a:lnTo>
                    <a:pt x="1324847" y="0"/>
                  </a:lnTo>
                  <a:lnTo>
                    <a:pt x="1324847" y="36599"/>
                  </a:lnTo>
                  <a:close/>
                </a:path>
                <a:path w="1325245" h="339089">
                  <a:moveTo>
                    <a:pt x="322499" y="36599"/>
                  </a:moveTo>
                  <a:lnTo>
                    <a:pt x="0" y="36599"/>
                  </a:lnTo>
                  <a:lnTo>
                    <a:pt x="0" y="0"/>
                  </a:lnTo>
                  <a:lnTo>
                    <a:pt x="322499" y="0"/>
                  </a:lnTo>
                  <a:lnTo>
                    <a:pt x="322499" y="36599"/>
                  </a:lnTo>
                  <a:close/>
                </a:path>
              </a:pathLst>
            </a:custGeom>
            <a:ln w="9524">
              <a:solidFill>
                <a:srgbClr val="595959"/>
              </a:solidFill>
            </a:ln>
          </p:spPr>
          <p:txBody>
            <a:bodyPr wrap="square" lIns="0" tIns="0" rIns="0" bIns="0" rtlCol="0"/>
            <a:lstStyle/>
            <a:p>
              <a:endParaRPr sz="700"/>
            </a:p>
          </p:txBody>
        </p:sp>
        <p:sp>
          <p:nvSpPr>
            <p:cNvPr id="124" name="object 124"/>
            <p:cNvSpPr/>
            <p:nvPr/>
          </p:nvSpPr>
          <p:spPr>
            <a:xfrm>
              <a:off x="11591151" y="3931942"/>
              <a:ext cx="322580" cy="36830"/>
            </a:xfrm>
            <a:custGeom>
              <a:avLst/>
              <a:gdLst/>
              <a:ahLst/>
              <a:cxnLst/>
              <a:rect l="l" t="t" r="r" b="b"/>
              <a:pathLst>
                <a:path w="322579" h="36829">
                  <a:moveTo>
                    <a:pt x="322524" y="36599"/>
                  </a:moveTo>
                  <a:lnTo>
                    <a:pt x="0" y="36599"/>
                  </a:lnTo>
                  <a:lnTo>
                    <a:pt x="0" y="0"/>
                  </a:lnTo>
                  <a:lnTo>
                    <a:pt x="322524" y="0"/>
                  </a:lnTo>
                  <a:lnTo>
                    <a:pt x="322524" y="36599"/>
                  </a:lnTo>
                  <a:close/>
                </a:path>
              </a:pathLst>
            </a:custGeom>
            <a:solidFill>
              <a:srgbClr val="77AC41"/>
            </a:solidFill>
          </p:spPr>
          <p:txBody>
            <a:bodyPr wrap="square" lIns="0" tIns="0" rIns="0" bIns="0" rtlCol="0"/>
            <a:lstStyle/>
            <a:p>
              <a:endParaRPr sz="700"/>
            </a:p>
          </p:txBody>
        </p:sp>
        <p:sp>
          <p:nvSpPr>
            <p:cNvPr id="125" name="object 125"/>
            <p:cNvSpPr/>
            <p:nvPr/>
          </p:nvSpPr>
          <p:spPr>
            <a:xfrm>
              <a:off x="11591151" y="3931942"/>
              <a:ext cx="322580" cy="36830"/>
            </a:xfrm>
            <a:custGeom>
              <a:avLst/>
              <a:gdLst/>
              <a:ahLst/>
              <a:cxnLst/>
              <a:rect l="l" t="t" r="r" b="b"/>
              <a:pathLst>
                <a:path w="322579" h="36829">
                  <a:moveTo>
                    <a:pt x="322524" y="36599"/>
                  </a:moveTo>
                  <a:lnTo>
                    <a:pt x="0" y="36599"/>
                  </a:lnTo>
                  <a:lnTo>
                    <a:pt x="0" y="0"/>
                  </a:lnTo>
                  <a:lnTo>
                    <a:pt x="322524" y="0"/>
                  </a:lnTo>
                  <a:lnTo>
                    <a:pt x="322524" y="36599"/>
                  </a:lnTo>
                  <a:close/>
                </a:path>
              </a:pathLst>
            </a:custGeom>
            <a:ln w="9524">
              <a:solidFill>
                <a:srgbClr val="595959"/>
              </a:solidFill>
            </a:ln>
          </p:spPr>
          <p:txBody>
            <a:bodyPr wrap="square" lIns="0" tIns="0" rIns="0" bIns="0" rtlCol="0"/>
            <a:lstStyle/>
            <a:p>
              <a:endParaRPr sz="700"/>
            </a:p>
          </p:txBody>
        </p:sp>
        <p:sp>
          <p:nvSpPr>
            <p:cNvPr id="126" name="object 126"/>
            <p:cNvSpPr/>
            <p:nvPr/>
          </p:nvSpPr>
          <p:spPr>
            <a:xfrm>
              <a:off x="10588828" y="3931942"/>
              <a:ext cx="322580" cy="36830"/>
            </a:xfrm>
            <a:custGeom>
              <a:avLst/>
              <a:gdLst/>
              <a:ahLst/>
              <a:cxnLst/>
              <a:rect l="l" t="t" r="r" b="b"/>
              <a:pathLst>
                <a:path w="322579" h="36829">
                  <a:moveTo>
                    <a:pt x="322499" y="36599"/>
                  </a:moveTo>
                  <a:lnTo>
                    <a:pt x="0" y="36599"/>
                  </a:lnTo>
                  <a:lnTo>
                    <a:pt x="0" y="0"/>
                  </a:lnTo>
                  <a:lnTo>
                    <a:pt x="322499" y="0"/>
                  </a:lnTo>
                  <a:lnTo>
                    <a:pt x="322499" y="36599"/>
                  </a:lnTo>
                  <a:close/>
                </a:path>
              </a:pathLst>
            </a:custGeom>
            <a:solidFill>
              <a:srgbClr val="69A84F"/>
            </a:solidFill>
          </p:spPr>
          <p:txBody>
            <a:bodyPr wrap="square" lIns="0" tIns="0" rIns="0" bIns="0" rtlCol="0"/>
            <a:lstStyle/>
            <a:p>
              <a:endParaRPr sz="700"/>
            </a:p>
          </p:txBody>
        </p:sp>
        <p:sp>
          <p:nvSpPr>
            <p:cNvPr id="127" name="object 127"/>
            <p:cNvSpPr/>
            <p:nvPr/>
          </p:nvSpPr>
          <p:spPr>
            <a:xfrm>
              <a:off x="10588828" y="3630042"/>
              <a:ext cx="1325245" cy="1075055"/>
            </a:xfrm>
            <a:custGeom>
              <a:avLst/>
              <a:gdLst/>
              <a:ahLst/>
              <a:cxnLst/>
              <a:rect l="l" t="t" r="r" b="b"/>
              <a:pathLst>
                <a:path w="1325245" h="1075054">
                  <a:moveTo>
                    <a:pt x="322499" y="338499"/>
                  </a:moveTo>
                  <a:lnTo>
                    <a:pt x="0" y="338499"/>
                  </a:lnTo>
                  <a:lnTo>
                    <a:pt x="0" y="301899"/>
                  </a:lnTo>
                  <a:lnTo>
                    <a:pt x="322499" y="301899"/>
                  </a:lnTo>
                  <a:lnTo>
                    <a:pt x="322499" y="338499"/>
                  </a:lnTo>
                  <a:close/>
                </a:path>
                <a:path w="1325245" h="1075054">
                  <a:moveTo>
                    <a:pt x="1324847" y="187549"/>
                  </a:moveTo>
                  <a:lnTo>
                    <a:pt x="1002322" y="187549"/>
                  </a:lnTo>
                  <a:lnTo>
                    <a:pt x="1002322" y="150949"/>
                  </a:lnTo>
                  <a:lnTo>
                    <a:pt x="1324847" y="150949"/>
                  </a:lnTo>
                  <a:lnTo>
                    <a:pt x="1324847" y="187549"/>
                  </a:lnTo>
                  <a:close/>
                </a:path>
                <a:path w="1325245" h="1075054">
                  <a:moveTo>
                    <a:pt x="322499" y="187549"/>
                  </a:moveTo>
                  <a:lnTo>
                    <a:pt x="0" y="187549"/>
                  </a:lnTo>
                  <a:lnTo>
                    <a:pt x="0" y="150949"/>
                  </a:lnTo>
                  <a:lnTo>
                    <a:pt x="322499" y="150949"/>
                  </a:lnTo>
                  <a:lnTo>
                    <a:pt x="322499" y="187549"/>
                  </a:lnTo>
                  <a:close/>
                </a:path>
                <a:path w="1325245" h="1075054">
                  <a:moveTo>
                    <a:pt x="1324847" y="36599"/>
                  </a:moveTo>
                  <a:lnTo>
                    <a:pt x="1002322" y="36599"/>
                  </a:lnTo>
                  <a:lnTo>
                    <a:pt x="1002322" y="0"/>
                  </a:lnTo>
                  <a:lnTo>
                    <a:pt x="1324847" y="0"/>
                  </a:lnTo>
                  <a:lnTo>
                    <a:pt x="1324847" y="36599"/>
                  </a:lnTo>
                  <a:close/>
                </a:path>
                <a:path w="1325245" h="1075054">
                  <a:moveTo>
                    <a:pt x="322499" y="36599"/>
                  </a:moveTo>
                  <a:lnTo>
                    <a:pt x="0" y="36599"/>
                  </a:lnTo>
                  <a:lnTo>
                    <a:pt x="0" y="0"/>
                  </a:lnTo>
                  <a:lnTo>
                    <a:pt x="322499" y="0"/>
                  </a:lnTo>
                  <a:lnTo>
                    <a:pt x="322499" y="36599"/>
                  </a:lnTo>
                  <a:close/>
                </a:path>
                <a:path w="1325245" h="1075054">
                  <a:moveTo>
                    <a:pt x="1002322" y="923998"/>
                  </a:moveTo>
                  <a:lnTo>
                    <a:pt x="322524" y="1074897"/>
                  </a:lnTo>
                </a:path>
                <a:path w="1325245" h="1075054">
                  <a:moveTo>
                    <a:pt x="1002322" y="923998"/>
                  </a:moveTo>
                  <a:lnTo>
                    <a:pt x="322524" y="923998"/>
                  </a:lnTo>
                </a:path>
                <a:path w="1325245" h="1075054">
                  <a:moveTo>
                    <a:pt x="1002322" y="923998"/>
                  </a:moveTo>
                  <a:lnTo>
                    <a:pt x="322524" y="773098"/>
                  </a:lnTo>
                </a:path>
                <a:path w="1325245" h="1075054">
                  <a:moveTo>
                    <a:pt x="1002322" y="923998"/>
                  </a:moveTo>
                  <a:lnTo>
                    <a:pt x="322524" y="622198"/>
                  </a:lnTo>
                </a:path>
                <a:path w="1325245" h="1075054">
                  <a:moveTo>
                    <a:pt x="1002322" y="923998"/>
                  </a:moveTo>
                  <a:lnTo>
                    <a:pt x="322524" y="470999"/>
                  </a:lnTo>
                </a:path>
                <a:path w="1325245" h="1075054">
                  <a:moveTo>
                    <a:pt x="1002322" y="923998"/>
                  </a:moveTo>
                  <a:lnTo>
                    <a:pt x="322524" y="320099"/>
                  </a:lnTo>
                </a:path>
                <a:path w="1325245" h="1075054">
                  <a:moveTo>
                    <a:pt x="1002322" y="923998"/>
                  </a:moveTo>
                  <a:lnTo>
                    <a:pt x="322524" y="169199"/>
                  </a:lnTo>
                </a:path>
                <a:path w="1325245" h="1075054">
                  <a:moveTo>
                    <a:pt x="1002322" y="923998"/>
                  </a:moveTo>
                  <a:lnTo>
                    <a:pt x="322524" y="18299"/>
                  </a:lnTo>
                </a:path>
                <a:path w="1325245" h="1075054">
                  <a:moveTo>
                    <a:pt x="1002322" y="622098"/>
                  </a:moveTo>
                  <a:lnTo>
                    <a:pt x="322524" y="471199"/>
                  </a:lnTo>
                </a:path>
                <a:path w="1325245" h="1075054">
                  <a:moveTo>
                    <a:pt x="1002322" y="622098"/>
                  </a:moveTo>
                  <a:lnTo>
                    <a:pt x="322524" y="320299"/>
                  </a:lnTo>
                </a:path>
                <a:path w="1325245" h="1075054">
                  <a:moveTo>
                    <a:pt x="1002322" y="622098"/>
                  </a:moveTo>
                  <a:lnTo>
                    <a:pt x="322524" y="169099"/>
                  </a:lnTo>
                </a:path>
                <a:path w="1325245" h="1075054">
                  <a:moveTo>
                    <a:pt x="1002322" y="622098"/>
                  </a:moveTo>
                  <a:lnTo>
                    <a:pt x="322524" y="18199"/>
                  </a:lnTo>
                </a:path>
                <a:path w="1325245" h="1075054">
                  <a:moveTo>
                    <a:pt x="1002322" y="471149"/>
                  </a:moveTo>
                  <a:lnTo>
                    <a:pt x="322524" y="1075047"/>
                  </a:lnTo>
                </a:path>
                <a:path w="1325245" h="1075054">
                  <a:moveTo>
                    <a:pt x="1002322" y="471149"/>
                  </a:moveTo>
                  <a:lnTo>
                    <a:pt x="322524" y="923848"/>
                  </a:lnTo>
                </a:path>
                <a:path w="1325245" h="1075054">
                  <a:moveTo>
                    <a:pt x="1002322" y="471149"/>
                  </a:moveTo>
                  <a:lnTo>
                    <a:pt x="322524" y="772948"/>
                  </a:lnTo>
                </a:path>
                <a:path w="1325245" h="1075054">
                  <a:moveTo>
                    <a:pt x="1002322" y="471149"/>
                  </a:moveTo>
                  <a:lnTo>
                    <a:pt x="322524" y="622048"/>
                  </a:lnTo>
                </a:path>
                <a:path w="1325245" h="1075054">
                  <a:moveTo>
                    <a:pt x="1002322" y="471149"/>
                  </a:moveTo>
                  <a:lnTo>
                    <a:pt x="322524" y="471149"/>
                  </a:lnTo>
                </a:path>
                <a:path w="1325245" h="1075054">
                  <a:moveTo>
                    <a:pt x="1002322" y="471149"/>
                  </a:moveTo>
                  <a:lnTo>
                    <a:pt x="322524" y="320249"/>
                  </a:lnTo>
                </a:path>
                <a:path w="1325245" h="1075054">
                  <a:moveTo>
                    <a:pt x="1002322" y="471149"/>
                  </a:moveTo>
                  <a:lnTo>
                    <a:pt x="322524" y="169349"/>
                  </a:lnTo>
                </a:path>
                <a:path w="1325245" h="1075054">
                  <a:moveTo>
                    <a:pt x="1002322" y="471149"/>
                  </a:moveTo>
                  <a:lnTo>
                    <a:pt x="322524" y="18149"/>
                  </a:lnTo>
                </a:path>
                <a:path w="1325245" h="1075054">
                  <a:moveTo>
                    <a:pt x="1002322" y="169249"/>
                  </a:moveTo>
                  <a:lnTo>
                    <a:pt x="322524" y="1074947"/>
                  </a:lnTo>
                </a:path>
                <a:path w="1325245" h="1075054">
                  <a:moveTo>
                    <a:pt x="1002322" y="169249"/>
                  </a:moveTo>
                  <a:lnTo>
                    <a:pt x="322524" y="924048"/>
                  </a:lnTo>
                </a:path>
                <a:path w="1325245" h="1075054">
                  <a:moveTo>
                    <a:pt x="1002322" y="169249"/>
                  </a:moveTo>
                  <a:lnTo>
                    <a:pt x="322524" y="773148"/>
                  </a:lnTo>
                </a:path>
                <a:path w="1325245" h="1075054">
                  <a:moveTo>
                    <a:pt x="1002322" y="169249"/>
                  </a:moveTo>
                  <a:lnTo>
                    <a:pt x="322524" y="621948"/>
                  </a:lnTo>
                </a:path>
                <a:path w="1325245" h="1075054">
                  <a:moveTo>
                    <a:pt x="1002322" y="169249"/>
                  </a:moveTo>
                  <a:lnTo>
                    <a:pt x="322524" y="471049"/>
                  </a:lnTo>
                </a:path>
                <a:path w="1325245" h="1075054">
                  <a:moveTo>
                    <a:pt x="1002322" y="169249"/>
                  </a:moveTo>
                  <a:lnTo>
                    <a:pt x="322524" y="320149"/>
                  </a:lnTo>
                </a:path>
                <a:path w="1325245" h="1075054">
                  <a:moveTo>
                    <a:pt x="1002322" y="169249"/>
                  </a:moveTo>
                  <a:lnTo>
                    <a:pt x="322524" y="169249"/>
                  </a:lnTo>
                </a:path>
                <a:path w="1325245" h="1075054">
                  <a:moveTo>
                    <a:pt x="1002322" y="169249"/>
                  </a:moveTo>
                  <a:lnTo>
                    <a:pt x="322524" y="18349"/>
                  </a:lnTo>
                </a:path>
                <a:path w="1325245" h="1075054">
                  <a:moveTo>
                    <a:pt x="1002322" y="18299"/>
                  </a:moveTo>
                  <a:lnTo>
                    <a:pt x="322524" y="1074897"/>
                  </a:lnTo>
                </a:path>
                <a:path w="1325245" h="1075054">
                  <a:moveTo>
                    <a:pt x="1002322" y="18299"/>
                  </a:moveTo>
                  <a:lnTo>
                    <a:pt x="322524" y="923998"/>
                  </a:lnTo>
                </a:path>
                <a:path w="1325245" h="1075054">
                  <a:moveTo>
                    <a:pt x="1002322" y="18299"/>
                  </a:moveTo>
                  <a:lnTo>
                    <a:pt x="322524" y="773098"/>
                  </a:lnTo>
                </a:path>
                <a:path w="1325245" h="1075054">
                  <a:moveTo>
                    <a:pt x="1002322" y="18299"/>
                  </a:moveTo>
                  <a:lnTo>
                    <a:pt x="322524" y="622198"/>
                  </a:lnTo>
                </a:path>
                <a:path w="1325245" h="1075054">
                  <a:moveTo>
                    <a:pt x="1002322" y="18299"/>
                  </a:moveTo>
                  <a:lnTo>
                    <a:pt x="322524" y="470999"/>
                  </a:lnTo>
                </a:path>
                <a:path w="1325245" h="1075054">
                  <a:moveTo>
                    <a:pt x="1002322" y="18299"/>
                  </a:moveTo>
                  <a:lnTo>
                    <a:pt x="322524" y="320099"/>
                  </a:lnTo>
                </a:path>
                <a:path w="1325245" h="1075054">
                  <a:moveTo>
                    <a:pt x="1002322" y="18299"/>
                  </a:moveTo>
                  <a:lnTo>
                    <a:pt x="322524" y="169199"/>
                  </a:lnTo>
                </a:path>
                <a:path w="1325245" h="1075054">
                  <a:moveTo>
                    <a:pt x="1002322" y="18299"/>
                  </a:moveTo>
                  <a:lnTo>
                    <a:pt x="322524" y="18299"/>
                  </a:lnTo>
                </a:path>
                <a:path w="1325245" h="1075054">
                  <a:moveTo>
                    <a:pt x="1002322" y="622248"/>
                  </a:moveTo>
                  <a:lnTo>
                    <a:pt x="322524" y="1074947"/>
                  </a:lnTo>
                </a:path>
                <a:path w="1325245" h="1075054">
                  <a:moveTo>
                    <a:pt x="1002322" y="622248"/>
                  </a:moveTo>
                  <a:lnTo>
                    <a:pt x="322524" y="924048"/>
                  </a:lnTo>
                </a:path>
                <a:path w="1325245" h="1075054">
                  <a:moveTo>
                    <a:pt x="1002322" y="622248"/>
                  </a:moveTo>
                  <a:lnTo>
                    <a:pt x="322524" y="773148"/>
                  </a:lnTo>
                </a:path>
                <a:path w="1325245" h="1075054">
                  <a:moveTo>
                    <a:pt x="1002322" y="622248"/>
                  </a:moveTo>
                  <a:lnTo>
                    <a:pt x="322524" y="622248"/>
                  </a:lnTo>
                </a:path>
              </a:pathLst>
            </a:custGeom>
            <a:ln w="9524">
              <a:solidFill>
                <a:srgbClr val="595959"/>
              </a:solidFill>
            </a:ln>
          </p:spPr>
          <p:txBody>
            <a:bodyPr wrap="square" lIns="0" tIns="0" rIns="0" bIns="0" rtlCol="0"/>
            <a:lstStyle/>
            <a:p>
              <a:endParaRPr sz="700"/>
            </a:p>
          </p:txBody>
        </p:sp>
        <p:sp>
          <p:nvSpPr>
            <p:cNvPr id="128" name="object 128"/>
            <p:cNvSpPr/>
            <p:nvPr/>
          </p:nvSpPr>
          <p:spPr>
            <a:xfrm>
              <a:off x="10911352" y="4704990"/>
              <a:ext cx="680085" cy="0"/>
            </a:xfrm>
            <a:custGeom>
              <a:avLst/>
              <a:gdLst/>
              <a:ahLst/>
              <a:cxnLst/>
              <a:rect l="l" t="t" r="r" b="b"/>
              <a:pathLst>
                <a:path w="680084">
                  <a:moveTo>
                    <a:pt x="679798" y="0"/>
                  </a:moveTo>
                  <a:lnTo>
                    <a:pt x="0" y="0"/>
                  </a:lnTo>
                </a:path>
              </a:pathLst>
            </a:custGeom>
            <a:ln w="38099">
              <a:solidFill>
                <a:srgbClr val="9900FF"/>
              </a:solidFill>
            </a:ln>
          </p:spPr>
          <p:txBody>
            <a:bodyPr wrap="square" lIns="0" tIns="0" rIns="0" bIns="0" rtlCol="0"/>
            <a:lstStyle/>
            <a:p>
              <a:endParaRPr sz="700"/>
            </a:p>
          </p:txBody>
        </p:sp>
        <p:sp>
          <p:nvSpPr>
            <p:cNvPr id="129" name="object 129"/>
            <p:cNvSpPr/>
            <p:nvPr/>
          </p:nvSpPr>
          <p:spPr>
            <a:xfrm>
              <a:off x="10911352" y="3648392"/>
              <a:ext cx="680085" cy="1056640"/>
            </a:xfrm>
            <a:custGeom>
              <a:avLst/>
              <a:gdLst/>
              <a:ahLst/>
              <a:cxnLst/>
              <a:rect l="l" t="t" r="r" b="b"/>
              <a:pathLst>
                <a:path w="680084" h="1056639">
                  <a:moveTo>
                    <a:pt x="679798" y="1056597"/>
                  </a:moveTo>
                  <a:lnTo>
                    <a:pt x="0" y="905698"/>
                  </a:lnTo>
                </a:path>
                <a:path w="680084" h="1056639">
                  <a:moveTo>
                    <a:pt x="679798" y="1056597"/>
                  </a:moveTo>
                  <a:lnTo>
                    <a:pt x="0" y="754798"/>
                  </a:lnTo>
                </a:path>
                <a:path w="680084" h="1056639">
                  <a:moveTo>
                    <a:pt x="679798" y="1056597"/>
                  </a:moveTo>
                  <a:lnTo>
                    <a:pt x="0" y="603598"/>
                  </a:lnTo>
                </a:path>
                <a:path w="680084" h="1056639">
                  <a:moveTo>
                    <a:pt x="679798" y="1056597"/>
                  </a:moveTo>
                  <a:lnTo>
                    <a:pt x="0" y="452699"/>
                  </a:lnTo>
                </a:path>
                <a:path w="680084" h="1056639">
                  <a:moveTo>
                    <a:pt x="679798" y="1056597"/>
                  </a:moveTo>
                  <a:lnTo>
                    <a:pt x="0" y="301799"/>
                  </a:lnTo>
                </a:path>
                <a:path w="680084" h="1056639">
                  <a:moveTo>
                    <a:pt x="679798" y="1056597"/>
                  </a:moveTo>
                  <a:lnTo>
                    <a:pt x="0" y="150899"/>
                  </a:lnTo>
                </a:path>
                <a:path w="680084" h="1056639">
                  <a:moveTo>
                    <a:pt x="679798" y="1056597"/>
                  </a:moveTo>
                  <a:lnTo>
                    <a:pt x="0" y="0"/>
                  </a:lnTo>
                </a:path>
              </a:pathLst>
            </a:custGeom>
            <a:ln w="9524">
              <a:solidFill>
                <a:srgbClr val="9900FF"/>
              </a:solidFill>
            </a:ln>
          </p:spPr>
          <p:txBody>
            <a:bodyPr wrap="square" lIns="0" tIns="0" rIns="0" bIns="0" rtlCol="0"/>
            <a:lstStyle/>
            <a:p>
              <a:endParaRPr sz="700"/>
            </a:p>
          </p:txBody>
        </p:sp>
        <p:sp>
          <p:nvSpPr>
            <p:cNvPr id="130" name="object 130"/>
            <p:cNvSpPr/>
            <p:nvPr/>
          </p:nvSpPr>
          <p:spPr>
            <a:xfrm>
              <a:off x="10911352" y="4252191"/>
              <a:ext cx="680085" cy="452755"/>
            </a:xfrm>
            <a:custGeom>
              <a:avLst/>
              <a:gdLst/>
              <a:ahLst/>
              <a:cxnLst/>
              <a:rect l="l" t="t" r="r" b="b"/>
              <a:pathLst>
                <a:path w="680084" h="452754">
                  <a:moveTo>
                    <a:pt x="679798" y="150899"/>
                  </a:moveTo>
                  <a:lnTo>
                    <a:pt x="0" y="452699"/>
                  </a:lnTo>
                </a:path>
                <a:path w="680084" h="452754">
                  <a:moveTo>
                    <a:pt x="679798" y="150899"/>
                  </a:moveTo>
                  <a:lnTo>
                    <a:pt x="0" y="301799"/>
                  </a:lnTo>
                </a:path>
                <a:path w="680084" h="452754">
                  <a:moveTo>
                    <a:pt x="679798" y="150899"/>
                  </a:moveTo>
                  <a:lnTo>
                    <a:pt x="0" y="150899"/>
                  </a:lnTo>
                </a:path>
                <a:path w="680084" h="452754">
                  <a:moveTo>
                    <a:pt x="679798" y="150899"/>
                  </a:moveTo>
                  <a:lnTo>
                    <a:pt x="0" y="0"/>
                  </a:lnTo>
                </a:path>
              </a:pathLst>
            </a:custGeom>
            <a:ln w="9524">
              <a:solidFill>
                <a:srgbClr val="4985E8"/>
              </a:solidFill>
            </a:ln>
          </p:spPr>
          <p:txBody>
            <a:bodyPr wrap="square" lIns="0" tIns="0" rIns="0" bIns="0" rtlCol="0"/>
            <a:lstStyle/>
            <a:p>
              <a:endParaRPr sz="700"/>
            </a:p>
          </p:txBody>
        </p:sp>
        <p:sp>
          <p:nvSpPr>
            <p:cNvPr id="131" name="object 131"/>
            <p:cNvSpPr/>
            <p:nvPr/>
          </p:nvSpPr>
          <p:spPr>
            <a:xfrm>
              <a:off x="10911352" y="4101441"/>
              <a:ext cx="680085" cy="302260"/>
            </a:xfrm>
            <a:custGeom>
              <a:avLst/>
              <a:gdLst/>
              <a:ahLst/>
              <a:cxnLst/>
              <a:rect l="l" t="t" r="r" b="b"/>
              <a:pathLst>
                <a:path w="680084" h="302260">
                  <a:moveTo>
                    <a:pt x="679798" y="301799"/>
                  </a:moveTo>
                  <a:lnTo>
                    <a:pt x="0" y="0"/>
                  </a:lnTo>
                </a:path>
              </a:pathLst>
            </a:custGeom>
            <a:ln w="38099">
              <a:solidFill>
                <a:srgbClr val="4985E8"/>
              </a:solidFill>
            </a:ln>
          </p:spPr>
          <p:txBody>
            <a:bodyPr wrap="square" lIns="0" tIns="0" rIns="0" bIns="0" rtlCol="0"/>
            <a:lstStyle/>
            <a:p>
              <a:endParaRPr sz="700"/>
            </a:p>
          </p:txBody>
        </p:sp>
        <p:sp>
          <p:nvSpPr>
            <p:cNvPr id="132" name="object 132"/>
            <p:cNvSpPr/>
            <p:nvPr/>
          </p:nvSpPr>
          <p:spPr>
            <a:xfrm>
              <a:off x="10911352" y="3799342"/>
              <a:ext cx="680085" cy="604520"/>
            </a:xfrm>
            <a:custGeom>
              <a:avLst/>
              <a:gdLst/>
              <a:ahLst/>
              <a:cxnLst/>
              <a:rect l="l" t="t" r="r" b="b"/>
              <a:pathLst>
                <a:path w="680084" h="604520">
                  <a:moveTo>
                    <a:pt x="679798" y="603898"/>
                  </a:moveTo>
                  <a:lnTo>
                    <a:pt x="0" y="150899"/>
                  </a:lnTo>
                </a:path>
                <a:path w="680084" h="604520">
                  <a:moveTo>
                    <a:pt x="679798" y="603898"/>
                  </a:moveTo>
                  <a:lnTo>
                    <a:pt x="0" y="0"/>
                  </a:lnTo>
                </a:path>
              </a:pathLst>
            </a:custGeom>
            <a:ln w="9524">
              <a:solidFill>
                <a:srgbClr val="4985E8"/>
              </a:solidFill>
            </a:ln>
          </p:spPr>
          <p:txBody>
            <a:bodyPr wrap="square" lIns="0" tIns="0" rIns="0" bIns="0" rtlCol="0"/>
            <a:lstStyle/>
            <a:p>
              <a:endParaRPr sz="700"/>
            </a:p>
          </p:txBody>
        </p:sp>
        <p:sp>
          <p:nvSpPr>
            <p:cNvPr id="133" name="object 133"/>
            <p:cNvSpPr/>
            <p:nvPr/>
          </p:nvSpPr>
          <p:spPr>
            <a:xfrm>
              <a:off x="10911352" y="3648442"/>
              <a:ext cx="680085" cy="755015"/>
            </a:xfrm>
            <a:custGeom>
              <a:avLst/>
              <a:gdLst/>
              <a:ahLst/>
              <a:cxnLst/>
              <a:rect l="l" t="t" r="r" b="b"/>
              <a:pathLst>
                <a:path w="680084" h="755014">
                  <a:moveTo>
                    <a:pt x="679798" y="754798"/>
                  </a:moveTo>
                  <a:lnTo>
                    <a:pt x="0" y="0"/>
                  </a:lnTo>
                </a:path>
              </a:pathLst>
            </a:custGeom>
            <a:ln w="38099">
              <a:solidFill>
                <a:srgbClr val="4985E8"/>
              </a:solidFill>
            </a:ln>
          </p:spPr>
          <p:txBody>
            <a:bodyPr wrap="square" lIns="0" tIns="0" rIns="0" bIns="0" rtlCol="0"/>
            <a:lstStyle/>
            <a:p>
              <a:endParaRPr sz="700"/>
            </a:p>
          </p:txBody>
        </p:sp>
        <p:sp>
          <p:nvSpPr>
            <p:cNvPr id="134" name="object 134"/>
            <p:cNvSpPr/>
            <p:nvPr/>
          </p:nvSpPr>
          <p:spPr>
            <a:xfrm>
              <a:off x="10911352" y="3950242"/>
              <a:ext cx="680085" cy="755015"/>
            </a:xfrm>
            <a:custGeom>
              <a:avLst/>
              <a:gdLst/>
              <a:ahLst/>
              <a:cxnLst/>
              <a:rect l="l" t="t" r="r" b="b"/>
              <a:pathLst>
                <a:path w="680084" h="755014">
                  <a:moveTo>
                    <a:pt x="679798" y="0"/>
                  </a:moveTo>
                  <a:lnTo>
                    <a:pt x="0" y="754798"/>
                  </a:lnTo>
                </a:path>
                <a:path w="680084" h="755014">
                  <a:moveTo>
                    <a:pt x="679798" y="0"/>
                  </a:moveTo>
                  <a:lnTo>
                    <a:pt x="0" y="603898"/>
                  </a:lnTo>
                </a:path>
                <a:path w="680084" h="755014">
                  <a:moveTo>
                    <a:pt x="679798" y="0"/>
                  </a:moveTo>
                  <a:lnTo>
                    <a:pt x="0" y="452699"/>
                  </a:lnTo>
                </a:path>
                <a:path w="680084" h="755014">
                  <a:moveTo>
                    <a:pt x="679798" y="0"/>
                  </a:moveTo>
                  <a:lnTo>
                    <a:pt x="0" y="301799"/>
                  </a:lnTo>
                </a:path>
                <a:path w="680084" h="755014">
                  <a:moveTo>
                    <a:pt x="679798" y="0"/>
                  </a:moveTo>
                  <a:lnTo>
                    <a:pt x="0" y="150899"/>
                  </a:lnTo>
                </a:path>
              </a:pathLst>
            </a:custGeom>
            <a:ln w="9524">
              <a:solidFill>
                <a:srgbClr val="38751C"/>
              </a:solidFill>
            </a:ln>
          </p:spPr>
          <p:txBody>
            <a:bodyPr wrap="square" lIns="0" tIns="0" rIns="0" bIns="0" rtlCol="0"/>
            <a:lstStyle/>
            <a:p>
              <a:endParaRPr sz="700"/>
            </a:p>
          </p:txBody>
        </p:sp>
        <p:sp>
          <p:nvSpPr>
            <p:cNvPr id="135" name="object 135"/>
            <p:cNvSpPr/>
            <p:nvPr/>
          </p:nvSpPr>
          <p:spPr>
            <a:xfrm>
              <a:off x="10911352" y="3950242"/>
              <a:ext cx="680085" cy="0"/>
            </a:xfrm>
            <a:custGeom>
              <a:avLst/>
              <a:gdLst/>
              <a:ahLst/>
              <a:cxnLst/>
              <a:rect l="l" t="t" r="r" b="b"/>
              <a:pathLst>
                <a:path w="680084">
                  <a:moveTo>
                    <a:pt x="679798" y="0"/>
                  </a:moveTo>
                  <a:lnTo>
                    <a:pt x="0" y="0"/>
                  </a:lnTo>
                </a:path>
              </a:pathLst>
            </a:custGeom>
            <a:ln w="38099">
              <a:solidFill>
                <a:srgbClr val="38751C"/>
              </a:solidFill>
            </a:ln>
          </p:spPr>
          <p:txBody>
            <a:bodyPr wrap="square" lIns="0" tIns="0" rIns="0" bIns="0" rtlCol="0"/>
            <a:lstStyle/>
            <a:p>
              <a:endParaRPr sz="700"/>
            </a:p>
          </p:txBody>
        </p:sp>
        <p:sp>
          <p:nvSpPr>
            <p:cNvPr id="136" name="object 136"/>
            <p:cNvSpPr/>
            <p:nvPr/>
          </p:nvSpPr>
          <p:spPr>
            <a:xfrm>
              <a:off x="10911352" y="3648442"/>
              <a:ext cx="680085" cy="302260"/>
            </a:xfrm>
            <a:custGeom>
              <a:avLst/>
              <a:gdLst/>
              <a:ahLst/>
              <a:cxnLst/>
              <a:rect l="l" t="t" r="r" b="b"/>
              <a:pathLst>
                <a:path w="680084" h="302260">
                  <a:moveTo>
                    <a:pt x="679798" y="301799"/>
                  </a:moveTo>
                  <a:lnTo>
                    <a:pt x="0" y="150899"/>
                  </a:lnTo>
                </a:path>
                <a:path w="680084" h="302260">
                  <a:moveTo>
                    <a:pt x="679798" y="301799"/>
                  </a:moveTo>
                  <a:lnTo>
                    <a:pt x="0" y="0"/>
                  </a:lnTo>
                </a:path>
              </a:pathLst>
            </a:custGeom>
            <a:ln w="9524">
              <a:solidFill>
                <a:srgbClr val="38751C"/>
              </a:solidFill>
            </a:ln>
          </p:spPr>
          <p:txBody>
            <a:bodyPr wrap="square" lIns="0" tIns="0" rIns="0" bIns="0" rtlCol="0"/>
            <a:lstStyle/>
            <a:p>
              <a:endParaRPr sz="700"/>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grpSp>
        <p:nvGrpSpPr>
          <p:cNvPr id="6" name="object 6"/>
          <p:cNvGrpSpPr/>
          <p:nvPr/>
        </p:nvGrpSpPr>
        <p:grpSpPr>
          <a:xfrm>
            <a:off x="3465106" y="622217"/>
            <a:ext cx="2199005" cy="3588385"/>
            <a:chOff x="6930211" y="1244434"/>
            <a:chExt cx="4398010" cy="7176770"/>
          </a:xfrm>
        </p:grpSpPr>
        <p:sp>
          <p:nvSpPr>
            <p:cNvPr id="7" name="object 7"/>
            <p:cNvSpPr/>
            <p:nvPr/>
          </p:nvSpPr>
          <p:spPr>
            <a:xfrm>
              <a:off x="9973379" y="1253959"/>
              <a:ext cx="1344930" cy="7157720"/>
            </a:xfrm>
            <a:custGeom>
              <a:avLst/>
              <a:gdLst/>
              <a:ahLst/>
              <a:cxnLst/>
              <a:rect l="l" t="t" r="r" b="b"/>
              <a:pathLst>
                <a:path w="1344929" h="7157720">
                  <a:moveTo>
                    <a:pt x="0" y="476249"/>
                  </a:moveTo>
                  <a:lnTo>
                    <a:pt x="0" y="0"/>
                  </a:lnTo>
                  <a:lnTo>
                    <a:pt x="1344697" y="0"/>
                  </a:lnTo>
                  <a:lnTo>
                    <a:pt x="1344697" y="7157623"/>
                  </a:lnTo>
                  <a:lnTo>
                    <a:pt x="599" y="7157623"/>
                  </a:lnTo>
                  <a:lnTo>
                    <a:pt x="599" y="6681424"/>
                  </a:lnTo>
                </a:path>
              </a:pathLst>
            </a:custGeom>
            <a:ln w="19049">
              <a:solidFill>
                <a:srgbClr val="595959"/>
              </a:solidFill>
              <a:prstDash val="lgDash"/>
            </a:ln>
          </p:spPr>
          <p:txBody>
            <a:bodyPr wrap="square" lIns="0" tIns="0" rIns="0" bIns="0" rtlCol="0"/>
            <a:lstStyle/>
            <a:p>
              <a:endParaRPr sz="700"/>
            </a:p>
          </p:txBody>
        </p:sp>
        <p:sp>
          <p:nvSpPr>
            <p:cNvPr id="8" name="object 8"/>
            <p:cNvSpPr/>
            <p:nvPr/>
          </p:nvSpPr>
          <p:spPr>
            <a:xfrm>
              <a:off x="6939736" y="3961941"/>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9" name="object 9"/>
            <p:cNvSpPr/>
            <p:nvPr/>
          </p:nvSpPr>
          <p:spPr>
            <a:xfrm>
              <a:off x="6939736" y="3961941"/>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grpSp>
      <p:sp>
        <p:nvSpPr>
          <p:cNvPr id="10" name="object 10"/>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sp>
        <p:nvSpPr>
          <p:cNvPr id="11" name="object 11"/>
          <p:cNvSpPr txBox="1"/>
          <p:nvPr/>
        </p:nvSpPr>
        <p:spPr>
          <a:xfrm>
            <a:off x="3655355" y="2566843"/>
            <a:ext cx="580390" cy="191078"/>
          </a:xfrm>
          <a:prstGeom prst="rect">
            <a:avLst/>
          </a:prstGeom>
        </p:spPr>
        <p:txBody>
          <a:bodyPr vert="horz" wrap="square" lIns="0" tIns="6350" rIns="0" bIns="0" rtlCol="0">
            <a:spAutoFit/>
          </a:bodyPr>
          <a:lstStyle/>
          <a:p>
            <a:pPr marL="6350">
              <a:spcBef>
                <a:spcPts val="50"/>
              </a:spcBef>
            </a:pPr>
            <a:r>
              <a:rPr sz="1200" spc="-5" dirty="0"/>
              <a:t>Encoder</a:t>
            </a:r>
            <a:endParaRPr sz="1200"/>
          </a:p>
        </p:txBody>
      </p:sp>
      <p:grpSp>
        <p:nvGrpSpPr>
          <p:cNvPr id="12" name="object 12"/>
          <p:cNvGrpSpPr/>
          <p:nvPr/>
        </p:nvGrpSpPr>
        <p:grpSpPr>
          <a:xfrm>
            <a:off x="4575203" y="1321785"/>
            <a:ext cx="961073" cy="2041525"/>
            <a:chOff x="9150406" y="2643569"/>
            <a:chExt cx="1922145" cy="4083050"/>
          </a:xfrm>
        </p:grpSpPr>
        <p:sp>
          <p:nvSpPr>
            <p:cNvPr id="13" name="object 13"/>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14" name="object 14"/>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grpSp>
      <p:sp>
        <p:nvSpPr>
          <p:cNvPr id="15" name="object 15"/>
          <p:cNvSpPr txBox="1"/>
          <p:nvPr/>
        </p:nvSpPr>
        <p:spPr>
          <a:xfrm>
            <a:off x="4761249" y="2239569"/>
            <a:ext cx="588963" cy="191078"/>
          </a:xfrm>
          <a:prstGeom prst="rect">
            <a:avLst/>
          </a:prstGeom>
        </p:spPr>
        <p:txBody>
          <a:bodyPr vert="horz" wrap="square" lIns="0" tIns="6350" rIns="0" bIns="0" rtlCol="0">
            <a:spAutoFit/>
          </a:bodyPr>
          <a:lstStyle/>
          <a:p>
            <a:pPr marL="6350">
              <a:spcBef>
                <a:spcPts val="50"/>
              </a:spcBef>
            </a:pPr>
            <a:r>
              <a:rPr sz="1200" spc="-5" dirty="0"/>
              <a:t>Decoder</a:t>
            </a:r>
            <a:endParaRPr sz="1200"/>
          </a:p>
        </p:txBody>
      </p:sp>
      <p:grpSp>
        <p:nvGrpSpPr>
          <p:cNvPr id="16" name="object 16"/>
          <p:cNvGrpSpPr/>
          <p:nvPr/>
        </p:nvGrpSpPr>
        <p:grpSpPr>
          <a:xfrm>
            <a:off x="3699655" y="3696805"/>
            <a:ext cx="653415" cy="275908"/>
            <a:chOff x="7399310" y="7393609"/>
            <a:chExt cx="1306830" cy="551815"/>
          </a:xfrm>
        </p:grpSpPr>
        <p:sp>
          <p:nvSpPr>
            <p:cNvPr id="17" name="object 17"/>
            <p:cNvSpPr/>
            <p:nvPr/>
          </p:nvSpPr>
          <p:spPr>
            <a:xfrm>
              <a:off x="7408835"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18" name="object 18"/>
            <p:cNvSpPr/>
            <p:nvPr/>
          </p:nvSpPr>
          <p:spPr>
            <a:xfrm>
              <a:off x="7408835"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19" name="object 19"/>
          <p:cNvSpPr txBox="1"/>
          <p:nvPr/>
        </p:nvSpPr>
        <p:spPr>
          <a:xfrm>
            <a:off x="3827218"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20" name="object 20"/>
          <p:cNvGrpSpPr/>
          <p:nvPr/>
        </p:nvGrpSpPr>
        <p:grpSpPr>
          <a:xfrm>
            <a:off x="4660028" y="3696805"/>
            <a:ext cx="653415" cy="275908"/>
            <a:chOff x="9320055" y="7393609"/>
            <a:chExt cx="1306830" cy="551815"/>
          </a:xfrm>
        </p:grpSpPr>
        <p:sp>
          <p:nvSpPr>
            <p:cNvPr id="21" name="object 21"/>
            <p:cNvSpPr/>
            <p:nvPr/>
          </p:nvSpPr>
          <p:spPr>
            <a:xfrm>
              <a:off x="9329580"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22" name="object 22"/>
            <p:cNvSpPr/>
            <p:nvPr/>
          </p:nvSpPr>
          <p:spPr>
            <a:xfrm>
              <a:off x="9329580"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23" name="object 23"/>
          <p:cNvSpPr txBox="1"/>
          <p:nvPr/>
        </p:nvSpPr>
        <p:spPr>
          <a:xfrm>
            <a:off x="4787593"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24" name="object 24"/>
          <p:cNvGrpSpPr/>
          <p:nvPr/>
        </p:nvGrpSpPr>
        <p:grpSpPr>
          <a:xfrm>
            <a:off x="4660028" y="860342"/>
            <a:ext cx="653415" cy="382905"/>
            <a:chOff x="9320055" y="1720683"/>
            <a:chExt cx="1306830" cy="765810"/>
          </a:xfrm>
        </p:grpSpPr>
        <p:sp>
          <p:nvSpPr>
            <p:cNvPr id="25" name="object 25"/>
            <p:cNvSpPr/>
            <p:nvPr/>
          </p:nvSpPr>
          <p:spPr>
            <a:xfrm>
              <a:off x="9329580" y="1730208"/>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26" name="object 26"/>
            <p:cNvSpPr/>
            <p:nvPr/>
          </p:nvSpPr>
          <p:spPr>
            <a:xfrm>
              <a:off x="9329580" y="1730208"/>
              <a:ext cx="1287780" cy="746760"/>
            </a:xfrm>
            <a:custGeom>
              <a:avLst/>
              <a:gdLst/>
              <a:ahLst/>
              <a:cxnLst/>
              <a:rect l="l" t="t" r="r" b="b"/>
              <a:pathLst>
                <a:path w="1287779" h="746760">
                  <a:moveTo>
                    <a:pt x="0" y="51612"/>
                  </a:move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lnTo>
                    <a:pt x="51624" y="746398"/>
                  </a:lnTo>
                  <a:lnTo>
                    <a:pt x="31535" y="742342"/>
                  </a:lnTo>
                  <a:lnTo>
                    <a:pt x="15124" y="731281"/>
                  </a:lnTo>
                  <a:lnTo>
                    <a:pt x="4058" y="714875"/>
                  </a:lnTo>
                  <a:lnTo>
                    <a:pt x="0" y="694783"/>
                  </a:lnTo>
                  <a:lnTo>
                    <a:pt x="0" y="51612"/>
                  </a:lnTo>
                  <a:close/>
                </a:path>
              </a:pathLst>
            </a:custGeom>
            <a:ln w="19049">
              <a:solidFill>
                <a:srgbClr val="595959"/>
              </a:solidFill>
            </a:ln>
          </p:spPr>
          <p:txBody>
            <a:bodyPr wrap="square" lIns="0" tIns="0" rIns="0" bIns="0" rtlCol="0"/>
            <a:lstStyle/>
            <a:p>
              <a:endParaRPr sz="700"/>
            </a:p>
          </p:txBody>
        </p:sp>
      </p:grpSp>
      <p:sp>
        <p:nvSpPr>
          <p:cNvPr id="27" name="object 27"/>
          <p:cNvSpPr txBox="1"/>
          <p:nvPr/>
        </p:nvSpPr>
        <p:spPr>
          <a:xfrm>
            <a:off x="4770717" y="902671"/>
            <a:ext cx="432118" cy="276551"/>
          </a:xfrm>
          <a:prstGeom prst="rect">
            <a:avLst/>
          </a:prstGeom>
        </p:spPr>
        <p:txBody>
          <a:bodyPr vert="horz" wrap="square" lIns="0" tIns="5398" rIns="0" bIns="0" rtlCol="0">
            <a:spAutoFit/>
          </a:bodyPr>
          <a:lstStyle/>
          <a:p>
            <a:pPr marL="56832" marR="2540" indent="-50800">
              <a:lnSpc>
                <a:spcPct val="100699"/>
              </a:lnSpc>
              <a:spcBef>
                <a:spcPts val="43"/>
              </a:spcBef>
            </a:pPr>
            <a:r>
              <a:rPr sz="900" spc="-5" dirty="0"/>
              <a:t>Softmax output</a:t>
            </a:r>
            <a:endParaRPr sz="900"/>
          </a:p>
        </p:txBody>
      </p:sp>
      <p:grpSp>
        <p:nvGrpSpPr>
          <p:cNvPr id="28" name="object 28"/>
          <p:cNvGrpSpPr/>
          <p:nvPr/>
        </p:nvGrpSpPr>
        <p:grpSpPr>
          <a:xfrm>
            <a:off x="3237393" y="389767"/>
            <a:ext cx="2690495" cy="3978910"/>
            <a:chOff x="6474786" y="779533"/>
            <a:chExt cx="5380990" cy="7957820"/>
          </a:xfrm>
        </p:grpSpPr>
        <p:sp>
          <p:nvSpPr>
            <p:cNvPr id="29" name="object 29"/>
            <p:cNvSpPr/>
            <p:nvPr/>
          </p:nvSpPr>
          <p:spPr>
            <a:xfrm>
              <a:off x="7891034" y="3791417"/>
              <a:ext cx="1269365" cy="3611879"/>
            </a:xfrm>
            <a:custGeom>
              <a:avLst/>
              <a:gdLst/>
              <a:ahLst/>
              <a:cxnLst/>
              <a:rect l="l" t="t" r="r" b="b"/>
              <a:pathLst>
                <a:path w="1269365" h="3611879">
                  <a:moveTo>
                    <a:pt x="0" y="170524"/>
                  </a:moveTo>
                  <a:lnTo>
                    <a:pt x="0" y="0"/>
                  </a:lnTo>
                  <a:lnTo>
                    <a:pt x="1110097" y="0"/>
                  </a:lnTo>
                  <a:lnTo>
                    <a:pt x="1110097" y="893523"/>
                  </a:lnTo>
                  <a:lnTo>
                    <a:pt x="1268997" y="893523"/>
                  </a:lnTo>
                </a:path>
                <a:path w="1269365" h="3611879">
                  <a:moveTo>
                    <a:pt x="161599" y="3611717"/>
                  </a:moveTo>
                  <a:lnTo>
                    <a:pt x="161599" y="3042618"/>
                  </a:lnTo>
                </a:path>
              </a:pathLst>
            </a:custGeom>
            <a:ln w="19049">
              <a:solidFill>
                <a:srgbClr val="595959"/>
              </a:solidFill>
            </a:ln>
          </p:spPr>
          <p:txBody>
            <a:bodyPr wrap="square" lIns="0" tIns="0" rIns="0" bIns="0" rtlCol="0"/>
            <a:lstStyle/>
            <a:p>
              <a:endParaRPr sz="700"/>
            </a:p>
          </p:txBody>
        </p:sp>
        <p:pic>
          <p:nvPicPr>
            <p:cNvPr id="30" name="object 30"/>
            <p:cNvPicPr/>
            <p:nvPr/>
          </p:nvPicPr>
          <p:blipFill>
            <a:blip r:embed="rId5" cstate="print"/>
            <a:stretch>
              <a:fillRect/>
            </a:stretch>
          </p:blipFill>
          <p:spPr>
            <a:xfrm>
              <a:off x="8011658" y="6738061"/>
              <a:ext cx="81974" cy="105499"/>
            </a:xfrm>
            <a:prstGeom prst="rect">
              <a:avLst/>
            </a:prstGeom>
          </p:spPr>
        </p:pic>
        <p:sp>
          <p:nvSpPr>
            <p:cNvPr id="31" name="object 31"/>
            <p:cNvSpPr/>
            <p:nvPr/>
          </p:nvSpPr>
          <p:spPr>
            <a:xfrm>
              <a:off x="9973379" y="6840636"/>
              <a:ext cx="0" cy="562610"/>
            </a:xfrm>
            <a:custGeom>
              <a:avLst/>
              <a:gdLst/>
              <a:ahLst/>
              <a:cxnLst/>
              <a:rect l="l" t="t" r="r" b="b"/>
              <a:pathLst>
                <a:path h="562609">
                  <a:moveTo>
                    <a:pt x="0" y="562498"/>
                  </a:moveTo>
                  <a:lnTo>
                    <a:pt x="0" y="0"/>
                  </a:lnTo>
                </a:path>
              </a:pathLst>
            </a:custGeom>
            <a:ln w="19049">
              <a:solidFill>
                <a:srgbClr val="595959"/>
              </a:solidFill>
            </a:ln>
          </p:spPr>
          <p:txBody>
            <a:bodyPr wrap="square" lIns="0" tIns="0" rIns="0" bIns="0" rtlCol="0"/>
            <a:lstStyle/>
            <a:p>
              <a:endParaRPr sz="700"/>
            </a:p>
          </p:txBody>
        </p:sp>
        <p:pic>
          <p:nvPicPr>
            <p:cNvPr id="32" name="object 32"/>
            <p:cNvPicPr/>
            <p:nvPr/>
          </p:nvPicPr>
          <p:blipFill>
            <a:blip r:embed="rId5" cstate="print"/>
            <a:stretch>
              <a:fillRect/>
            </a:stretch>
          </p:blipFill>
          <p:spPr>
            <a:xfrm>
              <a:off x="9932404" y="6744661"/>
              <a:ext cx="81974" cy="105499"/>
            </a:xfrm>
            <a:prstGeom prst="rect">
              <a:avLst/>
            </a:prstGeom>
          </p:spPr>
        </p:pic>
        <p:sp>
          <p:nvSpPr>
            <p:cNvPr id="33" name="object 33"/>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4" name="object 34"/>
            <p:cNvPicPr/>
            <p:nvPr/>
          </p:nvPicPr>
          <p:blipFill>
            <a:blip r:embed="rId5" cstate="print"/>
            <a:stretch>
              <a:fillRect/>
            </a:stretch>
          </p:blipFill>
          <p:spPr>
            <a:xfrm>
              <a:off x="8011658" y="7953408"/>
              <a:ext cx="81974" cy="105499"/>
            </a:xfrm>
            <a:prstGeom prst="rect">
              <a:avLst/>
            </a:prstGeom>
          </p:spPr>
        </p:pic>
        <p:sp>
          <p:nvSpPr>
            <p:cNvPr id="35" name="object 35"/>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6" name="object 36"/>
            <p:cNvPicPr/>
            <p:nvPr/>
          </p:nvPicPr>
          <p:blipFill>
            <a:blip r:embed="rId5" cstate="print"/>
            <a:stretch>
              <a:fillRect/>
            </a:stretch>
          </p:blipFill>
          <p:spPr>
            <a:xfrm>
              <a:off x="9932404" y="7953408"/>
              <a:ext cx="81974" cy="105499"/>
            </a:xfrm>
            <a:prstGeom prst="rect">
              <a:avLst/>
            </a:prstGeom>
          </p:spPr>
        </p:pic>
        <p:sp>
          <p:nvSpPr>
            <p:cNvPr id="37" name="object 37"/>
            <p:cNvSpPr/>
            <p:nvPr/>
          </p:nvSpPr>
          <p:spPr>
            <a:xfrm>
              <a:off x="9973379" y="875510"/>
              <a:ext cx="0" cy="854710"/>
            </a:xfrm>
            <a:custGeom>
              <a:avLst/>
              <a:gdLst/>
              <a:ahLst/>
              <a:cxnLst/>
              <a:rect l="l" t="t" r="r" b="b"/>
              <a:pathLst>
                <a:path h="854710">
                  <a:moveTo>
                    <a:pt x="0" y="854698"/>
                  </a:moveTo>
                  <a:lnTo>
                    <a:pt x="0" y="0"/>
                  </a:lnTo>
                </a:path>
              </a:pathLst>
            </a:custGeom>
            <a:ln w="19049">
              <a:solidFill>
                <a:srgbClr val="595959"/>
              </a:solidFill>
            </a:ln>
          </p:spPr>
          <p:txBody>
            <a:bodyPr wrap="square" lIns="0" tIns="0" rIns="0" bIns="0" rtlCol="0"/>
            <a:lstStyle/>
            <a:p>
              <a:endParaRPr sz="700"/>
            </a:p>
          </p:txBody>
        </p:sp>
        <p:pic>
          <p:nvPicPr>
            <p:cNvPr id="38" name="object 38"/>
            <p:cNvPicPr/>
            <p:nvPr/>
          </p:nvPicPr>
          <p:blipFill>
            <a:blip r:embed="rId5" cstate="print"/>
            <a:stretch>
              <a:fillRect/>
            </a:stretch>
          </p:blipFill>
          <p:spPr>
            <a:xfrm>
              <a:off x="9932404" y="779533"/>
              <a:ext cx="81974" cy="105502"/>
            </a:xfrm>
            <a:prstGeom prst="rect">
              <a:avLst/>
            </a:prstGeom>
          </p:spPr>
        </p:pic>
        <p:sp>
          <p:nvSpPr>
            <p:cNvPr id="39" name="object 39"/>
            <p:cNvSpPr/>
            <p:nvPr/>
          </p:nvSpPr>
          <p:spPr>
            <a:xfrm>
              <a:off x="9973379" y="2476607"/>
              <a:ext cx="0" cy="177165"/>
            </a:xfrm>
            <a:custGeom>
              <a:avLst/>
              <a:gdLst/>
              <a:ahLst/>
              <a:cxnLst/>
              <a:rect l="l" t="t" r="r" b="b"/>
              <a:pathLst>
                <a:path h="177164">
                  <a:moveTo>
                    <a:pt x="0" y="0"/>
                  </a:moveTo>
                  <a:lnTo>
                    <a:pt x="0" y="176987"/>
                  </a:lnTo>
                </a:path>
              </a:pathLst>
            </a:custGeom>
            <a:ln w="19049">
              <a:solidFill>
                <a:srgbClr val="595959"/>
              </a:solidFill>
            </a:ln>
          </p:spPr>
          <p:txBody>
            <a:bodyPr wrap="square" lIns="0" tIns="0" rIns="0" bIns="0" rtlCol="0"/>
            <a:lstStyle/>
            <a:p>
              <a:endParaRPr sz="700"/>
            </a:p>
          </p:txBody>
        </p:sp>
        <p:sp>
          <p:nvSpPr>
            <p:cNvPr id="40" name="object 40"/>
            <p:cNvSpPr/>
            <p:nvPr/>
          </p:nvSpPr>
          <p:spPr>
            <a:xfrm>
              <a:off x="7674623" y="3054819"/>
              <a:ext cx="2653030" cy="1770380"/>
            </a:xfrm>
            <a:custGeom>
              <a:avLst/>
              <a:gdLst/>
              <a:ahLst/>
              <a:cxnLst/>
              <a:rect l="l" t="t" r="r" b="b"/>
              <a:pathLst>
                <a:path w="2653029" h="1770379">
                  <a:moveTo>
                    <a:pt x="459003" y="1540357"/>
                  </a:moveTo>
                  <a:lnTo>
                    <a:pt x="454558" y="1495361"/>
                  </a:lnTo>
                  <a:lnTo>
                    <a:pt x="441540" y="1452524"/>
                  </a:lnTo>
                  <a:lnTo>
                    <a:pt x="420446" y="1413027"/>
                  </a:lnTo>
                  <a:lnTo>
                    <a:pt x="391782" y="1378077"/>
                  </a:lnTo>
                  <a:lnTo>
                    <a:pt x="356831" y="1349413"/>
                  </a:lnTo>
                  <a:lnTo>
                    <a:pt x="317334" y="1328318"/>
                  </a:lnTo>
                  <a:lnTo>
                    <a:pt x="274497" y="1315300"/>
                  </a:lnTo>
                  <a:lnTo>
                    <a:pt x="229501" y="1310855"/>
                  </a:lnTo>
                  <a:lnTo>
                    <a:pt x="183248" y="1315516"/>
                  </a:lnTo>
                  <a:lnTo>
                    <a:pt x="140169" y="1328889"/>
                  </a:lnTo>
                  <a:lnTo>
                    <a:pt x="101193" y="1350048"/>
                  </a:lnTo>
                  <a:lnTo>
                    <a:pt x="67221" y="1378077"/>
                  </a:lnTo>
                  <a:lnTo>
                    <a:pt x="39204" y="1412036"/>
                  </a:lnTo>
                  <a:lnTo>
                    <a:pt x="18046" y="1451025"/>
                  </a:lnTo>
                  <a:lnTo>
                    <a:pt x="4673" y="1494104"/>
                  </a:lnTo>
                  <a:lnTo>
                    <a:pt x="0" y="1540357"/>
                  </a:lnTo>
                  <a:lnTo>
                    <a:pt x="4673" y="1586611"/>
                  </a:lnTo>
                  <a:lnTo>
                    <a:pt x="18046" y="1629689"/>
                  </a:lnTo>
                  <a:lnTo>
                    <a:pt x="39204" y="1668665"/>
                  </a:lnTo>
                  <a:lnTo>
                    <a:pt x="67221" y="1702638"/>
                  </a:lnTo>
                  <a:lnTo>
                    <a:pt x="101193" y="1730654"/>
                  </a:lnTo>
                  <a:lnTo>
                    <a:pt x="140169" y="1751812"/>
                  </a:lnTo>
                  <a:lnTo>
                    <a:pt x="183248" y="1765185"/>
                  </a:lnTo>
                  <a:lnTo>
                    <a:pt x="229501" y="1769846"/>
                  </a:lnTo>
                  <a:lnTo>
                    <a:pt x="275755" y="1765185"/>
                  </a:lnTo>
                  <a:lnTo>
                    <a:pt x="318833" y="1751812"/>
                  </a:lnTo>
                  <a:lnTo>
                    <a:pt x="357822" y="1730654"/>
                  </a:lnTo>
                  <a:lnTo>
                    <a:pt x="391782" y="1702638"/>
                  </a:lnTo>
                  <a:lnTo>
                    <a:pt x="419811" y="1668665"/>
                  </a:lnTo>
                  <a:lnTo>
                    <a:pt x="440969" y="1629689"/>
                  </a:lnTo>
                  <a:lnTo>
                    <a:pt x="454342" y="1586611"/>
                  </a:lnTo>
                  <a:lnTo>
                    <a:pt x="459003" y="1540357"/>
                  </a:lnTo>
                  <a:close/>
                </a:path>
                <a:path w="2653029" h="1770379">
                  <a:moveTo>
                    <a:pt x="2652953" y="229501"/>
                  </a:moveTo>
                  <a:lnTo>
                    <a:pt x="2648496" y="184531"/>
                  </a:lnTo>
                  <a:lnTo>
                    <a:pt x="2635478" y="141693"/>
                  </a:lnTo>
                  <a:lnTo>
                    <a:pt x="2614396" y="102184"/>
                  </a:lnTo>
                  <a:lnTo>
                    <a:pt x="2585720" y="67233"/>
                  </a:lnTo>
                  <a:lnTo>
                    <a:pt x="2550782" y="38569"/>
                  </a:lnTo>
                  <a:lnTo>
                    <a:pt x="2511285" y="17475"/>
                  </a:lnTo>
                  <a:lnTo>
                    <a:pt x="2468435" y="4457"/>
                  </a:lnTo>
                  <a:lnTo>
                    <a:pt x="2423452" y="0"/>
                  </a:lnTo>
                  <a:lnTo>
                    <a:pt x="2377198" y="4673"/>
                  </a:lnTo>
                  <a:lnTo>
                    <a:pt x="2334120" y="18046"/>
                  </a:lnTo>
                  <a:lnTo>
                    <a:pt x="2295131" y="39204"/>
                  </a:lnTo>
                  <a:lnTo>
                    <a:pt x="2261171" y="67221"/>
                  </a:lnTo>
                  <a:lnTo>
                    <a:pt x="2233142" y="101193"/>
                  </a:lnTo>
                  <a:lnTo>
                    <a:pt x="2211984" y="140169"/>
                  </a:lnTo>
                  <a:lnTo>
                    <a:pt x="2198611" y="183248"/>
                  </a:lnTo>
                  <a:lnTo>
                    <a:pt x="2193950" y="229501"/>
                  </a:lnTo>
                  <a:lnTo>
                    <a:pt x="2198611" y="275755"/>
                  </a:lnTo>
                  <a:lnTo>
                    <a:pt x="2211984" y="318833"/>
                  </a:lnTo>
                  <a:lnTo>
                    <a:pt x="2233142" y="357822"/>
                  </a:lnTo>
                  <a:lnTo>
                    <a:pt x="2261171" y="391782"/>
                  </a:lnTo>
                  <a:lnTo>
                    <a:pt x="2295131" y="419811"/>
                  </a:lnTo>
                  <a:lnTo>
                    <a:pt x="2334120" y="440969"/>
                  </a:lnTo>
                  <a:lnTo>
                    <a:pt x="2377198" y="454342"/>
                  </a:lnTo>
                  <a:lnTo>
                    <a:pt x="2423452" y="459003"/>
                  </a:lnTo>
                  <a:lnTo>
                    <a:pt x="2469705" y="454342"/>
                  </a:lnTo>
                  <a:lnTo>
                    <a:pt x="2512784" y="440969"/>
                  </a:lnTo>
                  <a:lnTo>
                    <a:pt x="2551773" y="419811"/>
                  </a:lnTo>
                  <a:lnTo>
                    <a:pt x="2585732" y="391782"/>
                  </a:lnTo>
                  <a:lnTo>
                    <a:pt x="2613761" y="357822"/>
                  </a:lnTo>
                  <a:lnTo>
                    <a:pt x="2634919" y="318833"/>
                  </a:lnTo>
                  <a:lnTo>
                    <a:pt x="2648293" y="275755"/>
                  </a:lnTo>
                  <a:lnTo>
                    <a:pt x="2652953" y="229501"/>
                  </a:lnTo>
                  <a:close/>
                </a:path>
              </a:pathLst>
            </a:custGeom>
            <a:solidFill>
              <a:srgbClr val="0844A1"/>
            </a:solidFill>
          </p:spPr>
          <p:txBody>
            <a:bodyPr wrap="square" lIns="0" tIns="0" rIns="0" bIns="0" rtlCol="0"/>
            <a:lstStyle/>
            <a:p>
              <a:endParaRPr sz="700"/>
            </a:p>
          </p:txBody>
        </p:sp>
        <p:sp>
          <p:nvSpPr>
            <p:cNvPr id="41" name="object 41"/>
            <p:cNvSpPr/>
            <p:nvPr/>
          </p:nvSpPr>
          <p:spPr>
            <a:xfrm>
              <a:off x="6493836" y="4596415"/>
              <a:ext cx="952500" cy="5080"/>
            </a:xfrm>
            <a:custGeom>
              <a:avLst/>
              <a:gdLst/>
              <a:ahLst/>
              <a:cxnLst/>
              <a:rect l="l" t="t" r="r" b="b"/>
              <a:pathLst>
                <a:path w="952500" h="5079">
                  <a:moveTo>
                    <a:pt x="0" y="4824"/>
                  </a:moveTo>
                  <a:lnTo>
                    <a:pt x="952198" y="0"/>
                  </a:lnTo>
                </a:path>
              </a:pathLst>
            </a:custGeom>
            <a:ln w="38099">
              <a:solidFill>
                <a:srgbClr val="595959"/>
              </a:solidFill>
            </a:ln>
          </p:spPr>
          <p:txBody>
            <a:bodyPr wrap="square" lIns="0" tIns="0" rIns="0" bIns="0" rtlCol="0"/>
            <a:lstStyle/>
            <a:p>
              <a:endParaRPr sz="700"/>
            </a:p>
          </p:txBody>
        </p:sp>
        <p:pic>
          <p:nvPicPr>
            <p:cNvPr id="42" name="object 42"/>
            <p:cNvPicPr/>
            <p:nvPr/>
          </p:nvPicPr>
          <p:blipFill>
            <a:blip r:embed="rId6" cstate="print"/>
            <a:stretch>
              <a:fillRect/>
            </a:stretch>
          </p:blipFill>
          <p:spPr>
            <a:xfrm>
              <a:off x="7426660" y="4514440"/>
              <a:ext cx="211324" cy="163949"/>
            </a:xfrm>
            <a:prstGeom prst="rect">
              <a:avLst/>
            </a:prstGeom>
          </p:spPr>
        </p:pic>
        <p:sp>
          <p:nvSpPr>
            <p:cNvPr id="43" name="object 43"/>
            <p:cNvSpPr/>
            <p:nvPr/>
          </p:nvSpPr>
          <p:spPr>
            <a:xfrm>
              <a:off x="10556078" y="3285318"/>
              <a:ext cx="1280795" cy="5715"/>
            </a:xfrm>
            <a:custGeom>
              <a:avLst/>
              <a:gdLst/>
              <a:ahLst/>
              <a:cxnLst/>
              <a:rect l="l" t="t" r="r" b="b"/>
              <a:pathLst>
                <a:path w="1280795" h="5714">
                  <a:moveTo>
                    <a:pt x="1280397" y="5099"/>
                  </a:moveTo>
                  <a:lnTo>
                    <a:pt x="0" y="0"/>
                  </a:lnTo>
                </a:path>
              </a:pathLst>
            </a:custGeom>
            <a:ln w="38099">
              <a:solidFill>
                <a:srgbClr val="595959"/>
              </a:solidFill>
            </a:ln>
          </p:spPr>
          <p:txBody>
            <a:bodyPr wrap="square" lIns="0" tIns="0" rIns="0" bIns="0" rtlCol="0"/>
            <a:lstStyle/>
            <a:p>
              <a:endParaRPr sz="700"/>
            </a:p>
          </p:txBody>
        </p:sp>
        <p:pic>
          <p:nvPicPr>
            <p:cNvPr id="44" name="object 44"/>
            <p:cNvPicPr/>
            <p:nvPr/>
          </p:nvPicPr>
          <p:blipFill>
            <a:blip r:embed="rId7" cstate="print"/>
            <a:stretch>
              <a:fillRect/>
            </a:stretch>
          </p:blipFill>
          <p:spPr>
            <a:xfrm>
              <a:off x="10364129" y="3203343"/>
              <a:ext cx="211249" cy="163949"/>
            </a:xfrm>
            <a:prstGeom prst="rect">
              <a:avLst/>
            </a:prstGeom>
          </p:spPr>
        </p:pic>
      </p:grpSp>
      <p:sp>
        <p:nvSpPr>
          <p:cNvPr id="45" name="object 45"/>
          <p:cNvSpPr txBox="1"/>
          <p:nvPr/>
        </p:nvSpPr>
        <p:spPr>
          <a:xfrm>
            <a:off x="4286592" y="4219941"/>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46" name="object 46"/>
          <p:cNvSpPr txBox="1"/>
          <p:nvPr/>
        </p:nvSpPr>
        <p:spPr>
          <a:xfrm>
            <a:off x="4751592" y="16949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
        <p:nvSpPr>
          <p:cNvPr id="47" name="object 47"/>
          <p:cNvSpPr txBox="1"/>
          <p:nvPr/>
        </p:nvSpPr>
        <p:spPr>
          <a:xfrm>
            <a:off x="2033242" y="2069852"/>
            <a:ext cx="1076325" cy="437299"/>
          </a:xfrm>
          <a:prstGeom prst="rect">
            <a:avLst/>
          </a:prstGeom>
        </p:spPr>
        <p:txBody>
          <a:bodyPr vert="horz" wrap="square" lIns="0" tIns="6350" rIns="0" bIns="0" rtlCol="0">
            <a:spAutoFit/>
          </a:bodyPr>
          <a:lstStyle/>
          <a:p>
            <a:pPr marL="199390" marR="2540" indent="-193358">
              <a:spcBef>
                <a:spcPts val="50"/>
              </a:spcBef>
            </a:pPr>
            <a:r>
              <a:rPr b="1" spc="-15" dirty="0">
                <a:solidFill>
                  <a:srgbClr val="0844A1"/>
                </a:solidFill>
                <a:latin typeface="Lato"/>
                <a:cs typeface="Lato"/>
              </a:rPr>
              <a:t>Feed</a:t>
            </a:r>
            <a:r>
              <a:rPr b="1" spc="-68" dirty="0">
                <a:solidFill>
                  <a:srgbClr val="0844A1"/>
                </a:solidFill>
                <a:latin typeface="Lato"/>
                <a:cs typeface="Lato"/>
              </a:rPr>
              <a:t> </a:t>
            </a:r>
            <a:r>
              <a:rPr b="1" spc="-5" dirty="0">
                <a:solidFill>
                  <a:srgbClr val="0844A1"/>
                </a:solidFill>
                <a:latin typeface="Lato"/>
                <a:cs typeface="Lato"/>
              </a:rPr>
              <a:t>forward network</a:t>
            </a:r>
            <a:endParaRPr>
              <a:latin typeface="Lato"/>
              <a:cs typeface="Lato"/>
            </a:endParaRPr>
          </a:p>
        </p:txBody>
      </p:sp>
      <p:sp>
        <p:nvSpPr>
          <p:cNvPr id="48" name="object 48"/>
          <p:cNvSpPr txBox="1"/>
          <p:nvPr/>
        </p:nvSpPr>
        <p:spPr>
          <a:xfrm>
            <a:off x="6055775" y="1414433"/>
            <a:ext cx="1076325" cy="437299"/>
          </a:xfrm>
          <a:prstGeom prst="rect">
            <a:avLst/>
          </a:prstGeom>
        </p:spPr>
        <p:txBody>
          <a:bodyPr vert="horz" wrap="square" lIns="0" tIns="6350" rIns="0" bIns="0" rtlCol="0">
            <a:spAutoFit/>
          </a:bodyPr>
          <a:lstStyle/>
          <a:p>
            <a:pPr marL="199390" marR="2540" indent="-193358">
              <a:spcBef>
                <a:spcPts val="50"/>
              </a:spcBef>
            </a:pPr>
            <a:r>
              <a:rPr b="1" spc="-15" dirty="0">
                <a:solidFill>
                  <a:srgbClr val="0844A1"/>
                </a:solidFill>
                <a:latin typeface="Lato"/>
                <a:cs typeface="Lato"/>
              </a:rPr>
              <a:t>Feed</a:t>
            </a:r>
            <a:r>
              <a:rPr b="1" spc="-68" dirty="0">
                <a:solidFill>
                  <a:srgbClr val="0844A1"/>
                </a:solidFill>
                <a:latin typeface="Lato"/>
                <a:cs typeface="Lato"/>
              </a:rPr>
              <a:t> </a:t>
            </a:r>
            <a:r>
              <a:rPr b="1" spc="-5" dirty="0">
                <a:solidFill>
                  <a:srgbClr val="0844A1"/>
                </a:solidFill>
                <a:latin typeface="Lato"/>
                <a:cs typeface="Lato"/>
              </a:rPr>
              <a:t>forward network</a:t>
            </a:r>
            <a:endParaRPr>
              <a:latin typeface="Lato"/>
              <a:cs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grpSp>
        <p:nvGrpSpPr>
          <p:cNvPr id="6" name="object 6"/>
          <p:cNvGrpSpPr/>
          <p:nvPr/>
        </p:nvGrpSpPr>
        <p:grpSpPr>
          <a:xfrm>
            <a:off x="3465106" y="622217"/>
            <a:ext cx="2199005" cy="3588385"/>
            <a:chOff x="6930211" y="1244434"/>
            <a:chExt cx="4398010" cy="7176770"/>
          </a:xfrm>
        </p:grpSpPr>
        <p:sp>
          <p:nvSpPr>
            <p:cNvPr id="7" name="object 7"/>
            <p:cNvSpPr/>
            <p:nvPr/>
          </p:nvSpPr>
          <p:spPr>
            <a:xfrm>
              <a:off x="9973379" y="1253959"/>
              <a:ext cx="1344930" cy="7157720"/>
            </a:xfrm>
            <a:custGeom>
              <a:avLst/>
              <a:gdLst/>
              <a:ahLst/>
              <a:cxnLst/>
              <a:rect l="l" t="t" r="r" b="b"/>
              <a:pathLst>
                <a:path w="1344929" h="7157720">
                  <a:moveTo>
                    <a:pt x="0" y="476249"/>
                  </a:moveTo>
                  <a:lnTo>
                    <a:pt x="0" y="0"/>
                  </a:lnTo>
                  <a:lnTo>
                    <a:pt x="1344697" y="0"/>
                  </a:lnTo>
                  <a:lnTo>
                    <a:pt x="1344697" y="7157623"/>
                  </a:lnTo>
                  <a:lnTo>
                    <a:pt x="599" y="7157623"/>
                  </a:lnTo>
                  <a:lnTo>
                    <a:pt x="599" y="6681424"/>
                  </a:lnTo>
                </a:path>
              </a:pathLst>
            </a:custGeom>
            <a:ln w="19049">
              <a:solidFill>
                <a:srgbClr val="595959"/>
              </a:solidFill>
              <a:prstDash val="lgDash"/>
            </a:ln>
          </p:spPr>
          <p:txBody>
            <a:bodyPr wrap="square" lIns="0" tIns="0" rIns="0" bIns="0" rtlCol="0"/>
            <a:lstStyle/>
            <a:p>
              <a:endParaRPr sz="700"/>
            </a:p>
          </p:txBody>
        </p:sp>
        <p:sp>
          <p:nvSpPr>
            <p:cNvPr id="8" name="object 8"/>
            <p:cNvSpPr/>
            <p:nvPr/>
          </p:nvSpPr>
          <p:spPr>
            <a:xfrm>
              <a:off x="6939736" y="3961941"/>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9" name="object 9"/>
            <p:cNvSpPr/>
            <p:nvPr/>
          </p:nvSpPr>
          <p:spPr>
            <a:xfrm>
              <a:off x="6939736" y="3961941"/>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grpSp>
      <p:sp>
        <p:nvSpPr>
          <p:cNvPr id="10" name="object 10"/>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sp>
        <p:nvSpPr>
          <p:cNvPr id="11" name="object 11"/>
          <p:cNvSpPr txBox="1"/>
          <p:nvPr/>
        </p:nvSpPr>
        <p:spPr>
          <a:xfrm>
            <a:off x="3655355" y="2566843"/>
            <a:ext cx="580390" cy="191078"/>
          </a:xfrm>
          <a:prstGeom prst="rect">
            <a:avLst/>
          </a:prstGeom>
        </p:spPr>
        <p:txBody>
          <a:bodyPr vert="horz" wrap="square" lIns="0" tIns="6350" rIns="0" bIns="0" rtlCol="0">
            <a:spAutoFit/>
          </a:bodyPr>
          <a:lstStyle/>
          <a:p>
            <a:pPr marL="6350">
              <a:spcBef>
                <a:spcPts val="50"/>
              </a:spcBef>
            </a:pPr>
            <a:r>
              <a:rPr sz="1200" spc="-5" dirty="0"/>
              <a:t>Encoder</a:t>
            </a:r>
            <a:endParaRPr sz="1200"/>
          </a:p>
        </p:txBody>
      </p:sp>
      <p:grpSp>
        <p:nvGrpSpPr>
          <p:cNvPr id="12" name="object 12"/>
          <p:cNvGrpSpPr/>
          <p:nvPr/>
        </p:nvGrpSpPr>
        <p:grpSpPr>
          <a:xfrm>
            <a:off x="3699655" y="1321785"/>
            <a:ext cx="1836420" cy="2650808"/>
            <a:chOff x="7399310" y="2643569"/>
            <a:chExt cx="3672840" cy="5301615"/>
          </a:xfrm>
        </p:grpSpPr>
        <p:sp>
          <p:nvSpPr>
            <p:cNvPr id="13" name="object 13"/>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14" name="object 14"/>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sp>
          <p:nvSpPr>
            <p:cNvPr id="15" name="object 15"/>
            <p:cNvSpPr/>
            <p:nvPr/>
          </p:nvSpPr>
          <p:spPr>
            <a:xfrm>
              <a:off x="7408835"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16" name="object 16"/>
            <p:cNvSpPr/>
            <p:nvPr/>
          </p:nvSpPr>
          <p:spPr>
            <a:xfrm>
              <a:off x="7408835"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17" name="object 17"/>
          <p:cNvSpPr txBox="1"/>
          <p:nvPr/>
        </p:nvSpPr>
        <p:spPr>
          <a:xfrm>
            <a:off x="3827218"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18" name="object 18"/>
          <p:cNvGrpSpPr/>
          <p:nvPr/>
        </p:nvGrpSpPr>
        <p:grpSpPr>
          <a:xfrm>
            <a:off x="4660028" y="3696805"/>
            <a:ext cx="653415" cy="275908"/>
            <a:chOff x="9320055" y="7393609"/>
            <a:chExt cx="1306830" cy="551815"/>
          </a:xfrm>
        </p:grpSpPr>
        <p:sp>
          <p:nvSpPr>
            <p:cNvPr id="19" name="object 19"/>
            <p:cNvSpPr/>
            <p:nvPr/>
          </p:nvSpPr>
          <p:spPr>
            <a:xfrm>
              <a:off x="9329580"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20" name="object 20"/>
            <p:cNvSpPr/>
            <p:nvPr/>
          </p:nvSpPr>
          <p:spPr>
            <a:xfrm>
              <a:off x="9329580"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21" name="object 21"/>
          <p:cNvSpPr txBox="1"/>
          <p:nvPr/>
        </p:nvSpPr>
        <p:spPr>
          <a:xfrm>
            <a:off x="4787593"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22" name="object 22"/>
          <p:cNvGrpSpPr/>
          <p:nvPr/>
        </p:nvGrpSpPr>
        <p:grpSpPr>
          <a:xfrm>
            <a:off x="720974" y="389767"/>
            <a:ext cx="7702233" cy="3983673"/>
            <a:chOff x="1441947" y="779533"/>
            <a:chExt cx="15404465" cy="7967345"/>
          </a:xfrm>
        </p:grpSpPr>
        <p:sp>
          <p:nvSpPr>
            <p:cNvPr id="23" name="object 23"/>
            <p:cNvSpPr/>
            <p:nvPr/>
          </p:nvSpPr>
          <p:spPr>
            <a:xfrm>
              <a:off x="9329581" y="1730209"/>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24" name="object 24"/>
            <p:cNvSpPr/>
            <p:nvPr/>
          </p:nvSpPr>
          <p:spPr>
            <a:xfrm>
              <a:off x="7891034" y="1730209"/>
              <a:ext cx="2726690" cy="5673090"/>
            </a:xfrm>
            <a:custGeom>
              <a:avLst/>
              <a:gdLst/>
              <a:ahLst/>
              <a:cxnLst/>
              <a:rect l="l" t="t" r="r" b="b"/>
              <a:pathLst>
                <a:path w="2726690" h="5673090">
                  <a:moveTo>
                    <a:pt x="1438547" y="51612"/>
                  </a:moveTo>
                  <a:lnTo>
                    <a:pt x="1442605" y="31522"/>
                  </a:lnTo>
                  <a:lnTo>
                    <a:pt x="1453672" y="15116"/>
                  </a:lnTo>
                  <a:lnTo>
                    <a:pt x="1470082" y="4055"/>
                  </a:lnTo>
                  <a:lnTo>
                    <a:pt x="1490171" y="0"/>
                  </a:lnTo>
                  <a:lnTo>
                    <a:pt x="2674544" y="0"/>
                  </a:lnTo>
                  <a:lnTo>
                    <a:pt x="2711044" y="15117"/>
                  </a:lnTo>
                  <a:lnTo>
                    <a:pt x="2726144" y="51612"/>
                  </a:lnTo>
                  <a:lnTo>
                    <a:pt x="2726144" y="694783"/>
                  </a:lnTo>
                  <a:lnTo>
                    <a:pt x="2722089" y="714875"/>
                  </a:lnTo>
                  <a:lnTo>
                    <a:pt x="2711032" y="731281"/>
                  </a:lnTo>
                  <a:lnTo>
                    <a:pt x="2694630" y="742342"/>
                  </a:lnTo>
                  <a:lnTo>
                    <a:pt x="2674544" y="746398"/>
                  </a:lnTo>
                  <a:lnTo>
                    <a:pt x="1490171" y="746398"/>
                  </a:lnTo>
                  <a:lnTo>
                    <a:pt x="1470082" y="742342"/>
                  </a:lnTo>
                  <a:lnTo>
                    <a:pt x="1453672" y="731281"/>
                  </a:lnTo>
                  <a:lnTo>
                    <a:pt x="1442605" y="714875"/>
                  </a:lnTo>
                  <a:lnTo>
                    <a:pt x="1438547" y="694783"/>
                  </a:lnTo>
                  <a:lnTo>
                    <a:pt x="1438547" y="51612"/>
                  </a:lnTo>
                  <a:close/>
                </a:path>
                <a:path w="2726690" h="5673090">
                  <a:moveTo>
                    <a:pt x="0" y="2231733"/>
                  </a:moveTo>
                  <a:lnTo>
                    <a:pt x="0" y="2061208"/>
                  </a:lnTo>
                  <a:lnTo>
                    <a:pt x="1110097" y="2061208"/>
                  </a:lnTo>
                  <a:lnTo>
                    <a:pt x="1110097" y="2954731"/>
                  </a:lnTo>
                  <a:lnTo>
                    <a:pt x="1268997" y="2954731"/>
                  </a:lnTo>
                </a:path>
                <a:path w="2726690" h="5673090">
                  <a:moveTo>
                    <a:pt x="161599" y="5672926"/>
                  </a:moveTo>
                  <a:lnTo>
                    <a:pt x="161599" y="5103827"/>
                  </a:lnTo>
                </a:path>
              </a:pathLst>
            </a:custGeom>
            <a:ln w="19049">
              <a:solidFill>
                <a:srgbClr val="595959"/>
              </a:solidFill>
            </a:ln>
          </p:spPr>
          <p:txBody>
            <a:bodyPr wrap="square" lIns="0" tIns="0" rIns="0" bIns="0" rtlCol="0"/>
            <a:lstStyle/>
            <a:p>
              <a:endParaRPr sz="700"/>
            </a:p>
          </p:txBody>
        </p:sp>
        <p:pic>
          <p:nvPicPr>
            <p:cNvPr id="25" name="object 25"/>
            <p:cNvPicPr/>
            <p:nvPr/>
          </p:nvPicPr>
          <p:blipFill>
            <a:blip r:embed="rId5" cstate="print"/>
            <a:stretch>
              <a:fillRect/>
            </a:stretch>
          </p:blipFill>
          <p:spPr>
            <a:xfrm>
              <a:off x="8011659" y="6738061"/>
              <a:ext cx="81974" cy="105499"/>
            </a:xfrm>
            <a:prstGeom prst="rect">
              <a:avLst/>
            </a:prstGeom>
          </p:spPr>
        </p:pic>
        <p:sp>
          <p:nvSpPr>
            <p:cNvPr id="26" name="object 26"/>
            <p:cNvSpPr/>
            <p:nvPr/>
          </p:nvSpPr>
          <p:spPr>
            <a:xfrm>
              <a:off x="9973379" y="6840636"/>
              <a:ext cx="0" cy="562610"/>
            </a:xfrm>
            <a:custGeom>
              <a:avLst/>
              <a:gdLst/>
              <a:ahLst/>
              <a:cxnLst/>
              <a:rect l="l" t="t" r="r" b="b"/>
              <a:pathLst>
                <a:path h="562609">
                  <a:moveTo>
                    <a:pt x="0" y="562498"/>
                  </a:moveTo>
                  <a:lnTo>
                    <a:pt x="0" y="0"/>
                  </a:lnTo>
                </a:path>
              </a:pathLst>
            </a:custGeom>
            <a:ln w="19049">
              <a:solidFill>
                <a:srgbClr val="595959"/>
              </a:solidFill>
            </a:ln>
          </p:spPr>
          <p:txBody>
            <a:bodyPr wrap="square" lIns="0" tIns="0" rIns="0" bIns="0" rtlCol="0"/>
            <a:lstStyle/>
            <a:p>
              <a:endParaRPr sz="700"/>
            </a:p>
          </p:txBody>
        </p:sp>
        <p:pic>
          <p:nvPicPr>
            <p:cNvPr id="27" name="object 27"/>
            <p:cNvPicPr/>
            <p:nvPr/>
          </p:nvPicPr>
          <p:blipFill>
            <a:blip r:embed="rId5" cstate="print"/>
            <a:stretch>
              <a:fillRect/>
            </a:stretch>
          </p:blipFill>
          <p:spPr>
            <a:xfrm>
              <a:off x="9932404" y="6744661"/>
              <a:ext cx="81974" cy="105499"/>
            </a:xfrm>
            <a:prstGeom prst="rect">
              <a:avLst/>
            </a:prstGeom>
          </p:spPr>
        </p:pic>
        <p:sp>
          <p:nvSpPr>
            <p:cNvPr id="28" name="object 28"/>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29" name="object 29"/>
            <p:cNvPicPr/>
            <p:nvPr/>
          </p:nvPicPr>
          <p:blipFill>
            <a:blip r:embed="rId5" cstate="print"/>
            <a:stretch>
              <a:fillRect/>
            </a:stretch>
          </p:blipFill>
          <p:spPr>
            <a:xfrm>
              <a:off x="8011659" y="7953408"/>
              <a:ext cx="81974" cy="105499"/>
            </a:xfrm>
            <a:prstGeom prst="rect">
              <a:avLst/>
            </a:prstGeom>
          </p:spPr>
        </p:pic>
        <p:sp>
          <p:nvSpPr>
            <p:cNvPr id="30" name="object 30"/>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1" name="object 31"/>
            <p:cNvPicPr/>
            <p:nvPr/>
          </p:nvPicPr>
          <p:blipFill>
            <a:blip r:embed="rId5" cstate="print"/>
            <a:stretch>
              <a:fillRect/>
            </a:stretch>
          </p:blipFill>
          <p:spPr>
            <a:xfrm>
              <a:off x="9932404" y="7953408"/>
              <a:ext cx="81974" cy="105499"/>
            </a:xfrm>
            <a:prstGeom prst="rect">
              <a:avLst/>
            </a:prstGeom>
          </p:spPr>
        </p:pic>
        <p:sp>
          <p:nvSpPr>
            <p:cNvPr id="32" name="object 32"/>
            <p:cNvSpPr/>
            <p:nvPr/>
          </p:nvSpPr>
          <p:spPr>
            <a:xfrm>
              <a:off x="9973379" y="875510"/>
              <a:ext cx="0" cy="854710"/>
            </a:xfrm>
            <a:custGeom>
              <a:avLst/>
              <a:gdLst/>
              <a:ahLst/>
              <a:cxnLst/>
              <a:rect l="l" t="t" r="r" b="b"/>
              <a:pathLst>
                <a:path h="854710">
                  <a:moveTo>
                    <a:pt x="0" y="854698"/>
                  </a:moveTo>
                  <a:lnTo>
                    <a:pt x="0" y="0"/>
                  </a:lnTo>
                </a:path>
              </a:pathLst>
            </a:custGeom>
            <a:ln w="19049">
              <a:solidFill>
                <a:srgbClr val="595959"/>
              </a:solidFill>
            </a:ln>
          </p:spPr>
          <p:txBody>
            <a:bodyPr wrap="square" lIns="0" tIns="0" rIns="0" bIns="0" rtlCol="0"/>
            <a:lstStyle/>
            <a:p>
              <a:endParaRPr sz="700"/>
            </a:p>
          </p:txBody>
        </p:sp>
        <p:pic>
          <p:nvPicPr>
            <p:cNvPr id="33" name="object 33"/>
            <p:cNvPicPr/>
            <p:nvPr/>
          </p:nvPicPr>
          <p:blipFill>
            <a:blip r:embed="rId5" cstate="print"/>
            <a:stretch>
              <a:fillRect/>
            </a:stretch>
          </p:blipFill>
          <p:spPr>
            <a:xfrm>
              <a:off x="9932404" y="779533"/>
              <a:ext cx="81974" cy="105502"/>
            </a:xfrm>
            <a:prstGeom prst="rect">
              <a:avLst/>
            </a:prstGeom>
          </p:spPr>
        </p:pic>
        <p:sp>
          <p:nvSpPr>
            <p:cNvPr id="34" name="object 34"/>
            <p:cNvSpPr/>
            <p:nvPr/>
          </p:nvSpPr>
          <p:spPr>
            <a:xfrm>
              <a:off x="9973379" y="2476607"/>
              <a:ext cx="0" cy="177165"/>
            </a:xfrm>
            <a:custGeom>
              <a:avLst/>
              <a:gdLst/>
              <a:ahLst/>
              <a:cxnLst/>
              <a:rect l="l" t="t" r="r" b="b"/>
              <a:pathLst>
                <a:path h="177164">
                  <a:moveTo>
                    <a:pt x="0" y="0"/>
                  </a:moveTo>
                  <a:lnTo>
                    <a:pt x="0" y="176987"/>
                  </a:lnTo>
                </a:path>
              </a:pathLst>
            </a:custGeom>
            <a:ln w="19049">
              <a:solidFill>
                <a:srgbClr val="595959"/>
              </a:solidFill>
            </a:ln>
          </p:spPr>
          <p:txBody>
            <a:bodyPr wrap="square" lIns="0" tIns="0" rIns="0" bIns="0" rtlCol="0"/>
            <a:lstStyle/>
            <a:p>
              <a:endParaRPr sz="700"/>
            </a:p>
          </p:txBody>
        </p:sp>
        <p:sp>
          <p:nvSpPr>
            <p:cNvPr id="35" name="object 35"/>
            <p:cNvSpPr/>
            <p:nvPr/>
          </p:nvSpPr>
          <p:spPr>
            <a:xfrm>
              <a:off x="1460997" y="3408818"/>
              <a:ext cx="15366365" cy="1958339"/>
            </a:xfrm>
            <a:custGeom>
              <a:avLst/>
              <a:gdLst/>
              <a:ahLst/>
              <a:cxnLst/>
              <a:rect l="l" t="t" r="r" b="b"/>
              <a:pathLst>
                <a:path w="15366365" h="1958339">
                  <a:moveTo>
                    <a:pt x="15286444" y="1958096"/>
                  </a:moveTo>
                  <a:lnTo>
                    <a:pt x="79537" y="1958096"/>
                  </a:lnTo>
                  <a:lnTo>
                    <a:pt x="48577" y="1951846"/>
                  </a:lnTo>
                  <a:lnTo>
                    <a:pt x="23295" y="1934802"/>
                  </a:lnTo>
                  <a:lnTo>
                    <a:pt x="6250" y="1909517"/>
                  </a:lnTo>
                  <a:lnTo>
                    <a:pt x="0" y="1878546"/>
                  </a:lnTo>
                  <a:lnTo>
                    <a:pt x="0" y="79549"/>
                  </a:lnTo>
                  <a:lnTo>
                    <a:pt x="6250" y="48578"/>
                  </a:lnTo>
                  <a:lnTo>
                    <a:pt x="23295" y="23293"/>
                  </a:lnTo>
                  <a:lnTo>
                    <a:pt x="48577" y="6249"/>
                  </a:lnTo>
                  <a:lnTo>
                    <a:pt x="79537" y="0"/>
                  </a:lnTo>
                  <a:lnTo>
                    <a:pt x="15286444" y="0"/>
                  </a:lnTo>
                  <a:lnTo>
                    <a:pt x="15330551" y="13362"/>
                  </a:lnTo>
                  <a:lnTo>
                    <a:pt x="15359915" y="49099"/>
                  </a:lnTo>
                  <a:lnTo>
                    <a:pt x="15365969" y="79549"/>
                  </a:lnTo>
                  <a:lnTo>
                    <a:pt x="15365969" y="1878546"/>
                  </a:lnTo>
                  <a:lnTo>
                    <a:pt x="15359720" y="1909517"/>
                  </a:lnTo>
                  <a:lnTo>
                    <a:pt x="15342678" y="1934802"/>
                  </a:lnTo>
                  <a:lnTo>
                    <a:pt x="15317400" y="1951846"/>
                  </a:lnTo>
                  <a:lnTo>
                    <a:pt x="15286444" y="1958096"/>
                  </a:lnTo>
                  <a:close/>
                </a:path>
              </a:pathLst>
            </a:custGeom>
            <a:solidFill>
              <a:srgbClr val="9EC4E8"/>
            </a:solidFill>
          </p:spPr>
          <p:txBody>
            <a:bodyPr wrap="square" lIns="0" tIns="0" rIns="0" bIns="0" rtlCol="0"/>
            <a:lstStyle/>
            <a:p>
              <a:endParaRPr sz="700"/>
            </a:p>
          </p:txBody>
        </p:sp>
        <p:sp>
          <p:nvSpPr>
            <p:cNvPr id="36" name="object 36"/>
            <p:cNvSpPr/>
            <p:nvPr/>
          </p:nvSpPr>
          <p:spPr>
            <a:xfrm>
              <a:off x="1460997" y="1740871"/>
              <a:ext cx="15366365" cy="3626485"/>
            </a:xfrm>
            <a:custGeom>
              <a:avLst/>
              <a:gdLst/>
              <a:ahLst/>
              <a:cxnLst/>
              <a:rect l="l" t="t" r="r" b="b"/>
              <a:pathLst>
                <a:path w="15366365" h="3626485">
                  <a:moveTo>
                    <a:pt x="0" y="1747496"/>
                  </a:moveTo>
                  <a:lnTo>
                    <a:pt x="6250" y="1716525"/>
                  </a:lnTo>
                  <a:lnTo>
                    <a:pt x="23295" y="1691240"/>
                  </a:lnTo>
                  <a:lnTo>
                    <a:pt x="48577" y="1674195"/>
                  </a:lnTo>
                  <a:lnTo>
                    <a:pt x="79537" y="1667946"/>
                  </a:lnTo>
                  <a:lnTo>
                    <a:pt x="15286444" y="1667946"/>
                  </a:lnTo>
                  <a:lnTo>
                    <a:pt x="15330551" y="1681309"/>
                  </a:lnTo>
                  <a:lnTo>
                    <a:pt x="15359915" y="1717046"/>
                  </a:lnTo>
                  <a:lnTo>
                    <a:pt x="15365969" y="1747496"/>
                  </a:lnTo>
                  <a:lnTo>
                    <a:pt x="15365969" y="3546492"/>
                  </a:lnTo>
                  <a:lnTo>
                    <a:pt x="15359720" y="3577463"/>
                  </a:lnTo>
                  <a:lnTo>
                    <a:pt x="15342678" y="3602748"/>
                  </a:lnTo>
                  <a:lnTo>
                    <a:pt x="15317400" y="3619793"/>
                  </a:lnTo>
                  <a:lnTo>
                    <a:pt x="15286444" y="3626042"/>
                  </a:lnTo>
                  <a:lnTo>
                    <a:pt x="79537" y="3626042"/>
                  </a:lnTo>
                  <a:lnTo>
                    <a:pt x="48577" y="3619793"/>
                  </a:lnTo>
                  <a:lnTo>
                    <a:pt x="23295" y="3602748"/>
                  </a:lnTo>
                  <a:lnTo>
                    <a:pt x="6250" y="3577463"/>
                  </a:lnTo>
                  <a:lnTo>
                    <a:pt x="0" y="3546492"/>
                  </a:lnTo>
                  <a:lnTo>
                    <a:pt x="0" y="1747496"/>
                  </a:lnTo>
                  <a:close/>
                </a:path>
                <a:path w="15366365" h="3626485">
                  <a:moveTo>
                    <a:pt x="7890809" y="0"/>
                  </a:moveTo>
                  <a:lnTo>
                    <a:pt x="20924" y="1683296"/>
                  </a:lnTo>
                </a:path>
                <a:path w="15366365" h="3626485">
                  <a:moveTo>
                    <a:pt x="9128106" y="0"/>
                  </a:moveTo>
                  <a:lnTo>
                    <a:pt x="15312894" y="1671596"/>
                  </a:lnTo>
                </a:path>
              </a:pathLst>
            </a:custGeom>
            <a:ln w="38099">
              <a:solidFill>
                <a:srgbClr val="0844A1"/>
              </a:solidFill>
            </a:ln>
          </p:spPr>
          <p:txBody>
            <a:bodyPr wrap="square" lIns="0" tIns="0" rIns="0" bIns="0" rtlCol="0"/>
            <a:lstStyle/>
            <a:p>
              <a:endParaRPr sz="700"/>
            </a:p>
          </p:txBody>
        </p:sp>
        <p:sp>
          <p:nvSpPr>
            <p:cNvPr id="37" name="object 37"/>
            <p:cNvSpPr/>
            <p:nvPr/>
          </p:nvSpPr>
          <p:spPr>
            <a:xfrm>
              <a:off x="2020495" y="4149891"/>
              <a:ext cx="474980" cy="474980"/>
            </a:xfrm>
            <a:custGeom>
              <a:avLst/>
              <a:gdLst/>
              <a:ahLst/>
              <a:cxnLst/>
              <a:rect l="l" t="t" r="r" b="b"/>
              <a:pathLst>
                <a:path w="474980"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38" name="object 38"/>
            <p:cNvSpPr/>
            <p:nvPr/>
          </p:nvSpPr>
          <p:spPr>
            <a:xfrm>
              <a:off x="2020495" y="4149891"/>
              <a:ext cx="474980" cy="474980"/>
            </a:xfrm>
            <a:custGeom>
              <a:avLst/>
              <a:gdLst/>
              <a:ahLst/>
              <a:cxnLst/>
              <a:rect l="l" t="t" r="r" b="b"/>
              <a:pathLst>
                <a:path w="474980"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39" name="object 39"/>
            <p:cNvSpPr/>
            <p:nvPr/>
          </p:nvSpPr>
          <p:spPr>
            <a:xfrm>
              <a:off x="2495394" y="4149891"/>
              <a:ext cx="474980" cy="474980"/>
            </a:xfrm>
            <a:custGeom>
              <a:avLst/>
              <a:gdLst/>
              <a:ahLst/>
              <a:cxnLst/>
              <a:rect l="l" t="t" r="r" b="b"/>
              <a:pathLst>
                <a:path w="474980"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40" name="object 40"/>
            <p:cNvSpPr/>
            <p:nvPr/>
          </p:nvSpPr>
          <p:spPr>
            <a:xfrm>
              <a:off x="2495394" y="4149891"/>
              <a:ext cx="474980" cy="474980"/>
            </a:xfrm>
            <a:custGeom>
              <a:avLst/>
              <a:gdLst/>
              <a:ahLst/>
              <a:cxnLst/>
              <a:rect l="l" t="t" r="r" b="b"/>
              <a:pathLst>
                <a:path w="474980"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41" name="object 41"/>
            <p:cNvSpPr/>
            <p:nvPr/>
          </p:nvSpPr>
          <p:spPr>
            <a:xfrm>
              <a:off x="2970293"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42" name="object 42"/>
            <p:cNvSpPr/>
            <p:nvPr/>
          </p:nvSpPr>
          <p:spPr>
            <a:xfrm>
              <a:off x="2970293"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43" name="object 43"/>
            <p:cNvSpPr/>
            <p:nvPr/>
          </p:nvSpPr>
          <p:spPr>
            <a:xfrm>
              <a:off x="3445193"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44" name="object 44"/>
            <p:cNvSpPr/>
            <p:nvPr/>
          </p:nvSpPr>
          <p:spPr>
            <a:xfrm>
              <a:off x="3445193"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45" name="object 45"/>
            <p:cNvSpPr/>
            <p:nvPr/>
          </p:nvSpPr>
          <p:spPr>
            <a:xfrm>
              <a:off x="3920092"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46" name="object 46"/>
            <p:cNvSpPr/>
            <p:nvPr/>
          </p:nvSpPr>
          <p:spPr>
            <a:xfrm>
              <a:off x="3920092"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47" name="object 47"/>
            <p:cNvSpPr/>
            <p:nvPr/>
          </p:nvSpPr>
          <p:spPr>
            <a:xfrm>
              <a:off x="4394991"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48" name="object 48"/>
            <p:cNvSpPr/>
            <p:nvPr/>
          </p:nvSpPr>
          <p:spPr>
            <a:xfrm>
              <a:off x="4394991"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49" name="object 49"/>
            <p:cNvSpPr/>
            <p:nvPr/>
          </p:nvSpPr>
          <p:spPr>
            <a:xfrm>
              <a:off x="4869890"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50" name="object 50"/>
            <p:cNvSpPr/>
            <p:nvPr/>
          </p:nvSpPr>
          <p:spPr>
            <a:xfrm>
              <a:off x="4869890"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51" name="object 51"/>
            <p:cNvSpPr/>
            <p:nvPr/>
          </p:nvSpPr>
          <p:spPr>
            <a:xfrm>
              <a:off x="5344789"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52" name="object 52"/>
            <p:cNvSpPr/>
            <p:nvPr/>
          </p:nvSpPr>
          <p:spPr>
            <a:xfrm>
              <a:off x="5344789"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53" name="object 53"/>
            <p:cNvSpPr/>
            <p:nvPr/>
          </p:nvSpPr>
          <p:spPr>
            <a:xfrm>
              <a:off x="5819688"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54" name="object 54"/>
            <p:cNvSpPr/>
            <p:nvPr/>
          </p:nvSpPr>
          <p:spPr>
            <a:xfrm>
              <a:off x="5819688"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55" name="object 55"/>
            <p:cNvSpPr/>
            <p:nvPr/>
          </p:nvSpPr>
          <p:spPr>
            <a:xfrm>
              <a:off x="6294587"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56" name="object 56"/>
            <p:cNvSpPr/>
            <p:nvPr/>
          </p:nvSpPr>
          <p:spPr>
            <a:xfrm>
              <a:off x="6294587"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57" name="object 57"/>
            <p:cNvSpPr/>
            <p:nvPr/>
          </p:nvSpPr>
          <p:spPr>
            <a:xfrm>
              <a:off x="6769486"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58" name="object 58"/>
            <p:cNvSpPr/>
            <p:nvPr/>
          </p:nvSpPr>
          <p:spPr>
            <a:xfrm>
              <a:off x="6769486"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59" name="object 59"/>
            <p:cNvSpPr/>
            <p:nvPr/>
          </p:nvSpPr>
          <p:spPr>
            <a:xfrm>
              <a:off x="7244385"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60" name="object 60"/>
            <p:cNvSpPr/>
            <p:nvPr/>
          </p:nvSpPr>
          <p:spPr>
            <a:xfrm>
              <a:off x="7244385"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61" name="object 61"/>
            <p:cNvSpPr/>
            <p:nvPr/>
          </p:nvSpPr>
          <p:spPr>
            <a:xfrm>
              <a:off x="7719284"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62" name="object 62"/>
            <p:cNvSpPr/>
            <p:nvPr/>
          </p:nvSpPr>
          <p:spPr>
            <a:xfrm>
              <a:off x="7719284"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63" name="object 63"/>
            <p:cNvSpPr/>
            <p:nvPr/>
          </p:nvSpPr>
          <p:spPr>
            <a:xfrm>
              <a:off x="8194183"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64" name="object 64"/>
            <p:cNvSpPr/>
            <p:nvPr/>
          </p:nvSpPr>
          <p:spPr>
            <a:xfrm>
              <a:off x="8194183"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65" name="object 65"/>
            <p:cNvSpPr/>
            <p:nvPr/>
          </p:nvSpPr>
          <p:spPr>
            <a:xfrm>
              <a:off x="8669082"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66" name="object 66"/>
            <p:cNvSpPr/>
            <p:nvPr/>
          </p:nvSpPr>
          <p:spPr>
            <a:xfrm>
              <a:off x="8669082"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67" name="object 67"/>
            <p:cNvSpPr/>
            <p:nvPr/>
          </p:nvSpPr>
          <p:spPr>
            <a:xfrm>
              <a:off x="9143981"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68" name="object 68"/>
            <p:cNvSpPr/>
            <p:nvPr/>
          </p:nvSpPr>
          <p:spPr>
            <a:xfrm>
              <a:off x="9143981"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69" name="object 69"/>
            <p:cNvSpPr/>
            <p:nvPr/>
          </p:nvSpPr>
          <p:spPr>
            <a:xfrm>
              <a:off x="9618880"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70" name="object 70"/>
            <p:cNvSpPr/>
            <p:nvPr/>
          </p:nvSpPr>
          <p:spPr>
            <a:xfrm>
              <a:off x="9618880"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71" name="object 71"/>
            <p:cNvSpPr/>
            <p:nvPr/>
          </p:nvSpPr>
          <p:spPr>
            <a:xfrm>
              <a:off x="10093779"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72" name="object 72"/>
            <p:cNvSpPr/>
            <p:nvPr/>
          </p:nvSpPr>
          <p:spPr>
            <a:xfrm>
              <a:off x="10093779"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grpSp>
      <p:sp>
        <p:nvSpPr>
          <p:cNvPr id="73" name="object 73"/>
          <p:cNvSpPr txBox="1"/>
          <p:nvPr/>
        </p:nvSpPr>
        <p:spPr>
          <a:xfrm>
            <a:off x="4286592" y="4219941"/>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74" name="object 74"/>
          <p:cNvSpPr txBox="1"/>
          <p:nvPr/>
        </p:nvSpPr>
        <p:spPr>
          <a:xfrm>
            <a:off x="1068285" y="2131382"/>
            <a:ext cx="4281805" cy="298800"/>
          </a:xfrm>
          <a:prstGeom prst="rect">
            <a:avLst/>
          </a:prstGeom>
        </p:spPr>
        <p:txBody>
          <a:bodyPr vert="horz" wrap="square" lIns="0" tIns="6350" rIns="0" bIns="0" rtlCol="0">
            <a:spAutoFit/>
          </a:bodyPr>
          <a:lstStyle/>
          <a:p>
            <a:pPr marL="6350">
              <a:spcBef>
                <a:spcPts val="50"/>
              </a:spcBef>
              <a:tabLst>
                <a:tab pos="243523" algn="l"/>
                <a:tab pos="490855" algn="l"/>
                <a:tab pos="728345" algn="l"/>
                <a:tab pos="965835" algn="l"/>
                <a:tab pos="1203325" algn="l"/>
                <a:tab pos="1440815" algn="l"/>
                <a:tab pos="1678305" algn="l"/>
                <a:tab pos="1915795" algn="l"/>
                <a:tab pos="2152968" algn="l"/>
                <a:tab pos="2390458" algn="l"/>
                <a:tab pos="2627948" algn="l"/>
                <a:tab pos="2865438" algn="l"/>
                <a:tab pos="3102928" algn="l"/>
                <a:tab pos="3340417" algn="l"/>
                <a:tab pos="3577908" algn="l"/>
                <a:tab pos="3815398" algn="l"/>
                <a:tab pos="4052888" algn="l"/>
              </a:tabLst>
            </a:pPr>
            <a:r>
              <a:rPr sz="700" spc="-13" dirty="0"/>
              <a:t>P1</a:t>
            </a:r>
            <a:r>
              <a:rPr sz="700" dirty="0"/>
              <a:t>	</a:t>
            </a:r>
            <a:r>
              <a:rPr sz="700" spc="-13" dirty="0"/>
              <a:t>P2</a:t>
            </a:r>
            <a:r>
              <a:rPr sz="700" dirty="0"/>
              <a:t>	</a:t>
            </a:r>
            <a:r>
              <a:rPr sz="700" spc="-30" dirty="0"/>
              <a:t>…</a:t>
            </a:r>
            <a:r>
              <a:rPr sz="700" dirty="0"/>
              <a:t>	</a:t>
            </a:r>
            <a:r>
              <a:rPr sz="700" spc="-25" dirty="0"/>
              <a:t>…</a:t>
            </a:r>
            <a:r>
              <a:rPr sz="700" dirty="0"/>
              <a:t>	</a:t>
            </a:r>
            <a:r>
              <a:rPr sz="700" spc="-30" dirty="0"/>
              <a:t>…</a:t>
            </a:r>
            <a:r>
              <a:rPr sz="700" dirty="0"/>
              <a:t>	</a:t>
            </a:r>
            <a:r>
              <a:rPr sz="700" spc="-25" dirty="0"/>
              <a:t>…</a:t>
            </a:r>
            <a:r>
              <a:rPr sz="700" dirty="0"/>
              <a:t>	</a:t>
            </a:r>
            <a:r>
              <a:rPr sz="700" spc="-25" dirty="0"/>
              <a:t>…</a:t>
            </a:r>
            <a:r>
              <a:rPr sz="700" dirty="0"/>
              <a:t>	</a:t>
            </a:r>
            <a:r>
              <a:rPr sz="700" spc="-25" dirty="0"/>
              <a:t>…</a:t>
            </a:r>
            <a:r>
              <a:rPr sz="700" dirty="0"/>
              <a:t>	</a:t>
            </a:r>
            <a:r>
              <a:rPr sz="700" spc="-25" dirty="0"/>
              <a:t>…</a:t>
            </a:r>
            <a:r>
              <a:rPr sz="700" dirty="0"/>
              <a:t>	</a:t>
            </a:r>
            <a:r>
              <a:rPr sz="700" spc="-25" dirty="0"/>
              <a:t>…</a:t>
            </a:r>
            <a:r>
              <a:rPr sz="700" dirty="0"/>
              <a:t>	</a:t>
            </a:r>
            <a:r>
              <a:rPr sz="700" spc="-25" dirty="0"/>
              <a:t>…</a:t>
            </a:r>
            <a:r>
              <a:rPr sz="700" dirty="0"/>
              <a:t>	</a:t>
            </a:r>
            <a:r>
              <a:rPr sz="700" spc="-25" dirty="0"/>
              <a:t>…</a:t>
            </a:r>
            <a:r>
              <a:rPr sz="700" dirty="0"/>
              <a:t>	</a:t>
            </a:r>
            <a:r>
              <a:rPr sz="700" spc="-25" dirty="0"/>
              <a:t>…</a:t>
            </a:r>
            <a:r>
              <a:rPr sz="700" dirty="0"/>
              <a:t>	</a:t>
            </a:r>
            <a:r>
              <a:rPr sz="700" spc="-25" dirty="0"/>
              <a:t>…</a:t>
            </a:r>
            <a:r>
              <a:rPr sz="700" dirty="0"/>
              <a:t>	</a:t>
            </a:r>
            <a:r>
              <a:rPr sz="700" spc="-25" dirty="0"/>
              <a:t>…</a:t>
            </a:r>
            <a:r>
              <a:rPr sz="700" dirty="0"/>
              <a:t>	</a:t>
            </a:r>
            <a:r>
              <a:rPr sz="700" spc="-25" dirty="0"/>
              <a:t>…</a:t>
            </a:r>
            <a:r>
              <a:rPr sz="700" dirty="0"/>
              <a:t>	</a:t>
            </a:r>
            <a:r>
              <a:rPr sz="700" spc="-25" dirty="0"/>
              <a:t>…</a:t>
            </a:r>
            <a:r>
              <a:rPr sz="700" dirty="0"/>
              <a:t>	</a:t>
            </a:r>
            <a:r>
              <a:rPr sz="700" spc="-25" dirty="0"/>
              <a:t>…</a:t>
            </a:r>
            <a:endParaRPr sz="700"/>
          </a:p>
          <a:p>
            <a:pPr marR="2540" algn="r">
              <a:spcBef>
                <a:spcPts val="10"/>
              </a:spcBef>
            </a:pPr>
            <a:r>
              <a:rPr sz="1200" spc="-5" dirty="0"/>
              <a:t>Decoder</a:t>
            </a:r>
            <a:endParaRPr sz="1200"/>
          </a:p>
        </p:txBody>
      </p:sp>
      <p:sp>
        <p:nvSpPr>
          <p:cNvPr id="75" name="object 75"/>
          <p:cNvSpPr txBox="1"/>
          <p:nvPr/>
        </p:nvSpPr>
        <p:spPr>
          <a:xfrm>
            <a:off x="4751592" y="16949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grpSp>
        <p:nvGrpSpPr>
          <p:cNvPr id="76" name="object 76"/>
          <p:cNvGrpSpPr/>
          <p:nvPr/>
        </p:nvGrpSpPr>
        <p:grpSpPr>
          <a:xfrm>
            <a:off x="5281958" y="2072565"/>
            <a:ext cx="2379345" cy="242888"/>
            <a:chOff x="10563916" y="4145129"/>
            <a:chExt cx="4758690" cy="485775"/>
          </a:xfrm>
        </p:grpSpPr>
        <p:sp>
          <p:nvSpPr>
            <p:cNvPr id="77" name="object 77"/>
            <p:cNvSpPr/>
            <p:nvPr/>
          </p:nvSpPr>
          <p:spPr>
            <a:xfrm>
              <a:off x="10568678"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78" name="object 78"/>
            <p:cNvSpPr/>
            <p:nvPr/>
          </p:nvSpPr>
          <p:spPr>
            <a:xfrm>
              <a:off x="10568678"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79" name="object 79"/>
            <p:cNvSpPr/>
            <p:nvPr/>
          </p:nvSpPr>
          <p:spPr>
            <a:xfrm>
              <a:off x="11043577"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80" name="object 80"/>
            <p:cNvSpPr/>
            <p:nvPr/>
          </p:nvSpPr>
          <p:spPr>
            <a:xfrm>
              <a:off x="11043577"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81" name="object 81"/>
            <p:cNvSpPr/>
            <p:nvPr/>
          </p:nvSpPr>
          <p:spPr>
            <a:xfrm>
              <a:off x="11518477"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82" name="object 82"/>
            <p:cNvSpPr/>
            <p:nvPr/>
          </p:nvSpPr>
          <p:spPr>
            <a:xfrm>
              <a:off x="11518477"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83" name="object 83"/>
            <p:cNvSpPr/>
            <p:nvPr/>
          </p:nvSpPr>
          <p:spPr>
            <a:xfrm>
              <a:off x="11993376"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84" name="object 84"/>
            <p:cNvSpPr/>
            <p:nvPr/>
          </p:nvSpPr>
          <p:spPr>
            <a:xfrm>
              <a:off x="11993376"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85" name="object 85"/>
            <p:cNvSpPr/>
            <p:nvPr/>
          </p:nvSpPr>
          <p:spPr>
            <a:xfrm>
              <a:off x="12468275" y="4149891"/>
              <a:ext cx="474980" cy="474980"/>
            </a:xfrm>
            <a:custGeom>
              <a:avLst/>
              <a:gdLst/>
              <a:ahLst/>
              <a:cxnLst/>
              <a:rect l="l" t="t" r="r" b="b"/>
              <a:pathLst>
                <a:path w="474979"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86" name="object 86"/>
            <p:cNvSpPr/>
            <p:nvPr/>
          </p:nvSpPr>
          <p:spPr>
            <a:xfrm>
              <a:off x="12468275" y="4149891"/>
              <a:ext cx="474980" cy="474980"/>
            </a:xfrm>
            <a:custGeom>
              <a:avLst/>
              <a:gdLst/>
              <a:ahLst/>
              <a:cxnLst/>
              <a:rect l="l" t="t" r="r" b="b"/>
              <a:pathLst>
                <a:path w="474979"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87" name="object 87"/>
            <p:cNvSpPr/>
            <p:nvPr/>
          </p:nvSpPr>
          <p:spPr>
            <a:xfrm>
              <a:off x="12943174" y="4149891"/>
              <a:ext cx="474980" cy="474980"/>
            </a:xfrm>
            <a:custGeom>
              <a:avLst/>
              <a:gdLst/>
              <a:ahLst/>
              <a:cxnLst/>
              <a:rect l="l" t="t" r="r" b="b"/>
              <a:pathLst>
                <a:path w="474980" h="474979">
                  <a:moveTo>
                    <a:pt x="474899" y="474924"/>
                  </a:moveTo>
                  <a:lnTo>
                    <a:pt x="0" y="474924"/>
                  </a:lnTo>
                  <a:lnTo>
                    <a:pt x="0" y="0"/>
                  </a:lnTo>
                  <a:lnTo>
                    <a:pt x="474899" y="0"/>
                  </a:lnTo>
                  <a:lnTo>
                    <a:pt x="474899" y="474924"/>
                  </a:lnTo>
                  <a:close/>
                </a:path>
              </a:pathLst>
            </a:custGeom>
            <a:solidFill>
              <a:srgbClr val="EDEDED"/>
            </a:solidFill>
          </p:spPr>
          <p:txBody>
            <a:bodyPr wrap="square" lIns="0" tIns="0" rIns="0" bIns="0" rtlCol="0"/>
            <a:lstStyle/>
            <a:p>
              <a:endParaRPr sz="700"/>
            </a:p>
          </p:txBody>
        </p:sp>
        <p:sp>
          <p:nvSpPr>
            <p:cNvPr id="88" name="object 88"/>
            <p:cNvSpPr/>
            <p:nvPr/>
          </p:nvSpPr>
          <p:spPr>
            <a:xfrm>
              <a:off x="12943174" y="4149891"/>
              <a:ext cx="474980" cy="474980"/>
            </a:xfrm>
            <a:custGeom>
              <a:avLst/>
              <a:gdLst/>
              <a:ahLst/>
              <a:cxnLst/>
              <a:rect l="l" t="t" r="r" b="b"/>
              <a:pathLst>
                <a:path w="474980" h="474979">
                  <a:moveTo>
                    <a:pt x="0" y="0"/>
                  </a:moveTo>
                  <a:lnTo>
                    <a:pt x="474899" y="0"/>
                  </a:lnTo>
                  <a:lnTo>
                    <a:pt x="474899" y="474924"/>
                  </a:lnTo>
                  <a:lnTo>
                    <a:pt x="0" y="474924"/>
                  </a:lnTo>
                  <a:lnTo>
                    <a:pt x="0" y="0"/>
                  </a:lnTo>
                  <a:close/>
                </a:path>
              </a:pathLst>
            </a:custGeom>
            <a:ln w="9524">
              <a:solidFill>
                <a:srgbClr val="595959"/>
              </a:solidFill>
            </a:ln>
          </p:spPr>
          <p:txBody>
            <a:bodyPr wrap="square" lIns="0" tIns="0" rIns="0" bIns="0" rtlCol="0"/>
            <a:lstStyle/>
            <a:p>
              <a:endParaRPr sz="700"/>
            </a:p>
          </p:txBody>
        </p:sp>
        <p:sp>
          <p:nvSpPr>
            <p:cNvPr id="89" name="object 89"/>
            <p:cNvSpPr/>
            <p:nvPr/>
          </p:nvSpPr>
          <p:spPr>
            <a:xfrm>
              <a:off x="13418073" y="4150916"/>
              <a:ext cx="474980" cy="474980"/>
            </a:xfrm>
            <a:custGeom>
              <a:avLst/>
              <a:gdLst/>
              <a:ahLst/>
              <a:cxnLst/>
              <a:rect l="l" t="t" r="r" b="b"/>
              <a:pathLst>
                <a:path w="474980" h="474979">
                  <a:moveTo>
                    <a:pt x="474899" y="474899"/>
                  </a:moveTo>
                  <a:lnTo>
                    <a:pt x="0" y="474899"/>
                  </a:lnTo>
                  <a:lnTo>
                    <a:pt x="0" y="0"/>
                  </a:lnTo>
                  <a:lnTo>
                    <a:pt x="474899" y="0"/>
                  </a:lnTo>
                  <a:lnTo>
                    <a:pt x="474899" y="474899"/>
                  </a:lnTo>
                  <a:close/>
                </a:path>
              </a:pathLst>
            </a:custGeom>
            <a:solidFill>
              <a:srgbClr val="EDEDED"/>
            </a:solidFill>
          </p:spPr>
          <p:txBody>
            <a:bodyPr wrap="square" lIns="0" tIns="0" rIns="0" bIns="0" rtlCol="0"/>
            <a:lstStyle/>
            <a:p>
              <a:endParaRPr sz="700"/>
            </a:p>
          </p:txBody>
        </p:sp>
        <p:sp>
          <p:nvSpPr>
            <p:cNvPr id="90" name="object 90"/>
            <p:cNvSpPr/>
            <p:nvPr/>
          </p:nvSpPr>
          <p:spPr>
            <a:xfrm>
              <a:off x="13418073" y="4150916"/>
              <a:ext cx="474980" cy="474980"/>
            </a:xfrm>
            <a:custGeom>
              <a:avLst/>
              <a:gdLst/>
              <a:ahLst/>
              <a:cxnLst/>
              <a:rect l="l" t="t" r="r" b="b"/>
              <a:pathLst>
                <a:path w="474980" h="474979">
                  <a:moveTo>
                    <a:pt x="0" y="0"/>
                  </a:moveTo>
                  <a:lnTo>
                    <a:pt x="474899" y="0"/>
                  </a:lnTo>
                  <a:lnTo>
                    <a:pt x="474899" y="474899"/>
                  </a:lnTo>
                  <a:lnTo>
                    <a:pt x="0" y="474899"/>
                  </a:lnTo>
                  <a:lnTo>
                    <a:pt x="0" y="0"/>
                  </a:lnTo>
                  <a:close/>
                </a:path>
              </a:pathLst>
            </a:custGeom>
            <a:ln w="9524">
              <a:solidFill>
                <a:srgbClr val="595959"/>
              </a:solidFill>
            </a:ln>
          </p:spPr>
          <p:txBody>
            <a:bodyPr wrap="square" lIns="0" tIns="0" rIns="0" bIns="0" rtlCol="0"/>
            <a:lstStyle/>
            <a:p>
              <a:endParaRPr sz="700"/>
            </a:p>
          </p:txBody>
        </p:sp>
        <p:sp>
          <p:nvSpPr>
            <p:cNvPr id="91" name="object 91"/>
            <p:cNvSpPr/>
            <p:nvPr/>
          </p:nvSpPr>
          <p:spPr>
            <a:xfrm>
              <a:off x="13892972" y="4150916"/>
              <a:ext cx="474980" cy="474980"/>
            </a:xfrm>
            <a:custGeom>
              <a:avLst/>
              <a:gdLst/>
              <a:ahLst/>
              <a:cxnLst/>
              <a:rect l="l" t="t" r="r" b="b"/>
              <a:pathLst>
                <a:path w="474980" h="474979">
                  <a:moveTo>
                    <a:pt x="474899" y="474899"/>
                  </a:moveTo>
                  <a:lnTo>
                    <a:pt x="0" y="474899"/>
                  </a:lnTo>
                  <a:lnTo>
                    <a:pt x="0" y="0"/>
                  </a:lnTo>
                  <a:lnTo>
                    <a:pt x="474899" y="0"/>
                  </a:lnTo>
                  <a:lnTo>
                    <a:pt x="474899" y="474899"/>
                  </a:lnTo>
                  <a:close/>
                </a:path>
              </a:pathLst>
            </a:custGeom>
            <a:solidFill>
              <a:srgbClr val="EDEDED"/>
            </a:solidFill>
          </p:spPr>
          <p:txBody>
            <a:bodyPr wrap="square" lIns="0" tIns="0" rIns="0" bIns="0" rtlCol="0"/>
            <a:lstStyle/>
            <a:p>
              <a:endParaRPr sz="700"/>
            </a:p>
          </p:txBody>
        </p:sp>
        <p:sp>
          <p:nvSpPr>
            <p:cNvPr id="92" name="object 92"/>
            <p:cNvSpPr/>
            <p:nvPr/>
          </p:nvSpPr>
          <p:spPr>
            <a:xfrm>
              <a:off x="13892972" y="4150916"/>
              <a:ext cx="474980" cy="474980"/>
            </a:xfrm>
            <a:custGeom>
              <a:avLst/>
              <a:gdLst/>
              <a:ahLst/>
              <a:cxnLst/>
              <a:rect l="l" t="t" r="r" b="b"/>
              <a:pathLst>
                <a:path w="474980" h="474979">
                  <a:moveTo>
                    <a:pt x="0" y="0"/>
                  </a:moveTo>
                  <a:lnTo>
                    <a:pt x="474899" y="0"/>
                  </a:lnTo>
                  <a:lnTo>
                    <a:pt x="474899" y="474899"/>
                  </a:lnTo>
                  <a:lnTo>
                    <a:pt x="0" y="474899"/>
                  </a:lnTo>
                  <a:lnTo>
                    <a:pt x="0" y="0"/>
                  </a:lnTo>
                  <a:close/>
                </a:path>
              </a:pathLst>
            </a:custGeom>
            <a:ln w="9524">
              <a:solidFill>
                <a:srgbClr val="595959"/>
              </a:solidFill>
            </a:ln>
          </p:spPr>
          <p:txBody>
            <a:bodyPr wrap="square" lIns="0" tIns="0" rIns="0" bIns="0" rtlCol="0"/>
            <a:lstStyle/>
            <a:p>
              <a:endParaRPr sz="700"/>
            </a:p>
          </p:txBody>
        </p:sp>
        <p:sp>
          <p:nvSpPr>
            <p:cNvPr id="93" name="object 93"/>
            <p:cNvSpPr/>
            <p:nvPr/>
          </p:nvSpPr>
          <p:spPr>
            <a:xfrm>
              <a:off x="14367871" y="4150916"/>
              <a:ext cx="474980" cy="474980"/>
            </a:xfrm>
            <a:custGeom>
              <a:avLst/>
              <a:gdLst/>
              <a:ahLst/>
              <a:cxnLst/>
              <a:rect l="l" t="t" r="r" b="b"/>
              <a:pathLst>
                <a:path w="474980" h="474979">
                  <a:moveTo>
                    <a:pt x="474899" y="474899"/>
                  </a:moveTo>
                  <a:lnTo>
                    <a:pt x="0" y="474899"/>
                  </a:lnTo>
                  <a:lnTo>
                    <a:pt x="0" y="0"/>
                  </a:lnTo>
                  <a:lnTo>
                    <a:pt x="474899" y="0"/>
                  </a:lnTo>
                  <a:lnTo>
                    <a:pt x="474899" y="474899"/>
                  </a:lnTo>
                  <a:close/>
                </a:path>
              </a:pathLst>
            </a:custGeom>
            <a:solidFill>
              <a:srgbClr val="EDEDED"/>
            </a:solidFill>
          </p:spPr>
          <p:txBody>
            <a:bodyPr wrap="square" lIns="0" tIns="0" rIns="0" bIns="0" rtlCol="0"/>
            <a:lstStyle/>
            <a:p>
              <a:endParaRPr sz="700"/>
            </a:p>
          </p:txBody>
        </p:sp>
        <p:sp>
          <p:nvSpPr>
            <p:cNvPr id="94" name="object 94"/>
            <p:cNvSpPr/>
            <p:nvPr/>
          </p:nvSpPr>
          <p:spPr>
            <a:xfrm>
              <a:off x="14367871" y="4150916"/>
              <a:ext cx="474980" cy="474980"/>
            </a:xfrm>
            <a:custGeom>
              <a:avLst/>
              <a:gdLst/>
              <a:ahLst/>
              <a:cxnLst/>
              <a:rect l="l" t="t" r="r" b="b"/>
              <a:pathLst>
                <a:path w="474980" h="474979">
                  <a:moveTo>
                    <a:pt x="0" y="0"/>
                  </a:moveTo>
                  <a:lnTo>
                    <a:pt x="474899" y="0"/>
                  </a:lnTo>
                  <a:lnTo>
                    <a:pt x="474899" y="474899"/>
                  </a:lnTo>
                  <a:lnTo>
                    <a:pt x="0" y="474899"/>
                  </a:lnTo>
                  <a:lnTo>
                    <a:pt x="0" y="0"/>
                  </a:lnTo>
                  <a:close/>
                </a:path>
              </a:pathLst>
            </a:custGeom>
            <a:ln w="9524">
              <a:solidFill>
                <a:srgbClr val="595959"/>
              </a:solidFill>
            </a:ln>
          </p:spPr>
          <p:txBody>
            <a:bodyPr wrap="square" lIns="0" tIns="0" rIns="0" bIns="0" rtlCol="0"/>
            <a:lstStyle/>
            <a:p>
              <a:endParaRPr sz="700"/>
            </a:p>
          </p:txBody>
        </p:sp>
        <p:sp>
          <p:nvSpPr>
            <p:cNvPr id="95" name="object 95"/>
            <p:cNvSpPr/>
            <p:nvPr/>
          </p:nvSpPr>
          <p:spPr>
            <a:xfrm>
              <a:off x="14842770" y="4150916"/>
              <a:ext cx="474980" cy="474980"/>
            </a:xfrm>
            <a:custGeom>
              <a:avLst/>
              <a:gdLst/>
              <a:ahLst/>
              <a:cxnLst/>
              <a:rect l="l" t="t" r="r" b="b"/>
              <a:pathLst>
                <a:path w="474980" h="474979">
                  <a:moveTo>
                    <a:pt x="474899" y="474899"/>
                  </a:moveTo>
                  <a:lnTo>
                    <a:pt x="0" y="474899"/>
                  </a:lnTo>
                  <a:lnTo>
                    <a:pt x="0" y="0"/>
                  </a:lnTo>
                  <a:lnTo>
                    <a:pt x="474899" y="0"/>
                  </a:lnTo>
                  <a:lnTo>
                    <a:pt x="474899" y="474899"/>
                  </a:lnTo>
                  <a:close/>
                </a:path>
              </a:pathLst>
            </a:custGeom>
            <a:solidFill>
              <a:srgbClr val="EDEDED"/>
            </a:solidFill>
          </p:spPr>
          <p:txBody>
            <a:bodyPr wrap="square" lIns="0" tIns="0" rIns="0" bIns="0" rtlCol="0"/>
            <a:lstStyle/>
            <a:p>
              <a:endParaRPr sz="700"/>
            </a:p>
          </p:txBody>
        </p:sp>
        <p:sp>
          <p:nvSpPr>
            <p:cNvPr id="96" name="object 96"/>
            <p:cNvSpPr/>
            <p:nvPr/>
          </p:nvSpPr>
          <p:spPr>
            <a:xfrm>
              <a:off x="14842770" y="4150916"/>
              <a:ext cx="474980" cy="474980"/>
            </a:xfrm>
            <a:custGeom>
              <a:avLst/>
              <a:gdLst/>
              <a:ahLst/>
              <a:cxnLst/>
              <a:rect l="l" t="t" r="r" b="b"/>
              <a:pathLst>
                <a:path w="474980" h="474979">
                  <a:moveTo>
                    <a:pt x="0" y="0"/>
                  </a:moveTo>
                  <a:lnTo>
                    <a:pt x="474899" y="0"/>
                  </a:lnTo>
                  <a:lnTo>
                    <a:pt x="474899" y="474899"/>
                  </a:lnTo>
                  <a:lnTo>
                    <a:pt x="0" y="474899"/>
                  </a:lnTo>
                  <a:lnTo>
                    <a:pt x="0" y="0"/>
                  </a:lnTo>
                  <a:close/>
                </a:path>
              </a:pathLst>
            </a:custGeom>
            <a:ln w="9524">
              <a:solidFill>
                <a:srgbClr val="595959"/>
              </a:solidFill>
            </a:ln>
          </p:spPr>
          <p:txBody>
            <a:bodyPr wrap="square" lIns="0" tIns="0" rIns="0" bIns="0" rtlCol="0"/>
            <a:lstStyle/>
            <a:p>
              <a:endParaRPr sz="700"/>
            </a:p>
          </p:txBody>
        </p:sp>
      </p:grpSp>
      <p:sp>
        <p:nvSpPr>
          <p:cNvPr id="97" name="object 97"/>
          <p:cNvSpPr txBox="1"/>
          <p:nvPr/>
        </p:nvSpPr>
        <p:spPr>
          <a:xfrm>
            <a:off x="5352266" y="2131891"/>
            <a:ext cx="2304415" cy="114134"/>
          </a:xfrm>
          <a:prstGeom prst="rect">
            <a:avLst/>
          </a:prstGeom>
        </p:spPr>
        <p:txBody>
          <a:bodyPr vert="horz" wrap="square" lIns="0" tIns="6350" rIns="0" bIns="0" rtlCol="0">
            <a:spAutoFit/>
          </a:bodyPr>
          <a:lstStyle/>
          <a:p>
            <a:pPr marL="6350">
              <a:spcBef>
                <a:spcPts val="50"/>
              </a:spcBef>
              <a:tabLst>
                <a:tab pos="243523" algn="l"/>
                <a:tab pos="481013" algn="l"/>
                <a:tab pos="718503" algn="l"/>
                <a:tab pos="955993" algn="l"/>
                <a:tab pos="1193483" algn="l"/>
                <a:tab pos="1430973" algn="l"/>
                <a:tab pos="1668463" algn="l"/>
                <a:tab pos="1905635" algn="l"/>
                <a:tab pos="2143125" algn="l"/>
              </a:tabLst>
            </a:pPr>
            <a:r>
              <a:rPr sz="700" spc="-25" dirty="0"/>
              <a:t>…</a:t>
            </a:r>
            <a:r>
              <a:rPr sz="700" dirty="0"/>
              <a:t>	</a:t>
            </a:r>
            <a:r>
              <a:rPr sz="700" spc="-25" dirty="0"/>
              <a:t>…</a:t>
            </a:r>
            <a:r>
              <a:rPr sz="700" dirty="0"/>
              <a:t>	</a:t>
            </a:r>
            <a:r>
              <a:rPr sz="700" spc="-25" dirty="0"/>
              <a:t>…</a:t>
            </a:r>
            <a:r>
              <a:rPr sz="700" dirty="0"/>
              <a:t>	</a:t>
            </a:r>
            <a:r>
              <a:rPr sz="700" spc="-25" dirty="0"/>
              <a:t>…</a:t>
            </a:r>
            <a:r>
              <a:rPr sz="700" dirty="0"/>
              <a:t>	</a:t>
            </a:r>
            <a:r>
              <a:rPr sz="700" spc="-25" dirty="0"/>
              <a:t>…</a:t>
            </a:r>
            <a:r>
              <a:rPr sz="700" dirty="0"/>
              <a:t>	</a:t>
            </a:r>
            <a:r>
              <a:rPr sz="700" spc="-25" dirty="0"/>
              <a:t>…</a:t>
            </a:r>
            <a:r>
              <a:rPr sz="700" dirty="0"/>
              <a:t>	</a:t>
            </a:r>
            <a:r>
              <a:rPr sz="700" spc="-25" dirty="0"/>
              <a:t>…</a:t>
            </a:r>
            <a:r>
              <a:rPr sz="700" dirty="0"/>
              <a:t>	</a:t>
            </a:r>
            <a:r>
              <a:rPr sz="700" spc="-25" dirty="0"/>
              <a:t>…</a:t>
            </a:r>
            <a:r>
              <a:rPr sz="700" dirty="0"/>
              <a:t>	</a:t>
            </a:r>
            <a:r>
              <a:rPr sz="700" spc="-25" dirty="0"/>
              <a:t>…</a:t>
            </a:r>
            <a:r>
              <a:rPr sz="700" dirty="0"/>
              <a:t>	</a:t>
            </a:r>
            <a:r>
              <a:rPr sz="700" spc="-25" dirty="0"/>
              <a:t>…</a:t>
            </a:r>
            <a:endParaRPr sz="700"/>
          </a:p>
        </p:txBody>
      </p:sp>
      <p:sp>
        <p:nvSpPr>
          <p:cNvPr id="98" name="object 98"/>
          <p:cNvSpPr txBox="1"/>
          <p:nvPr/>
        </p:nvSpPr>
        <p:spPr>
          <a:xfrm>
            <a:off x="7658835" y="2075458"/>
            <a:ext cx="237490" cy="170881"/>
          </a:xfrm>
          <a:prstGeom prst="rect">
            <a:avLst/>
          </a:prstGeom>
          <a:solidFill>
            <a:srgbClr val="EDEDED"/>
          </a:solidFill>
          <a:ln w="9524">
            <a:solidFill>
              <a:srgbClr val="595959"/>
            </a:solidFill>
          </a:ln>
        </p:spPr>
        <p:txBody>
          <a:bodyPr vert="horz" wrap="square" lIns="0" tIns="62548" rIns="0" bIns="0" rtlCol="0">
            <a:spAutoFit/>
          </a:bodyPr>
          <a:lstStyle/>
          <a:p>
            <a:pPr marL="74295">
              <a:spcBef>
                <a:spcPts val="493"/>
              </a:spcBef>
            </a:pPr>
            <a:r>
              <a:rPr sz="700" spc="-25" dirty="0"/>
              <a:t>…</a:t>
            </a:r>
            <a:endParaRPr sz="700"/>
          </a:p>
        </p:txBody>
      </p:sp>
      <p:sp>
        <p:nvSpPr>
          <p:cNvPr id="99" name="object 99"/>
          <p:cNvSpPr txBox="1"/>
          <p:nvPr/>
        </p:nvSpPr>
        <p:spPr>
          <a:xfrm>
            <a:off x="7896284" y="2075458"/>
            <a:ext cx="237490" cy="170881"/>
          </a:xfrm>
          <a:prstGeom prst="rect">
            <a:avLst/>
          </a:prstGeom>
          <a:solidFill>
            <a:srgbClr val="EDEDED"/>
          </a:solidFill>
          <a:ln w="9524">
            <a:solidFill>
              <a:srgbClr val="595959"/>
            </a:solidFill>
          </a:ln>
        </p:spPr>
        <p:txBody>
          <a:bodyPr vert="horz" wrap="square" lIns="0" tIns="62548" rIns="0" bIns="0" rtlCol="0">
            <a:spAutoFit/>
          </a:bodyPr>
          <a:lstStyle/>
          <a:p>
            <a:pPr marL="64135">
              <a:spcBef>
                <a:spcPts val="493"/>
              </a:spcBef>
            </a:pPr>
            <a:r>
              <a:rPr sz="700" spc="-13" dirty="0"/>
              <a:t>Pn</a:t>
            </a:r>
            <a:endParaRPr sz="700"/>
          </a:p>
        </p:txBody>
      </p:sp>
      <p:grpSp>
        <p:nvGrpSpPr>
          <p:cNvPr id="100" name="object 100"/>
          <p:cNvGrpSpPr/>
          <p:nvPr/>
        </p:nvGrpSpPr>
        <p:grpSpPr>
          <a:xfrm>
            <a:off x="4659528" y="860917"/>
            <a:ext cx="2870200" cy="2393633"/>
            <a:chOff x="9319055" y="1721834"/>
            <a:chExt cx="5740400" cy="4787265"/>
          </a:xfrm>
        </p:grpSpPr>
        <p:sp>
          <p:nvSpPr>
            <p:cNvPr id="101" name="object 101"/>
            <p:cNvSpPr/>
            <p:nvPr/>
          </p:nvSpPr>
          <p:spPr>
            <a:xfrm>
              <a:off x="13293395" y="2696260"/>
              <a:ext cx="1674495" cy="3813175"/>
            </a:xfrm>
            <a:custGeom>
              <a:avLst/>
              <a:gdLst/>
              <a:ahLst/>
              <a:cxnLst/>
              <a:rect l="l" t="t" r="r" b="b"/>
              <a:pathLst>
                <a:path w="1674494" h="3813175">
                  <a:moveTo>
                    <a:pt x="1674037" y="587070"/>
                  </a:moveTo>
                  <a:lnTo>
                    <a:pt x="1666125" y="515162"/>
                  </a:lnTo>
                  <a:lnTo>
                    <a:pt x="1644916" y="455637"/>
                  </a:lnTo>
                  <a:lnTo>
                    <a:pt x="1613382" y="407822"/>
                  </a:lnTo>
                  <a:lnTo>
                    <a:pt x="1569618" y="357454"/>
                  </a:lnTo>
                  <a:lnTo>
                    <a:pt x="1515376" y="306273"/>
                  </a:lnTo>
                  <a:lnTo>
                    <a:pt x="1484871" y="280924"/>
                  </a:lnTo>
                  <a:lnTo>
                    <a:pt x="1452397" y="256019"/>
                  </a:lnTo>
                  <a:lnTo>
                    <a:pt x="1418183" y="231800"/>
                  </a:lnTo>
                  <a:lnTo>
                    <a:pt x="1382433" y="208470"/>
                  </a:lnTo>
                  <a:lnTo>
                    <a:pt x="1345374" y="186245"/>
                  </a:lnTo>
                  <a:lnTo>
                    <a:pt x="1307236" y="165354"/>
                  </a:lnTo>
                  <a:lnTo>
                    <a:pt x="1268222" y="146011"/>
                  </a:lnTo>
                  <a:lnTo>
                    <a:pt x="1228559" y="128422"/>
                  </a:lnTo>
                  <a:lnTo>
                    <a:pt x="1188466" y="112826"/>
                  </a:lnTo>
                  <a:lnTo>
                    <a:pt x="1148156" y="99441"/>
                  </a:lnTo>
                  <a:lnTo>
                    <a:pt x="1107846" y="88468"/>
                  </a:lnTo>
                  <a:lnTo>
                    <a:pt x="1067765" y="80137"/>
                  </a:lnTo>
                  <a:lnTo>
                    <a:pt x="1028128" y="74676"/>
                  </a:lnTo>
                  <a:lnTo>
                    <a:pt x="989139" y="72288"/>
                  </a:lnTo>
                  <a:lnTo>
                    <a:pt x="951039" y="73190"/>
                  </a:lnTo>
                  <a:lnTo>
                    <a:pt x="914044" y="77622"/>
                  </a:lnTo>
                  <a:lnTo>
                    <a:pt x="878357" y="85775"/>
                  </a:lnTo>
                  <a:lnTo>
                    <a:pt x="872388" y="87896"/>
                  </a:lnTo>
                  <a:lnTo>
                    <a:pt x="862330" y="77787"/>
                  </a:lnTo>
                  <a:lnTo>
                    <a:pt x="831888" y="54013"/>
                  </a:lnTo>
                  <a:lnTo>
                    <a:pt x="766610" y="20332"/>
                  </a:lnTo>
                  <a:lnTo>
                    <a:pt x="696963" y="3149"/>
                  </a:lnTo>
                  <a:lnTo>
                    <a:pt x="661035" y="0"/>
                  </a:lnTo>
                  <a:lnTo>
                    <a:pt x="624687" y="101"/>
                  </a:lnTo>
                  <a:lnTo>
                    <a:pt x="551586" y="8864"/>
                  </a:lnTo>
                  <a:lnTo>
                    <a:pt x="479412" y="27063"/>
                  </a:lnTo>
                  <a:lnTo>
                    <a:pt x="409956" y="52374"/>
                  </a:lnTo>
                  <a:lnTo>
                    <a:pt x="344970" y="82410"/>
                  </a:lnTo>
                  <a:lnTo>
                    <a:pt x="286232" y="114858"/>
                  </a:lnTo>
                  <a:lnTo>
                    <a:pt x="235521" y="147332"/>
                  </a:lnTo>
                  <a:lnTo>
                    <a:pt x="194602" y="177520"/>
                  </a:lnTo>
                  <a:lnTo>
                    <a:pt x="151422" y="225640"/>
                  </a:lnTo>
                  <a:lnTo>
                    <a:pt x="116967" y="291693"/>
                  </a:lnTo>
                  <a:lnTo>
                    <a:pt x="102704" y="330504"/>
                  </a:lnTo>
                  <a:lnTo>
                    <a:pt x="90284" y="372630"/>
                  </a:lnTo>
                  <a:lnTo>
                    <a:pt x="79578" y="417728"/>
                  </a:lnTo>
                  <a:lnTo>
                    <a:pt x="70459" y="465378"/>
                  </a:lnTo>
                  <a:lnTo>
                    <a:pt x="62826" y="515226"/>
                  </a:lnTo>
                  <a:lnTo>
                    <a:pt x="56565" y="566877"/>
                  </a:lnTo>
                  <a:lnTo>
                    <a:pt x="51549" y="619950"/>
                  </a:lnTo>
                  <a:lnTo>
                    <a:pt x="47663" y="674052"/>
                  </a:lnTo>
                  <a:lnTo>
                    <a:pt x="44805" y="728814"/>
                  </a:lnTo>
                  <a:lnTo>
                    <a:pt x="42837" y="783856"/>
                  </a:lnTo>
                  <a:lnTo>
                    <a:pt x="41668" y="838784"/>
                  </a:lnTo>
                  <a:lnTo>
                    <a:pt x="41160" y="893203"/>
                  </a:lnTo>
                  <a:lnTo>
                    <a:pt x="41211" y="946759"/>
                  </a:lnTo>
                  <a:lnTo>
                    <a:pt x="41694" y="999045"/>
                  </a:lnTo>
                  <a:lnTo>
                    <a:pt x="42506" y="1049693"/>
                  </a:lnTo>
                  <a:lnTo>
                    <a:pt x="43522" y="1098308"/>
                  </a:lnTo>
                  <a:lnTo>
                    <a:pt x="45923" y="1145578"/>
                  </a:lnTo>
                  <a:lnTo>
                    <a:pt x="50774" y="1192453"/>
                  </a:lnTo>
                  <a:lnTo>
                    <a:pt x="57797" y="1239062"/>
                  </a:lnTo>
                  <a:lnTo>
                    <a:pt x="66713" y="1285468"/>
                  </a:lnTo>
                  <a:lnTo>
                    <a:pt x="77241" y="1331772"/>
                  </a:lnTo>
                  <a:lnTo>
                    <a:pt x="89103" y="1378064"/>
                  </a:lnTo>
                  <a:lnTo>
                    <a:pt x="102006" y="1424444"/>
                  </a:lnTo>
                  <a:lnTo>
                    <a:pt x="115697" y="1471002"/>
                  </a:lnTo>
                  <a:lnTo>
                    <a:pt x="129857" y="1517827"/>
                  </a:lnTo>
                  <a:lnTo>
                    <a:pt x="144233" y="1565008"/>
                  </a:lnTo>
                  <a:lnTo>
                    <a:pt x="158534" y="1612633"/>
                  </a:lnTo>
                  <a:lnTo>
                    <a:pt x="172491" y="1660804"/>
                  </a:lnTo>
                  <a:lnTo>
                    <a:pt x="185813" y="1709610"/>
                  </a:lnTo>
                  <a:lnTo>
                    <a:pt x="198208" y="1759140"/>
                  </a:lnTo>
                  <a:lnTo>
                    <a:pt x="209423" y="1809483"/>
                  </a:lnTo>
                  <a:lnTo>
                    <a:pt x="219163" y="1860727"/>
                  </a:lnTo>
                  <a:lnTo>
                    <a:pt x="227139" y="1912988"/>
                  </a:lnTo>
                  <a:lnTo>
                    <a:pt x="233083" y="1966328"/>
                  </a:lnTo>
                  <a:lnTo>
                    <a:pt x="236715" y="2020862"/>
                  </a:lnTo>
                  <a:lnTo>
                    <a:pt x="237744" y="2076665"/>
                  </a:lnTo>
                  <a:lnTo>
                    <a:pt x="236156" y="2119642"/>
                  </a:lnTo>
                  <a:lnTo>
                    <a:pt x="232079" y="2164804"/>
                  </a:lnTo>
                  <a:lnTo>
                    <a:pt x="225742" y="2211908"/>
                  </a:lnTo>
                  <a:lnTo>
                    <a:pt x="217411" y="2260752"/>
                  </a:lnTo>
                  <a:lnTo>
                    <a:pt x="207302" y="2311095"/>
                  </a:lnTo>
                  <a:lnTo>
                    <a:pt x="195681" y="2362733"/>
                  </a:lnTo>
                  <a:lnTo>
                    <a:pt x="182778" y="2415438"/>
                  </a:lnTo>
                  <a:lnTo>
                    <a:pt x="168833" y="2469007"/>
                  </a:lnTo>
                  <a:lnTo>
                    <a:pt x="154101" y="2523198"/>
                  </a:lnTo>
                  <a:lnTo>
                    <a:pt x="138811" y="2577808"/>
                  </a:lnTo>
                  <a:lnTo>
                    <a:pt x="123202" y="2632621"/>
                  </a:lnTo>
                  <a:lnTo>
                    <a:pt x="107543" y="2687396"/>
                  </a:lnTo>
                  <a:lnTo>
                    <a:pt x="92049" y="2741942"/>
                  </a:lnTo>
                  <a:lnTo>
                    <a:pt x="76974" y="2796019"/>
                  </a:lnTo>
                  <a:lnTo>
                    <a:pt x="62547" y="2849410"/>
                  </a:lnTo>
                  <a:lnTo>
                    <a:pt x="49034" y="2901899"/>
                  </a:lnTo>
                  <a:lnTo>
                    <a:pt x="36664" y="2953270"/>
                  </a:lnTo>
                  <a:lnTo>
                    <a:pt x="25666" y="3003308"/>
                  </a:lnTo>
                  <a:lnTo>
                    <a:pt x="16306" y="3051784"/>
                  </a:lnTo>
                  <a:lnTo>
                    <a:pt x="8826" y="3098482"/>
                  </a:lnTo>
                  <a:lnTo>
                    <a:pt x="3441" y="3143173"/>
                  </a:lnTo>
                  <a:lnTo>
                    <a:pt x="419" y="3185655"/>
                  </a:lnTo>
                  <a:lnTo>
                    <a:pt x="0" y="3225698"/>
                  </a:lnTo>
                  <a:lnTo>
                    <a:pt x="2413" y="3263087"/>
                  </a:lnTo>
                  <a:lnTo>
                    <a:pt x="16738" y="3329025"/>
                  </a:lnTo>
                  <a:lnTo>
                    <a:pt x="43243" y="3380613"/>
                  </a:lnTo>
                  <a:lnTo>
                    <a:pt x="81114" y="3429927"/>
                  </a:lnTo>
                  <a:lnTo>
                    <a:pt x="130340" y="3480917"/>
                  </a:lnTo>
                  <a:lnTo>
                    <a:pt x="158661" y="3506508"/>
                  </a:lnTo>
                  <a:lnTo>
                    <a:pt x="189179" y="3531857"/>
                  </a:lnTo>
                  <a:lnTo>
                    <a:pt x="221640" y="3556749"/>
                  </a:lnTo>
                  <a:lnTo>
                    <a:pt x="255866" y="3580968"/>
                  </a:lnTo>
                  <a:lnTo>
                    <a:pt x="291604" y="3604298"/>
                  </a:lnTo>
                  <a:lnTo>
                    <a:pt x="328663" y="3626523"/>
                  </a:lnTo>
                  <a:lnTo>
                    <a:pt x="366801" y="3647414"/>
                  </a:lnTo>
                  <a:lnTo>
                    <a:pt x="405815" y="3666769"/>
                  </a:lnTo>
                  <a:lnTo>
                    <a:pt x="445477" y="3684346"/>
                  </a:lnTo>
                  <a:lnTo>
                    <a:pt x="485571" y="3699941"/>
                  </a:lnTo>
                  <a:lnTo>
                    <a:pt x="525881" y="3713327"/>
                  </a:lnTo>
                  <a:lnTo>
                    <a:pt x="566191" y="3724300"/>
                  </a:lnTo>
                  <a:lnTo>
                    <a:pt x="606272" y="3732631"/>
                  </a:lnTo>
                  <a:lnTo>
                    <a:pt x="645909" y="3738092"/>
                  </a:lnTo>
                  <a:lnTo>
                    <a:pt x="684885" y="3740493"/>
                  </a:lnTo>
                  <a:lnTo>
                    <a:pt x="722985" y="3739578"/>
                  </a:lnTo>
                  <a:lnTo>
                    <a:pt x="759993" y="3735159"/>
                  </a:lnTo>
                  <a:lnTo>
                    <a:pt x="795680" y="3726992"/>
                  </a:lnTo>
                  <a:lnTo>
                    <a:pt x="801611" y="3724897"/>
                  </a:lnTo>
                  <a:lnTo>
                    <a:pt x="811695" y="3734993"/>
                  </a:lnTo>
                  <a:lnTo>
                    <a:pt x="842137" y="3758768"/>
                  </a:lnTo>
                  <a:lnTo>
                    <a:pt x="907415" y="3792448"/>
                  </a:lnTo>
                  <a:lnTo>
                    <a:pt x="977074" y="3809644"/>
                  </a:lnTo>
                  <a:lnTo>
                    <a:pt x="1013002" y="3812781"/>
                  </a:lnTo>
                  <a:lnTo>
                    <a:pt x="1049350" y="3812679"/>
                  </a:lnTo>
                  <a:lnTo>
                    <a:pt x="1122451" y="3803916"/>
                  </a:lnTo>
                  <a:lnTo>
                    <a:pt x="1194625" y="3785717"/>
                  </a:lnTo>
                  <a:lnTo>
                    <a:pt x="1264081" y="3760419"/>
                  </a:lnTo>
                  <a:lnTo>
                    <a:pt x="1329067" y="3730371"/>
                  </a:lnTo>
                  <a:lnTo>
                    <a:pt x="1387805" y="3697922"/>
                  </a:lnTo>
                  <a:lnTo>
                    <a:pt x="1438529" y="3665436"/>
                  </a:lnTo>
                  <a:lnTo>
                    <a:pt x="1479448" y="3635260"/>
                  </a:lnTo>
                  <a:lnTo>
                    <a:pt x="1522615" y="3587140"/>
                  </a:lnTo>
                  <a:lnTo>
                    <a:pt x="1557070" y="3521075"/>
                  </a:lnTo>
                  <a:lnTo>
                    <a:pt x="1571332" y="3482276"/>
                  </a:lnTo>
                  <a:lnTo>
                    <a:pt x="1583753" y="3440138"/>
                  </a:lnTo>
                  <a:lnTo>
                    <a:pt x="1594459" y="3395053"/>
                  </a:lnTo>
                  <a:lnTo>
                    <a:pt x="1603578" y="3347389"/>
                  </a:lnTo>
                  <a:lnTo>
                    <a:pt x="1611210" y="3297542"/>
                  </a:lnTo>
                  <a:lnTo>
                    <a:pt x="1617472" y="3245891"/>
                  </a:lnTo>
                  <a:lnTo>
                    <a:pt x="1622488" y="3192818"/>
                  </a:lnTo>
                  <a:lnTo>
                    <a:pt x="1626374" y="3138716"/>
                  </a:lnTo>
                  <a:lnTo>
                    <a:pt x="1629232" y="3083953"/>
                  </a:lnTo>
                  <a:lnTo>
                    <a:pt x="1631200" y="3028912"/>
                  </a:lnTo>
                  <a:lnTo>
                    <a:pt x="1632369" y="2973997"/>
                  </a:lnTo>
                  <a:lnTo>
                    <a:pt x="1632877" y="2919565"/>
                  </a:lnTo>
                  <a:lnTo>
                    <a:pt x="1632826" y="2866021"/>
                  </a:lnTo>
                  <a:lnTo>
                    <a:pt x="1632343" y="2813723"/>
                  </a:lnTo>
                  <a:lnTo>
                    <a:pt x="1631530" y="2763075"/>
                  </a:lnTo>
                  <a:lnTo>
                    <a:pt x="1630514" y="2714460"/>
                  </a:lnTo>
                  <a:lnTo>
                    <a:pt x="1628114" y="2667203"/>
                  </a:lnTo>
                  <a:lnTo>
                    <a:pt x="1623263" y="2620314"/>
                  </a:lnTo>
                  <a:lnTo>
                    <a:pt x="1616240" y="2573718"/>
                  </a:lnTo>
                  <a:lnTo>
                    <a:pt x="1607324" y="2527312"/>
                  </a:lnTo>
                  <a:lnTo>
                    <a:pt x="1596796" y="2480995"/>
                  </a:lnTo>
                  <a:lnTo>
                    <a:pt x="1584934" y="2434704"/>
                  </a:lnTo>
                  <a:lnTo>
                    <a:pt x="1572031" y="2388324"/>
                  </a:lnTo>
                  <a:lnTo>
                    <a:pt x="1558353" y="2341765"/>
                  </a:lnTo>
                  <a:lnTo>
                    <a:pt x="1544180" y="2294940"/>
                  </a:lnTo>
                  <a:lnTo>
                    <a:pt x="1529803" y="2247773"/>
                  </a:lnTo>
                  <a:lnTo>
                    <a:pt x="1515503" y="2200135"/>
                  </a:lnTo>
                  <a:lnTo>
                    <a:pt x="1501546" y="2151964"/>
                  </a:lnTo>
                  <a:lnTo>
                    <a:pt x="1488236" y="2103170"/>
                  </a:lnTo>
                  <a:lnTo>
                    <a:pt x="1475828" y="2053640"/>
                  </a:lnTo>
                  <a:lnTo>
                    <a:pt x="1464614" y="2003298"/>
                  </a:lnTo>
                  <a:lnTo>
                    <a:pt x="1454886" y="1952040"/>
                  </a:lnTo>
                  <a:lnTo>
                    <a:pt x="1446898" y="1899793"/>
                  </a:lnTo>
                  <a:lnTo>
                    <a:pt x="1440954" y="1846440"/>
                  </a:lnTo>
                  <a:lnTo>
                    <a:pt x="1437322" y="1791919"/>
                  </a:lnTo>
                  <a:lnTo>
                    <a:pt x="1436293" y="1736115"/>
                  </a:lnTo>
                  <a:lnTo>
                    <a:pt x="1437881" y="1693125"/>
                  </a:lnTo>
                  <a:lnTo>
                    <a:pt x="1441970" y="1647964"/>
                  </a:lnTo>
                  <a:lnTo>
                    <a:pt x="1448295" y="1600860"/>
                  </a:lnTo>
                  <a:lnTo>
                    <a:pt x="1456639" y="1552028"/>
                  </a:lnTo>
                  <a:lnTo>
                    <a:pt x="1466735" y="1501673"/>
                  </a:lnTo>
                  <a:lnTo>
                    <a:pt x="1478356" y="1450035"/>
                  </a:lnTo>
                  <a:lnTo>
                    <a:pt x="1491259" y="1397330"/>
                  </a:lnTo>
                  <a:lnTo>
                    <a:pt x="1505204" y="1343761"/>
                  </a:lnTo>
                  <a:lnTo>
                    <a:pt x="1519948" y="1289570"/>
                  </a:lnTo>
                  <a:lnTo>
                    <a:pt x="1535226" y="1234960"/>
                  </a:lnTo>
                  <a:lnTo>
                    <a:pt x="1550835" y="1180147"/>
                  </a:lnTo>
                  <a:lnTo>
                    <a:pt x="1566506" y="1125372"/>
                  </a:lnTo>
                  <a:lnTo>
                    <a:pt x="1582000" y="1070825"/>
                  </a:lnTo>
                  <a:lnTo>
                    <a:pt x="1597075" y="1016762"/>
                  </a:lnTo>
                  <a:lnTo>
                    <a:pt x="1611490" y="963358"/>
                  </a:lnTo>
                  <a:lnTo>
                    <a:pt x="1625003" y="910869"/>
                  </a:lnTo>
                  <a:lnTo>
                    <a:pt x="1637385" y="859497"/>
                  </a:lnTo>
                  <a:lnTo>
                    <a:pt x="1648371" y="809459"/>
                  </a:lnTo>
                  <a:lnTo>
                    <a:pt x="1657731" y="760984"/>
                  </a:lnTo>
                  <a:lnTo>
                    <a:pt x="1665224" y="714298"/>
                  </a:lnTo>
                  <a:lnTo>
                    <a:pt x="1670596" y="669594"/>
                  </a:lnTo>
                  <a:lnTo>
                    <a:pt x="1673618" y="627113"/>
                  </a:lnTo>
                  <a:lnTo>
                    <a:pt x="1674037" y="587070"/>
                  </a:lnTo>
                  <a:close/>
                </a:path>
              </a:pathLst>
            </a:custGeom>
            <a:solidFill>
              <a:srgbClr val="FFFFFF"/>
            </a:solidFill>
          </p:spPr>
          <p:txBody>
            <a:bodyPr wrap="square" lIns="0" tIns="0" rIns="0" bIns="0" rtlCol="0"/>
            <a:lstStyle/>
            <a:p>
              <a:endParaRPr sz="700"/>
            </a:p>
          </p:txBody>
        </p:sp>
        <p:sp>
          <p:nvSpPr>
            <p:cNvPr id="102" name="object 102"/>
            <p:cNvSpPr/>
            <p:nvPr/>
          </p:nvSpPr>
          <p:spPr>
            <a:xfrm>
              <a:off x="13291872" y="3409168"/>
              <a:ext cx="1767205" cy="1958339"/>
            </a:xfrm>
            <a:custGeom>
              <a:avLst/>
              <a:gdLst/>
              <a:ahLst/>
              <a:cxnLst/>
              <a:rect l="l" t="t" r="r" b="b"/>
              <a:pathLst>
                <a:path w="1767205" h="1958339">
                  <a:moveTo>
                    <a:pt x="0" y="0"/>
                  </a:moveTo>
                  <a:lnTo>
                    <a:pt x="1766996" y="0"/>
                  </a:lnTo>
                </a:path>
                <a:path w="1767205" h="1958339">
                  <a:moveTo>
                    <a:pt x="0" y="1957746"/>
                  </a:moveTo>
                  <a:lnTo>
                    <a:pt x="1766996" y="1957746"/>
                  </a:lnTo>
                </a:path>
              </a:pathLst>
            </a:custGeom>
            <a:ln w="38099">
              <a:solidFill>
                <a:srgbClr val="0844A1"/>
              </a:solidFill>
            </a:ln>
          </p:spPr>
          <p:txBody>
            <a:bodyPr wrap="square" lIns="0" tIns="0" rIns="0" bIns="0" rtlCol="0"/>
            <a:lstStyle/>
            <a:p>
              <a:endParaRPr sz="700"/>
            </a:p>
          </p:txBody>
        </p:sp>
        <p:sp>
          <p:nvSpPr>
            <p:cNvPr id="103" name="object 103"/>
            <p:cNvSpPr/>
            <p:nvPr/>
          </p:nvSpPr>
          <p:spPr>
            <a:xfrm>
              <a:off x="9338105" y="1740884"/>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104" name="object 104"/>
            <p:cNvSpPr/>
            <p:nvPr/>
          </p:nvSpPr>
          <p:spPr>
            <a:xfrm>
              <a:off x="9338105" y="1740884"/>
              <a:ext cx="1287780" cy="746760"/>
            </a:xfrm>
            <a:custGeom>
              <a:avLst/>
              <a:gdLst/>
              <a:ahLst/>
              <a:cxnLst/>
              <a:rect l="l" t="t" r="r" b="b"/>
              <a:pathLst>
                <a:path w="1287779" h="746760">
                  <a:moveTo>
                    <a:pt x="0" y="51612"/>
                  </a:move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lnTo>
                    <a:pt x="51624" y="746398"/>
                  </a:lnTo>
                  <a:lnTo>
                    <a:pt x="31535" y="742342"/>
                  </a:lnTo>
                  <a:lnTo>
                    <a:pt x="15124" y="731281"/>
                  </a:lnTo>
                  <a:lnTo>
                    <a:pt x="4058" y="714875"/>
                  </a:lnTo>
                  <a:lnTo>
                    <a:pt x="0" y="694783"/>
                  </a:lnTo>
                  <a:lnTo>
                    <a:pt x="0" y="51612"/>
                  </a:lnTo>
                  <a:close/>
                </a:path>
              </a:pathLst>
            </a:custGeom>
            <a:ln w="38099">
              <a:solidFill>
                <a:srgbClr val="0844A1"/>
              </a:solidFill>
            </a:ln>
          </p:spPr>
          <p:txBody>
            <a:bodyPr wrap="square" lIns="0" tIns="0" rIns="0" bIns="0" rtlCol="0"/>
            <a:lstStyle/>
            <a:p>
              <a:endParaRPr sz="700"/>
            </a:p>
          </p:txBody>
        </p:sp>
      </p:grpSp>
      <p:sp>
        <p:nvSpPr>
          <p:cNvPr id="105" name="object 105"/>
          <p:cNvSpPr txBox="1"/>
          <p:nvPr/>
        </p:nvSpPr>
        <p:spPr>
          <a:xfrm>
            <a:off x="4774980" y="908005"/>
            <a:ext cx="432118" cy="276551"/>
          </a:xfrm>
          <a:prstGeom prst="rect">
            <a:avLst/>
          </a:prstGeom>
        </p:spPr>
        <p:txBody>
          <a:bodyPr vert="horz" wrap="square" lIns="0" tIns="5398" rIns="0" bIns="0" rtlCol="0">
            <a:spAutoFit/>
          </a:bodyPr>
          <a:lstStyle/>
          <a:p>
            <a:pPr marL="56832" marR="2540" indent="-50800">
              <a:lnSpc>
                <a:spcPct val="100699"/>
              </a:lnSpc>
              <a:spcBef>
                <a:spcPts val="43"/>
              </a:spcBef>
            </a:pPr>
            <a:r>
              <a:rPr sz="900" b="1" spc="-43" dirty="0"/>
              <a:t>Softmax </a:t>
            </a:r>
            <a:r>
              <a:rPr sz="900" b="1" spc="-5" dirty="0"/>
              <a:t>output</a:t>
            </a:r>
            <a:endParaRPr sz="9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sp>
        <p:nvSpPr>
          <p:cNvPr id="6" name="object 6"/>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grpSp>
        <p:nvGrpSpPr>
          <p:cNvPr id="7" name="object 7"/>
          <p:cNvGrpSpPr/>
          <p:nvPr/>
        </p:nvGrpSpPr>
        <p:grpSpPr>
          <a:xfrm>
            <a:off x="3465106" y="1976208"/>
            <a:ext cx="961073" cy="1387158"/>
            <a:chOff x="6930211" y="3952416"/>
            <a:chExt cx="1922145" cy="2774315"/>
          </a:xfrm>
        </p:grpSpPr>
        <p:sp>
          <p:nvSpPr>
            <p:cNvPr id="8" name="object 8"/>
            <p:cNvSpPr/>
            <p:nvPr/>
          </p:nvSpPr>
          <p:spPr>
            <a:xfrm>
              <a:off x="6939736" y="3961941"/>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9" name="object 9"/>
            <p:cNvSpPr/>
            <p:nvPr/>
          </p:nvSpPr>
          <p:spPr>
            <a:xfrm>
              <a:off x="6939736" y="3961941"/>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grpSp>
      <p:sp>
        <p:nvSpPr>
          <p:cNvPr id="10" name="object 10"/>
          <p:cNvSpPr txBox="1"/>
          <p:nvPr/>
        </p:nvSpPr>
        <p:spPr>
          <a:xfrm>
            <a:off x="3655355" y="2566843"/>
            <a:ext cx="580390" cy="191078"/>
          </a:xfrm>
          <a:prstGeom prst="rect">
            <a:avLst/>
          </a:prstGeom>
        </p:spPr>
        <p:txBody>
          <a:bodyPr vert="horz" wrap="square" lIns="0" tIns="6350" rIns="0" bIns="0" rtlCol="0">
            <a:spAutoFit/>
          </a:bodyPr>
          <a:lstStyle/>
          <a:p>
            <a:pPr marL="6350">
              <a:spcBef>
                <a:spcPts val="50"/>
              </a:spcBef>
            </a:pPr>
            <a:r>
              <a:rPr sz="1200" spc="-5" dirty="0"/>
              <a:t>Encoder</a:t>
            </a:r>
            <a:endParaRPr sz="1200"/>
          </a:p>
        </p:txBody>
      </p:sp>
      <p:grpSp>
        <p:nvGrpSpPr>
          <p:cNvPr id="11" name="object 11"/>
          <p:cNvGrpSpPr/>
          <p:nvPr/>
        </p:nvGrpSpPr>
        <p:grpSpPr>
          <a:xfrm>
            <a:off x="4575203" y="1321785"/>
            <a:ext cx="961073" cy="2041525"/>
            <a:chOff x="9150406" y="2643569"/>
            <a:chExt cx="1922145" cy="4083050"/>
          </a:xfrm>
        </p:grpSpPr>
        <p:sp>
          <p:nvSpPr>
            <p:cNvPr id="12" name="object 12"/>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13" name="object 13"/>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grpSp>
      <p:sp>
        <p:nvSpPr>
          <p:cNvPr id="14" name="object 14"/>
          <p:cNvSpPr txBox="1"/>
          <p:nvPr/>
        </p:nvSpPr>
        <p:spPr>
          <a:xfrm>
            <a:off x="4761249" y="2239569"/>
            <a:ext cx="588963" cy="191078"/>
          </a:xfrm>
          <a:prstGeom prst="rect">
            <a:avLst/>
          </a:prstGeom>
        </p:spPr>
        <p:txBody>
          <a:bodyPr vert="horz" wrap="square" lIns="0" tIns="6350" rIns="0" bIns="0" rtlCol="0">
            <a:spAutoFit/>
          </a:bodyPr>
          <a:lstStyle/>
          <a:p>
            <a:pPr marL="6350">
              <a:spcBef>
                <a:spcPts val="50"/>
              </a:spcBef>
            </a:pPr>
            <a:r>
              <a:rPr sz="1200" spc="-5" dirty="0"/>
              <a:t>Decoder</a:t>
            </a:r>
            <a:endParaRPr sz="1200"/>
          </a:p>
        </p:txBody>
      </p:sp>
      <p:grpSp>
        <p:nvGrpSpPr>
          <p:cNvPr id="15" name="object 15"/>
          <p:cNvGrpSpPr/>
          <p:nvPr/>
        </p:nvGrpSpPr>
        <p:grpSpPr>
          <a:xfrm>
            <a:off x="3699655" y="3696805"/>
            <a:ext cx="653415" cy="275908"/>
            <a:chOff x="7399310" y="7393609"/>
            <a:chExt cx="1306830" cy="551815"/>
          </a:xfrm>
        </p:grpSpPr>
        <p:sp>
          <p:nvSpPr>
            <p:cNvPr id="16" name="object 16"/>
            <p:cNvSpPr/>
            <p:nvPr/>
          </p:nvSpPr>
          <p:spPr>
            <a:xfrm>
              <a:off x="7408835"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17" name="object 17"/>
            <p:cNvSpPr/>
            <p:nvPr/>
          </p:nvSpPr>
          <p:spPr>
            <a:xfrm>
              <a:off x="7408835"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18" name="object 18"/>
          <p:cNvSpPr txBox="1"/>
          <p:nvPr/>
        </p:nvSpPr>
        <p:spPr>
          <a:xfrm>
            <a:off x="3827218"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19" name="object 19"/>
          <p:cNvGrpSpPr/>
          <p:nvPr/>
        </p:nvGrpSpPr>
        <p:grpSpPr>
          <a:xfrm>
            <a:off x="4660028" y="3696805"/>
            <a:ext cx="653415" cy="275908"/>
            <a:chOff x="9320055" y="7393609"/>
            <a:chExt cx="1306830" cy="551815"/>
          </a:xfrm>
        </p:grpSpPr>
        <p:sp>
          <p:nvSpPr>
            <p:cNvPr id="20" name="object 20"/>
            <p:cNvSpPr/>
            <p:nvPr/>
          </p:nvSpPr>
          <p:spPr>
            <a:xfrm>
              <a:off x="9329580"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21" name="object 21"/>
            <p:cNvSpPr/>
            <p:nvPr/>
          </p:nvSpPr>
          <p:spPr>
            <a:xfrm>
              <a:off x="9329580"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22" name="object 22"/>
          <p:cNvSpPr txBox="1"/>
          <p:nvPr/>
        </p:nvSpPr>
        <p:spPr>
          <a:xfrm>
            <a:off x="4787593"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23" name="object 23"/>
          <p:cNvGrpSpPr/>
          <p:nvPr/>
        </p:nvGrpSpPr>
        <p:grpSpPr>
          <a:xfrm>
            <a:off x="4660028" y="860342"/>
            <a:ext cx="653415" cy="382905"/>
            <a:chOff x="9320055" y="1720683"/>
            <a:chExt cx="1306830" cy="765810"/>
          </a:xfrm>
        </p:grpSpPr>
        <p:sp>
          <p:nvSpPr>
            <p:cNvPr id="24" name="object 24"/>
            <p:cNvSpPr/>
            <p:nvPr/>
          </p:nvSpPr>
          <p:spPr>
            <a:xfrm>
              <a:off x="9329580" y="1730208"/>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25" name="object 25"/>
            <p:cNvSpPr/>
            <p:nvPr/>
          </p:nvSpPr>
          <p:spPr>
            <a:xfrm>
              <a:off x="9329580" y="1730208"/>
              <a:ext cx="1287780" cy="746760"/>
            </a:xfrm>
            <a:custGeom>
              <a:avLst/>
              <a:gdLst/>
              <a:ahLst/>
              <a:cxnLst/>
              <a:rect l="l" t="t" r="r" b="b"/>
              <a:pathLst>
                <a:path w="1287779" h="746760">
                  <a:moveTo>
                    <a:pt x="0" y="51612"/>
                  </a:move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lnTo>
                    <a:pt x="51624" y="746398"/>
                  </a:lnTo>
                  <a:lnTo>
                    <a:pt x="31535" y="742342"/>
                  </a:lnTo>
                  <a:lnTo>
                    <a:pt x="15124" y="731281"/>
                  </a:lnTo>
                  <a:lnTo>
                    <a:pt x="4058" y="714875"/>
                  </a:lnTo>
                  <a:lnTo>
                    <a:pt x="0" y="694783"/>
                  </a:lnTo>
                  <a:lnTo>
                    <a:pt x="0" y="51612"/>
                  </a:lnTo>
                  <a:close/>
                </a:path>
              </a:pathLst>
            </a:custGeom>
            <a:ln w="19049">
              <a:solidFill>
                <a:srgbClr val="595959"/>
              </a:solidFill>
            </a:ln>
          </p:spPr>
          <p:txBody>
            <a:bodyPr wrap="square" lIns="0" tIns="0" rIns="0" bIns="0" rtlCol="0"/>
            <a:lstStyle/>
            <a:p>
              <a:endParaRPr sz="700"/>
            </a:p>
          </p:txBody>
        </p:sp>
      </p:grpSp>
      <p:sp>
        <p:nvSpPr>
          <p:cNvPr id="26" name="object 26"/>
          <p:cNvSpPr txBox="1"/>
          <p:nvPr/>
        </p:nvSpPr>
        <p:spPr>
          <a:xfrm>
            <a:off x="4770717" y="902671"/>
            <a:ext cx="432118" cy="276551"/>
          </a:xfrm>
          <a:prstGeom prst="rect">
            <a:avLst/>
          </a:prstGeom>
        </p:spPr>
        <p:txBody>
          <a:bodyPr vert="horz" wrap="square" lIns="0" tIns="5398" rIns="0" bIns="0" rtlCol="0">
            <a:spAutoFit/>
          </a:bodyPr>
          <a:lstStyle/>
          <a:p>
            <a:pPr marL="56832" marR="2540" indent="-50800">
              <a:lnSpc>
                <a:spcPct val="100699"/>
              </a:lnSpc>
              <a:spcBef>
                <a:spcPts val="43"/>
              </a:spcBef>
            </a:pPr>
            <a:r>
              <a:rPr sz="900" spc="-5" dirty="0"/>
              <a:t>Softmax output</a:t>
            </a:r>
            <a:endParaRPr sz="900"/>
          </a:p>
        </p:txBody>
      </p:sp>
      <p:grpSp>
        <p:nvGrpSpPr>
          <p:cNvPr id="27" name="object 27"/>
          <p:cNvGrpSpPr/>
          <p:nvPr/>
        </p:nvGrpSpPr>
        <p:grpSpPr>
          <a:xfrm>
            <a:off x="3940754" y="389767"/>
            <a:ext cx="1723073" cy="3978910"/>
            <a:chOff x="7881508" y="779533"/>
            <a:chExt cx="3446145" cy="7957820"/>
          </a:xfrm>
        </p:grpSpPr>
        <p:sp>
          <p:nvSpPr>
            <p:cNvPr id="28" name="object 28"/>
            <p:cNvSpPr/>
            <p:nvPr/>
          </p:nvSpPr>
          <p:spPr>
            <a:xfrm>
              <a:off x="7891033" y="3791417"/>
              <a:ext cx="1269365" cy="3611879"/>
            </a:xfrm>
            <a:custGeom>
              <a:avLst/>
              <a:gdLst/>
              <a:ahLst/>
              <a:cxnLst/>
              <a:rect l="l" t="t" r="r" b="b"/>
              <a:pathLst>
                <a:path w="1269365" h="3611879">
                  <a:moveTo>
                    <a:pt x="0" y="170524"/>
                  </a:moveTo>
                  <a:lnTo>
                    <a:pt x="0" y="0"/>
                  </a:lnTo>
                  <a:lnTo>
                    <a:pt x="1110097" y="0"/>
                  </a:lnTo>
                  <a:lnTo>
                    <a:pt x="1110097" y="893523"/>
                  </a:lnTo>
                  <a:lnTo>
                    <a:pt x="1268997" y="893523"/>
                  </a:lnTo>
                </a:path>
                <a:path w="1269365" h="3611879">
                  <a:moveTo>
                    <a:pt x="161599" y="3611717"/>
                  </a:moveTo>
                  <a:lnTo>
                    <a:pt x="161599" y="3042618"/>
                  </a:lnTo>
                </a:path>
              </a:pathLst>
            </a:custGeom>
            <a:ln w="19049">
              <a:solidFill>
                <a:srgbClr val="595959"/>
              </a:solidFill>
            </a:ln>
          </p:spPr>
          <p:txBody>
            <a:bodyPr wrap="square" lIns="0" tIns="0" rIns="0" bIns="0" rtlCol="0"/>
            <a:lstStyle/>
            <a:p>
              <a:endParaRPr sz="700"/>
            </a:p>
          </p:txBody>
        </p:sp>
        <p:pic>
          <p:nvPicPr>
            <p:cNvPr id="29" name="object 29"/>
            <p:cNvPicPr/>
            <p:nvPr/>
          </p:nvPicPr>
          <p:blipFill>
            <a:blip r:embed="rId5" cstate="print"/>
            <a:stretch>
              <a:fillRect/>
            </a:stretch>
          </p:blipFill>
          <p:spPr>
            <a:xfrm>
              <a:off x="8011658" y="6738061"/>
              <a:ext cx="81974" cy="105499"/>
            </a:xfrm>
            <a:prstGeom prst="rect">
              <a:avLst/>
            </a:prstGeom>
          </p:spPr>
        </p:pic>
        <p:sp>
          <p:nvSpPr>
            <p:cNvPr id="30" name="object 30"/>
            <p:cNvSpPr/>
            <p:nvPr/>
          </p:nvSpPr>
          <p:spPr>
            <a:xfrm>
              <a:off x="9973379" y="6840636"/>
              <a:ext cx="0" cy="562610"/>
            </a:xfrm>
            <a:custGeom>
              <a:avLst/>
              <a:gdLst/>
              <a:ahLst/>
              <a:cxnLst/>
              <a:rect l="l" t="t" r="r" b="b"/>
              <a:pathLst>
                <a:path h="562609">
                  <a:moveTo>
                    <a:pt x="0" y="562498"/>
                  </a:moveTo>
                  <a:lnTo>
                    <a:pt x="0" y="0"/>
                  </a:lnTo>
                </a:path>
              </a:pathLst>
            </a:custGeom>
            <a:ln w="19049">
              <a:solidFill>
                <a:srgbClr val="595959"/>
              </a:solidFill>
            </a:ln>
          </p:spPr>
          <p:txBody>
            <a:bodyPr wrap="square" lIns="0" tIns="0" rIns="0" bIns="0" rtlCol="0"/>
            <a:lstStyle/>
            <a:p>
              <a:endParaRPr sz="700"/>
            </a:p>
          </p:txBody>
        </p:sp>
        <p:pic>
          <p:nvPicPr>
            <p:cNvPr id="31" name="object 31"/>
            <p:cNvPicPr/>
            <p:nvPr/>
          </p:nvPicPr>
          <p:blipFill>
            <a:blip r:embed="rId5" cstate="print"/>
            <a:stretch>
              <a:fillRect/>
            </a:stretch>
          </p:blipFill>
          <p:spPr>
            <a:xfrm>
              <a:off x="9932404" y="6744661"/>
              <a:ext cx="81974" cy="105499"/>
            </a:xfrm>
            <a:prstGeom prst="rect">
              <a:avLst/>
            </a:prstGeom>
          </p:spPr>
        </p:pic>
        <p:sp>
          <p:nvSpPr>
            <p:cNvPr id="32" name="object 32"/>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3" name="object 33"/>
            <p:cNvPicPr/>
            <p:nvPr/>
          </p:nvPicPr>
          <p:blipFill>
            <a:blip r:embed="rId5" cstate="print"/>
            <a:stretch>
              <a:fillRect/>
            </a:stretch>
          </p:blipFill>
          <p:spPr>
            <a:xfrm>
              <a:off x="8011658" y="7953408"/>
              <a:ext cx="81974" cy="105499"/>
            </a:xfrm>
            <a:prstGeom prst="rect">
              <a:avLst/>
            </a:prstGeom>
          </p:spPr>
        </p:pic>
        <p:sp>
          <p:nvSpPr>
            <p:cNvPr id="34" name="object 34"/>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5" name="object 35"/>
            <p:cNvPicPr/>
            <p:nvPr/>
          </p:nvPicPr>
          <p:blipFill>
            <a:blip r:embed="rId5" cstate="print"/>
            <a:stretch>
              <a:fillRect/>
            </a:stretch>
          </p:blipFill>
          <p:spPr>
            <a:xfrm>
              <a:off x="9932404" y="7953408"/>
              <a:ext cx="81974" cy="105499"/>
            </a:xfrm>
            <a:prstGeom prst="rect">
              <a:avLst/>
            </a:prstGeom>
          </p:spPr>
        </p:pic>
        <p:sp>
          <p:nvSpPr>
            <p:cNvPr id="36" name="object 36"/>
            <p:cNvSpPr/>
            <p:nvPr/>
          </p:nvSpPr>
          <p:spPr>
            <a:xfrm>
              <a:off x="9973379" y="875510"/>
              <a:ext cx="0" cy="854710"/>
            </a:xfrm>
            <a:custGeom>
              <a:avLst/>
              <a:gdLst/>
              <a:ahLst/>
              <a:cxnLst/>
              <a:rect l="l" t="t" r="r" b="b"/>
              <a:pathLst>
                <a:path h="854710">
                  <a:moveTo>
                    <a:pt x="0" y="854698"/>
                  </a:moveTo>
                  <a:lnTo>
                    <a:pt x="0" y="0"/>
                  </a:lnTo>
                </a:path>
              </a:pathLst>
            </a:custGeom>
            <a:ln w="19049">
              <a:solidFill>
                <a:srgbClr val="595959"/>
              </a:solidFill>
            </a:ln>
          </p:spPr>
          <p:txBody>
            <a:bodyPr wrap="square" lIns="0" tIns="0" rIns="0" bIns="0" rtlCol="0"/>
            <a:lstStyle/>
            <a:p>
              <a:endParaRPr sz="700"/>
            </a:p>
          </p:txBody>
        </p:sp>
        <p:pic>
          <p:nvPicPr>
            <p:cNvPr id="37" name="object 37"/>
            <p:cNvPicPr/>
            <p:nvPr/>
          </p:nvPicPr>
          <p:blipFill>
            <a:blip r:embed="rId5" cstate="print"/>
            <a:stretch>
              <a:fillRect/>
            </a:stretch>
          </p:blipFill>
          <p:spPr>
            <a:xfrm>
              <a:off x="9932404" y="779533"/>
              <a:ext cx="81974" cy="105502"/>
            </a:xfrm>
            <a:prstGeom prst="rect">
              <a:avLst/>
            </a:prstGeom>
          </p:spPr>
        </p:pic>
        <p:sp>
          <p:nvSpPr>
            <p:cNvPr id="38" name="object 38"/>
            <p:cNvSpPr/>
            <p:nvPr/>
          </p:nvSpPr>
          <p:spPr>
            <a:xfrm>
              <a:off x="9973379" y="2476607"/>
              <a:ext cx="0" cy="177165"/>
            </a:xfrm>
            <a:custGeom>
              <a:avLst/>
              <a:gdLst/>
              <a:ahLst/>
              <a:cxnLst/>
              <a:rect l="l" t="t" r="r" b="b"/>
              <a:pathLst>
                <a:path h="177164">
                  <a:moveTo>
                    <a:pt x="0" y="0"/>
                  </a:moveTo>
                  <a:lnTo>
                    <a:pt x="0" y="176987"/>
                  </a:lnTo>
                </a:path>
              </a:pathLst>
            </a:custGeom>
            <a:ln w="19049">
              <a:solidFill>
                <a:srgbClr val="595959"/>
              </a:solidFill>
            </a:ln>
          </p:spPr>
          <p:txBody>
            <a:bodyPr wrap="square" lIns="0" tIns="0" rIns="0" bIns="0" rtlCol="0"/>
            <a:lstStyle/>
            <a:p>
              <a:endParaRPr sz="700"/>
            </a:p>
          </p:txBody>
        </p:sp>
        <p:sp>
          <p:nvSpPr>
            <p:cNvPr id="39" name="object 39"/>
            <p:cNvSpPr/>
            <p:nvPr/>
          </p:nvSpPr>
          <p:spPr>
            <a:xfrm>
              <a:off x="9973379" y="1253959"/>
              <a:ext cx="1344930" cy="7157720"/>
            </a:xfrm>
            <a:custGeom>
              <a:avLst/>
              <a:gdLst/>
              <a:ahLst/>
              <a:cxnLst/>
              <a:rect l="l" t="t" r="r" b="b"/>
              <a:pathLst>
                <a:path w="1344929" h="7157720">
                  <a:moveTo>
                    <a:pt x="0" y="476249"/>
                  </a:moveTo>
                  <a:lnTo>
                    <a:pt x="0" y="0"/>
                  </a:lnTo>
                  <a:lnTo>
                    <a:pt x="1344697" y="0"/>
                  </a:lnTo>
                  <a:lnTo>
                    <a:pt x="1344697" y="7157623"/>
                  </a:lnTo>
                  <a:lnTo>
                    <a:pt x="599" y="7157623"/>
                  </a:lnTo>
                  <a:lnTo>
                    <a:pt x="599" y="6681424"/>
                  </a:lnTo>
                </a:path>
              </a:pathLst>
            </a:custGeom>
            <a:ln w="19049">
              <a:solidFill>
                <a:srgbClr val="595959"/>
              </a:solidFill>
              <a:prstDash val="lgDash"/>
            </a:ln>
          </p:spPr>
          <p:txBody>
            <a:bodyPr wrap="square" lIns="0" tIns="0" rIns="0" bIns="0" rtlCol="0"/>
            <a:lstStyle/>
            <a:p>
              <a:endParaRPr sz="700"/>
            </a:p>
          </p:txBody>
        </p:sp>
      </p:grpSp>
      <p:sp>
        <p:nvSpPr>
          <p:cNvPr id="40" name="object 40"/>
          <p:cNvSpPr txBox="1"/>
          <p:nvPr/>
        </p:nvSpPr>
        <p:spPr>
          <a:xfrm>
            <a:off x="4286592" y="4219941"/>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41" name="object 41"/>
          <p:cNvSpPr txBox="1"/>
          <p:nvPr/>
        </p:nvSpPr>
        <p:spPr>
          <a:xfrm>
            <a:off x="4751592" y="16949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
        <p:nvSpPr>
          <p:cNvPr id="42" name="object 42"/>
          <p:cNvSpPr txBox="1"/>
          <p:nvPr/>
        </p:nvSpPr>
        <p:spPr>
          <a:xfrm>
            <a:off x="310837" y="832977"/>
            <a:ext cx="2742883" cy="560410"/>
          </a:xfrm>
          <a:prstGeom prst="rect">
            <a:avLst/>
          </a:prstGeom>
        </p:spPr>
        <p:txBody>
          <a:bodyPr vert="horz" wrap="square" lIns="0" tIns="6350" rIns="0" bIns="0" rtlCol="0">
            <a:spAutoFit/>
          </a:bodyPr>
          <a:lstStyle/>
          <a:p>
            <a:pPr marL="6350">
              <a:spcBef>
                <a:spcPts val="50"/>
              </a:spcBef>
            </a:pPr>
            <a:r>
              <a:rPr sz="1800" spc="-5" dirty="0">
                <a:latin typeface="Lato"/>
                <a:cs typeface="Lato"/>
              </a:rPr>
              <a:t>Translation:</a:t>
            </a:r>
            <a:endParaRPr sz="1800">
              <a:latin typeface="Lato"/>
              <a:cs typeface="Lato"/>
            </a:endParaRPr>
          </a:p>
          <a:p>
            <a:pPr marL="6350"/>
            <a:r>
              <a:rPr sz="1800" spc="-23" dirty="0">
                <a:latin typeface="Lato"/>
                <a:cs typeface="Lato"/>
              </a:rPr>
              <a:t>sequence-</a:t>
            </a:r>
            <a:r>
              <a:rPr sz="1800" spc="-20" dirty="0">
                <a:latin typeface="Lato"/>
                <a:cs typeface="Lato"/>
              </a:rPr>
              <a:t>to-</a:t>
            </a:r>
            <a:r>
              <a:rPr sz="1800" spc="-23" dirty="0">
                <a:latin typeface="Lato"/>
                <a:cs typeface="Lato"/>
              </a:rPr>
              <a:t>sequence</a:t>
            </a:r>
            <a:r>
              <a:rPr sz="1800" spc="-35" dirty="0">
                <a:latin typeface="Lato"/>
                <a:cs typeface="Lato"/>
              </a:rPr>
              <a:t> </a:t>
            </a:r>
            <a:r>
              <a:rPr sz="1800" spc="-10" dirty="0">
                <a:latin typeface="Lato"/>
                <a:cs typeface="Lato"/>
              </a:rPr>
              <a:t>task</a:t>
            </a:r>
            <a:endParaRPr sz="1800">
              <a:latin typeface="Lato"/>
              <a:cs typeface="Lato"/>
            </a:endParaRPr>
          </a:p>
        </p:txBody>
      </p:sp>
      <p:sp>
        <p:nvSpPr>
          <p:cNvPr id="43" name="object 43"/>
          <p:cNvSpPr txBox="1"/>
          <p:nvPr/>
        </p:nvSpPr>
        <p:spPr>
          <a:xfrm>
            <a:off x="595761" y="2182108"/>
            <a:ext cx="2139315" cy="439223"/>
          </a:xfrm>
          <a:prstGeom prst="rect">
            <a:avLst/>
          </a:prstGeom>
          <a:solidFill>
            <a:srgbClr val="EDEDED"/>
          </a:solidFill>
          <a:ln w="9524">
            <a:solidFill>
              <a:srgbClr val="595959"/>
            </a:solidFill>
          </a:ln>
        </p:spPr>
        <p:txBody>
          <a:bodyPr vert="horz" wrap="square" lIns="0" tIns="84455" rIns="0" bIns="0" rtlCol="0">
            <a:spAutoFit/>
          </a:bodyPr>
          <a:lstStyle/>
          <a:p>
            <a:pPr marL="90170" marR="116840">
              <a:spcBef>
                <a:spcPts val="665"/>
              </a:spcBef>
            </a:pPr>
            <a:r>
              <a:rPr sz="1150" b="1" dirty="0">
                <a:latin typeface="Courier New"/>
                <a:cs typeface="Courier New"/>
              </a:rPr>
              <a:t>J'aime</a:t>
            </a:r>
            <a:r>
              <a:rPr sz="1150" b="1" spc="-15" dirty="0">
                <a:latin typeface="Courier New"/>
                <a:cs typeface="Courier New"/>
              </a:rPr>
              <a:t> </a:t>
            </a:r>
            <a:r>
              <a:rPr sz="1150" b="1" spc="-5" dirty="0">
                <a:latin typeface="Courier New"/>
                <a:cs typeface="Courier New"/>
              </a:rPr>
              <a:t>l'apprentissage automatique</a:t>
            </a:r>
            <a:endParaRPr sz="1150">
              <a:latin typeface="Courier New"/>
              <a:cs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024204"/>
            <a:ext cx="9144000" cy="4119563"/>
            <a:chOff x="0" y="2048408"/>
            <a:chExt cx="18288000" cy="8239125"/>
          </a:xfrm>
        </p:grpSpPr>
        <p:sp>
          <p:nvSpPr>
            <p:cNvPr id="3" name="object 3"/>
            <p:cNvSpPr/>
            <p:nvPr/>
          </p:nvSpPr>
          <p:spPr>
            <a:xfrm>
              <a:off x="2286032" y="3002968"/>
              <a:ext cx="13716000" cy="6099175"/>
            </a:xfrm>
            <a:custGeom>
              <a:avLst/>
              <a:gdLst/>
              <a:ahLst/>
              <a:cxnLst/>
              <a:rect l="l" t="t" r="r" b="b"/>
              <a:pathLst>
                <a:path w="13716000" h="6099175">
                  <a:moveTo>
                    <a:pt x="0" y="6098687"/>
                  </a:moveTo>
                  <a:lnTo>
                    <a:pt x="13715959" y="6098687"/>
                  </a:lnTo>
                  <a:lnTo>
                    <a:pt x="13715959" y="0"/>
                  </a:lnTo>
                  <a:lnTo>
                    <a:pt x="0" y="0"/>
                  </a:lnTo>
                  <a:lnTo>
                    <a:pt x="0" y="6098687"/>
                  </a:lnTo>
                  <a:close/>
                </a:path>
              </a:pathLst>
            </a:custGeom>
            <a:solidFill>
              <a:srgbClr val="EDEDED"/>
            </a:solidFill>
          </p:spPr>
          <p:txBody>
            <a:bodyPr wrap="square" lIns="0" tIns="0" rIns="0" bIns="0" rtlCol="0"/>
            <a:lstStyle/>
            <a:p>
              <a:endParaRPr sz="700"/>
            </a:p>
          </p:txBody>
        </p:sp>
        <p:sp>
          <p:nvSpPr>
            <p:cNvPr id="4" name="object 4"/>
            <p:cNvSpPr/>
            <p:nvPr/>
          </p:nvSpPr>
          <p:spPr>
            <a:xfrm>
              <a:off x="2286032" y="2053170"/>
              <a:ext cx="13716000" cy="7048500"/>
            </a:xfrm>
            <a:custGeom>
              <a:avLst/>
              <a:gdLst/>
              <a:ahLst/>
              <a:cxnLst/>
              <a:rect l="l" t="t" r="r" b="b"/>
              <a:pathLst>
                <a:path w="13716000" h="7048500">
                  <a:moveTo>
                    <a:pt x="0" y="0"/>
                  </a:moveTo>
                  <a:lnTo>
                    <a:pt x="13715959" y="0"/>
                  </a:lnTo>
                  <a:lnTo>
                    <a:pt x="13715959" y="7048485"/>
                  </a:lnTo>
                  <a:lnTo>
                    <a:pt x="0" y="7048485"/>
                  </a:lnTo>
                  <a:lnTo>
                    <a:pt x="0" y="0"/>
                  </a:lnTo>
                  <a:close/>
                </a:path>
              </a:pathLst>
            </a:custGeom>
            <a:ln w="9524">
              <a:solidFill>
                <a:srgbClr val="595959"/>
              </a:solidFill>
            </a:ln>
          </p:spPr>
          <p:txBody>
            <a:bodyPr wrap="square" lIns="0" tIns="0" rIns="0" bIns="0" rtlCol="0"/>
            <a:lstStyle/>
            <a:p>
              <a:endParaRPr sz="700"/>
            </a:p>
          </p:txBody>
        </p:sp>
      </p:grpSp>
      <p:sp>
        <p:nvSpPr>
          <p:cNvPr id="5" name="object 5"/>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dirty="0"/>
              <a:t>Generative</a:t>
            </a:r>
            <a:r>
              <a:rPr spc="-160" dirty="0"/>
              <a:t> </a:t>
            </a:r>
            <a:r>
              <a:rPr spc="28" dirty="0"/>
              <a:t>AI</a:t>
            </a:r>
          </a:p>
        </p:txBody>
      </p:sp>
      <p:sp>
        <p:nvSpPr>
          <p:cNvPr id="6" name="object 6"/>
          <p:cNvSpPr txBox="1"/>
          <p:nvPr/>
        </p:nvSpPr>
        <p:spPr>
          <a:xfrm>
            <a:off x="1302292" y="1737703"/>
            <a:ext cx="1913890" cy="191078"/>
          </a:xfrm>
          <a:prstGeom prst="rect">
            <a:avLst/>
          </a:prstGeom>
        </p:spPr>
        <p:txBody>
          <a:bodyPr vert="horz" wrap="square" lIns="0" tIns="6350" rIns="0" bIns="0" rtlCol="0">
            <a:spAutoFit/>
          </a:bodyPr>
          <a:lstStyle/>
          <a:p>
            <a:pPr marL="6350">
              <a:spcBef>
                <a:spcPts val="50"/>
              </a:spcBef>
            </a:pPr>
            <a:r>
              <a:rPr sz="1200" dirty="0">
                <a:latin typeface="Lato"/>
                <a:cs typeface="Lato"/>
              </a:rPr>
              <a:t>What</a:t>
            </a:r>
            <a:r>
              <a:rPr sz="1200" spc="-75" dirty="0">
                <a:latin typeface="Lato"/>
                <a:cs typeface="Lato"/>
              </a:rPr>
              <a:t> </a:t>
            </a:r>
            <a:r>
              <a:rPr sz="1200" spc="-18" dirty="0">
                <a:latin typeface="Lato"/>
                <a:cs typeface="Lato"/>
              </a:rPr>
              <a:t>do</a:t>
            </a:r>
            <a:r>
              <a:rPr sz="1200" spc="-75" dirty="0">
                <a:latin typeface="Lato"/>
                <a:cs typeface="Lato"/>
              </a:rPr>
              <a:t> </a:t>
            </a:r>
            <a:r>
              <a:rPr sz="1200" spc="-20" dirty="0">
                <a:latin typeface="Lato"/>
                <a:cs typeface="Lato"/>
              </a:rPr>
              <a:t>you</a:t>
            </a:r>
            <a:r>
              <a:rPr sz="1200" spc="-73" dirty="0">
                <a:latin typeface="Lato"/>
                <a:cs typeface="Lato"/>
              </a:rPr>
              <a:t> </a:t>
            </a:r>
            <a:r>
              <a:rPr sz="1200" dirty="0">
                <a:latin typeface="Lato"/>
                <a:cs typeface="Lato"/>
              </a:rPr>
              <a:t>want</a:t>
            </a:r>
            <a:r>
              <a:rPr sz="1200" spc="-75" dirty="0">
                <a:latin typeface="Lato"/>
                <a:cs typeface="Lato"/>
              </a:rPr>
              <a:t> </a:t>
            </a:r>
            <a:r>
              <a:rPr sz="1200" dirty="0">
                <a:latin typeface="Lato"/>
                <a:cs typeface="Lato"/>
              </a:rPr>
              <a:t>to</a:t>
            </a:r>
            <a:r>
              <a:rPr sz="1200" spc="-75" dirty="0">
                <a:latin typeface="Lato"/>
                <a:cs typeface="Lato"/>
              </a:rPr>
              <a:t> </a:t>
            </a:r>
            <a:r>
              <a:rPr sz="1200" spc="-5" dirty="0">
                <a:latin typeface="Lato"/>
                <a:cs typeface="Lato"/>
              </a:rPr>
              <a:t>create?</a:t>
            </a:r>
            <a:endParaRPr sz="1200">
              <a:latin typeface="Lato"/>
              <a:cs typeface="Lato"/>
            </a:endParaRPr>
          </a:p>
        </p:txBody>
      </p:sp>
      <p:grpSp>
        <p:nvGrpSpPr>
          <p:cNvPr id="7" name="object 7"/>
          <p:cNvGrpSpPr/>
          <p:nvPr/>
        </p:nvGrpSpPr>
        <p:grpSpPr>
          <a:xfrm>
            <a:off x="1140598" y="1024204"/>
            <a:ext cx="6862763" cy="479743"/>
            <a:chOff x="2281195" y="2048408"/>
            <a:chExt cx="13725525" cy="959485"/>
          </a:xfrm>
        </p:grpSpPr>
        <p:sp>
          <p:nvSpPr>
            <p:cNvPr id="8" name="object 8"/>
            <p:cNvSpPr/>
            <p:nvPr/>
          </p:nvSpPr>
          <p:spPr>
            <a:xfrm>
              <a:off x="2285957" y="2053170"/>
              <a:ext cx="13716000" cy="949960"/>
            </a:xfrm>
            <a:custGeom>
              <a:avLst/>
              <a:gdLst/>
              <a:ahLst/>
              <a:cxnLst/>
              <a:rect l="l" t="t" r="r" b="b"/>
              <a:pathLst>
                <a:path w="13716000" h="949960">
                  <a:moveTo>
                    <a:pt x="13715959" y="949798"/>
                  </a:moveTo>
                  <a:lnTo>
                    <a:pt x="0" y="949798"/>
                  </a:lnTo>
                  <a:lnTo>
                    <a:pt x="0" y="0"/>
                  </a:lnTo>
                  <a:lnTo>
                    <a:pt x="13715959" y="0"/>
                  </a:lnTo>
                  <a:lnTo>
                    <a:pt x="13715959" y="949798"/>
                  </a:lnTo>
                  <a:close/>
                </a:path>
              </a:pathLst>
            </a:custGeom>
            <a:solidFill>
              <a:srgbClr val="674DA7"/>
            </a:solidFill>
          </p:spPr>
          <p:txBody>
            <a:bodyPr wrap="square" lIns="0" tIns="0" rIns="0" bIns="0" rtlCol="0"/>
            <a:lstStyle/>
            <a:p>
              <a:endParaRPr sz="700"/>
            </a:p>
          </p:txBody>
        </p:sp>
        <p:sp>
          <p:nvSpPr>
            <p:cNvPr id="9" name="object 9"/>
            <p:cNvSpPr/>
            <p:nvPr/>
          </p:nvSpPr>
          <p:spPr>
            <a:xfrm>
              <a:off x="2285957" y="2053170"/>
              <a:ext cx="13716000" cy="949960"/>
            </a:xfrm>
            <a:custGeom>
              <a:avLst/>
              <a:gdLst/>
              <a:ahLst/>
              <a:cxnLst/>
              <a:rect l="l" t="t" r="r" b="b"/>
              <a:pathLst>
                <a:path w="13716000" h="949960">
                  <a:moveTo>
                    <a:pt x="0" y="0"/>
                  </a:moveTo>
                  <a:lnTo>
                    <a:pt x="13715959" y="0"/>
                  </a:lnTo>
                  <a:lnTo>
                    <a:pt x="13715959" y="949798"/>
                  </a:lnTo>
                  <a:lnTo>
                    <a:pt x="0" y="949798"/>
                  </a:lnTo>
                  <a:lnTo>
                    <a:pt x="0" y="0"/>
                  </a:lnTo>
                  <a:close/>
                </a:path>
              </a:pathLst>
            </a:custGeom>
            <a:ln w="9524">
              <a:solidFill>
                <a:srgbClr val="595959"/>
              </a:solidFill>
            </a:ln>
          </p:spPr>
          <p:txBody>
            <a:bodyPr wrap="square" lIns="0" tIns="0" rIns="0" bIns="0" rtlCol="0"/>
            <a:lstStyle/>
            <a:p>
              <a:endParaRPr sz="700"/>
            </a:p>
          </p:txBody>
        </p:sp>
      </p:grpSp>
      <p:sp>
        <p:nvSpPr>
          <p:cNvPr id="10" name="object 10"/>
          <p:cNvSpPr txBox="1"/>
          <p:nvPr/>
        </p:nvSpPr>
        <p:spPr>
          <a:xfrm>
            <a:off x="1227116" y="1102775"/>
            <a:ext cx="992188" cy="298800"/>
          </a:xfrm>
          <a:prstGeom prst="rect">
            <a:avLst/>
          </a:prstGeom>
        </p:spPr>
        <p:txBody>
          <a:bodyPr vert="horz" wrap="square" lIns="0" tIns="6350" rIns="0" bIns="0" rtlCol="0">
            <a:spAutoFit/>
          </a:bodyPr>
          <a:lstStyle/>
          <a:p>
            <a:pPr marL="6350">
              <a:spcBef>
                <a:spcPts val="50"/>
              </a:spcBef>
            </a:pPr>
            <a:r>
              <a:rPr sz="1900" spc="-5" dirty="0">
                <a:solidFill>
                  <a:srgbClr val="FFFFFF"/>
                </a:solidFill>
              </a:rPr>
              <a:t>pAIntBox</a:t>
            </a:r>
            <a:endParaRPr sz="1900"/>
          </a:p>
        </p:txBody>
      </p:sp>
      <p:grpSp>
        <p:nvGrpSpPr>
          <p:cNvPr id="11" name="object 11"/>
          <p:cNvGrpSpPr/>
          <p:nvPr/>
        </p:nvGrpSpPr>
        <p:grpSpPr>
          <a:xfrm>
            <a:off x="1299391" y="2008452"/>
            <a:ext cx="2821940" cy="1359535"/>
            <a:chOff x="2598782" y="4016904"/>
            <a:chExt cx="5643880" cy="2719070"/>
          </a:xfrm>
        </p:grpSpPr>
        <p:sp>
          <p:nvSpPr>
            <p:cNvPr id="12" name="object 12"/>
            <p:cNvSpPr/>
            <p:nvPr/>
          </p:nvSpPr>
          <p:spPr>
            <a:xfrm>
              <a:off x="2603544" y="4021666"/>
              <a:ext cx="5634355" cy="2709545"/>
            </a:xfrm>
            <a:custGeom>
              <a:avLst/>
              <a:gdLst/>
              <a:ahLst/>
              <a:cxnLst/>
              <a:rect l="l" t="t" r="r" b="b"/>
              <a:pathLst>
                <a:path w="5634355" h="2709545">
                  <a:moveTo>
                    <a:pt x="5633963" y="2709294"/>
                  </a:moveTo>
                  <a:lnTo>
                    <a:pt x="0" y="2709294"/>
                  </a:lnTo>
                  <a:lnTo>
                    <a:pt x="0" y="0"/>
                  </a:lnTo>
                  <a:lnTo>
                    <a:pt x="5633963" y="0"/>
                  </a:lnTo>
                  <a:lnTo>
                    <a:pt x="5633963" y="2709294"/>
                  </a:lnTo>
                  <a:close/>
                </a:path>
              </a:pathLst>
            </a:custGeom>
            <a:solidFill>
              <a:srgbClr val="FFFFFF"/>
            </a:solidFill>
          </p:spPr>
          <p:txBody>
            <a:bodyPr wrap="square" lIns="0" tIns="0" rIns="0" bIns="0" rtlCol="0"/>
            <a:lstStyle/>
            <a:p>
              <a:endParaRPr sz="700"/>
            </a:p>
          </p:txBody>
        </p:sp>
        <p:sp>
          <p:nvSpPr>
            <p:cNvPr id="13" name="object 13"/>
            <p:cNvSpPr/>
            <p:nvPr/>
          </p:nvSpPr>
          <p:spPr>
            <a:xfrm>
              <a:off x="2603544" y="4021666"/>
              <a:ext cx="5634355" cy="2709545"/>
            </a:xfrm>
            <a:custGeom>
              <a:avLst/>
              <a:gdLst/>
              <a:ahLst/>
              <a:cxnLst/>
              <a:rect l="l" t="t" r="r" b="b"/>
              <a:pathLst>
                <a:path w="5634355" h="2709545">
                  <a:moveTo>
                    <a:pt x="0" y="0"/>
                  </a:moveTo>
                  <a:lnTo>
                    <a:pt x="5633963" y="0"/>
                  </a:lnTo>
                  <a:lnTo>
                    <a:pt x="5633963" y="2709294"/>
                  </a:lnTo>
                  <a:lnTo>
                    <a:pt x="0" y="2709294"/>
                  </a:lnTo>
                  <a:lnTo>
                    <a:pt x="0" y="0"/>
                  </a:lnTo>
                  <a:close/>
                </a:path>
              </a:pathLst>
            </a:custGeom>
            <a:ln w="9524">
              <a:solidFill>
                <a:srgbClr val="595959"/>
              </a:solidFill>
            </a:ln>
          </p:spPr>
          <p:txBody>
            <a:bodyPr wrap="square" lIns="0" tIns="0" rIns="0" bIns="0" rtlCol="0"/>
            <a:lstStyle/>
            <a:p>
              <a:endParaRPr sz="700"/>
            </a:p>
          </p:txBody>
        </p:sp>
      </p:grpSp>
      <p:graphicFrame>
        <p:nvGraphicFramePr>
          <p:cNvPr id="14" name="object 14"/>
          <p:cNvGraphicFramePr>
            <a:graphicFrameLocks noGrp="1"/>
          </p:cNvGraphicFramePr>
          <p:nvPr/>
        </p:nvGraphicFramePr>
        <p:xfrm>
          <a:off x="1328752" y="2076362"/>
          <a:ext cx="2485390" cy="1036955"/>
        </p:xfrm>
        <a:graphic>
          <a:graphicData uri="http://schemas.openxmlformats.org/drawingml/2006/table">
            <a:tbl>
              <a:tblPr firstRow="1" bandRow="1">
                <a:tableStyleId>{2D5ABB26-0587-4C30-8999-92F81FD0307C}</a:tableStyleId>
              </a:tblPr>
              <a:tblGrid>
                <a:gridCol w="282575">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746760">
                  <a:extLst>
                    <a:ext uri="{9D8B030D-6E8A-4147-A177-3AD203B41FA5}">
                      <a16:colId xmlns:a16="http://schemas.microsoft.com/office/drawing/2014/main" val="20002"/>
                    </a:ext>
                  </a:extLst>
                </a:gridCol>
                <a:gridCol w="389255">
                  <a:extLst>
                    <a:ext uri="{9D8B030D-6E8A-4147-A177-3AD203B41FA5}">
                      <a16:colId xmlns:a16="http://schemas.microsoft.com/office/drawing/2014/main" val="20003"/>
                    </a:ext>
                  </a:extLst>
                </a:gridCol>
              </a:tblGrid>
              <a:tr h="207645">
                <a:tc>
                  <a:txBody>
                    <a:bodyPr/>
                    <a:lstStyle/>
                    <a:p>
                      <a:pPr marR="67945" algn="ctr">
                        <a:lnSpc>
                          <a:spcPts val="2890"/>
                        </a:lnSpc>
                      </a:pPr>
                      <a:r>
                        <a:rPr sz="1400" b="1" spc="-25" dirty="0">
                          <a:latin typeface="Courier New"/>
                          <a:cs typeface="Courier New"/>
                        </a:rPr>
                        <a:t>An</a:t>
                      </a:r>
                      <a:endParaRPr sz="1400">
                        <a:latin typeface="Courier New"/>
                        <a:cs typeface="Courier New"/>
                      </a:endParaRPr>
                    </a:p>
                  </a:txBody>
                  <a:tcPr marL="0" marR="0" marT="0" marB="0">
                    <a:solidFill>
                      <a:srgbClr val="FFFFFF"/>
                    </a:solidFill>
                  </a:tcPr>
                </a:tc>
                <a:tc>
                  <a:txBody>
                    <a:bodyPr/>
                    <a:lstStyle/>
                    <a:p>
                      <a:pPr algn="ctr">
                        <a:lnSpc>
                          <a:spcPts val="2890"/>
                        </a:lnSpc>
                      </a:pPr>
                      <a:r>
                        <a:rPr sz="1400" b="1" spc="-10" dirty="0">
                          <a:latin typeface="Courier New"/>
                          <a:cs typeface="Courier New"/>
                        </a:rPr>
                        <a:t>imaginary</a:t>
                      </a:r>
                      <a:endParaRPr sz="1400">
                        <a:latin typeface="Courier New"/>
                        <a:cs typeface="Courier New"/>
                      </a:endParaRPr>
                    </a:p>
                  </a:txBody>
                  <a:tcPr marL="0" marR="0" marT="0" marB="0">
                    <a:solidFill>
                      <a:srgbClr val="FFFFFF"/>
                    </a:solidFill>
                  </a:tcPr>
                </a:tc>
                <a:tc>
                  <a:txBody>
                    <a:bodyPr/>
                    <a:lstStyle/>
                    <a:p>
                      <a:pPr marL="106045">
                        <a:lnSpc>
                          <a:spcPts val="2890"/>
                        </a:lnSpc>
                      </a:pPr>
                      <a:r>
                        <a:rPr sz="1400" b="1" spc="-10" dirty="0">
                          <a:latin typeface="Courier New"/>
                          <a:cs typeface="Courier New"/>
                        </a:rPr>
                        <a:t>subway</a:t>
                      </a:r>
                      <a:endParaRPr sz="1400">
                        <a:latin typeface="Courier New"/>
                        <a:cs typeface="Courier New"/>
                      </a:endParaRPr>
                    </a:p>
                  </a:txBody>
                  <a:tcPr marL="0" marR="0" marT="0" marB="0">
                    <a:solidFill>
                      <a:srgbClr val="FFFFFF"/>
                    </a:solidFill>
                  </a:tcPr>
                </a:tc>
                <a:tc>
                  <a:txBody>
                    <a:bodyPr/>
                    <a:lstStyle/>
                    <a:p>
                      <a:pPr marL="106045">
                        <a:lnSpc>
                          <a:spcPts val="2890"/>
                        </a:lnSpc>
                      </a:pPr>
                      <a:r>
                        <a:rPr sz="1400" b="1" spc="-25" dirty="0">
                          <a:latin typeface="Courier New"/>
                          <a:cs typeface="Courier New"/>
                        </a:rPr>
                        <a:t>map</a:t>
                      </a:r>
                      <a:endParaRPr sz="1400">
                        <a:latin typeface="Courier New"/>
                        <a:cs typeface="Courier New"/>
                      </a:endParaRPr>
                    </a:p>
                  </a:txBody>
                  <a:tcPr marL="0" marR="0" marT="0" marB="0">
                    <a:solidFill>
                      <a:srgbClr val="FFFFFF"/>
                    </a:solidFill>
                  </a:tcPr>
                </a:tc>
                <a:extLst>
                  <a:ext uri="{0D108BD9-81ED-4DB2-BD59-A6C34878D82A}">
                    <a16:rowId xmlns:a16="http://schemas.microsoft.com/office/drawing/2014/main" val="10000"/>
                  </a:ext>
                </a:extLst>
              </a:tr>
              <a:tr h="207645">
                <a:tc>
                  <a:txBody>
                    <a:bodyPr/>
                    <a:lstStyle/>
                    <a:p>
                      <a:pPr marR="67945" algn="ctr">
                        <a:lnSpc>
                          <a:spcPts val="2995"/>
                        </a:lnSpc>
                      </a:pPr>
                      <a:r>
                        <a:rPr sz="1400" b="1" spc="-25" dirty="0">
                          <a:latin typeface="Courier New"/>
                          <a:cs typeface="Courier New"/>
                        </a:rPr>
                        <a:t>in</a:t>
                      </a:r>
                      <a:endParaRPr sz="1400">
                        <a:latin typeface="Courier New"/>
                        <a:cs typeface="Courier New"/>
                      </a:endParaRPr>
                    </a:p>
                  </a:txBody>
                  <a:tcPr marL="0" marR="0" marT="0" marB="0">
                    <a:solidFill>
                      <a:srgbClr val="FFFFFF"/>
                    </a:solidFill>
                  </a:tcPr>
                </a:tc>
                <a:tc>
                  <a:txBody>
                    <a:bodyPr/>
                    <a:lstStyle/>
                    <a:p>
                      <a:pPr algn="ctr">
                        <a:lnSpc>
                          <a:spcPts val="2995"/>
                        </a:lnSpc>
                      </a:pPr>
                      <a:r>
                        <a:rPr sz="1400" b="1" dirty="0">
                          <a:latin typeface="Courier New"/>
                          <a:cs typeface="Courier New"/>
                        </a:rPr>
                        <a:t>a</a:t>
                      </a:r>
                      <a:r>
                        <a:rPr sz="1400" b="1" spc="-5" dirty="0">
                          <a:latin typeface="Courier New"/>
                          <a:cs typeface="Courier New"/>
                        </a:rPr>
                        <a:t> </a:t>
                      </a:r>
                      <a:r>
                        <a:rPr sz="1400" b="1" spc="-10" dirty="0">
                          <a:latin typeface="Courier New"/>
                          <a:cs typeface="Courier New"/>
                        </a:rPr>
                        <a:t>coastal</a:t>
                      </a:r>
                      <a:endParaRPr sz="1400">
                        <a:latin typeface="Courier New"/>
                        <a:cs typeface="Courier New"/>
                      </a:endParaRPr>
                    </a:p>
                  </a:txBody>
                  <a:tcPr marL="0" marR="0" marT="0" marB="0">
                    <a:solidFill>
                      <a:srgbClr val="FFFFFF"/>
                    </a:solidFill>
                  </a:tcPr>
                </a:tc>
                <a:tc>
                  <a:txBody>
                    <a:bodyPr/>
                    <a:lstStyle/>
                    <a:p>
                      <a:pPr marL="106045">
                        <a:lnSpc>
                          <a:spcPts val="2995"/>
                        </a:lnSpc>
                      </a:pPr>
                      <a:r>
                        <a:rPr sz="1400" b="1" spc="-10" dirty="0">
                          <a:latin typeface="Courier New"/>
                          <a:cs typeface="Courier New"/>
                        </a:rPr>
                        <a:t>city.</a:t>
                      </a:r>
                      <a:endParaRPr sz="1400">
                        <a:latin typeface="Courier New"/>
                        <a:cs typeface="Courier New"/>
                      </a:endParaRPr>
                    </a:p>
                  </a:txBody>
                  <a:tcPr marL="0" marR="0" marT="0" marB="0">
                    <a:solidFill>
                      <a:srgbClr val="FFFFFF"/>
                    </a:solidFill>
                  </a:tcPr>
                </a:tc>
                <a:tc>
                  <a:txBody>
                    <a:bodyPr/>
                    <a:lstStyle/>
                    <a:p>
                      <a:pPr>
                        <a:lnSpc>
                          <a:spcPct val="100000"/>
                        </a:lnSpc>
                      </a:pPr>
                      <a:endParaRPr sz="1300">
                        <a:latin typeface="Times New Roman"/>
                        <a:cs typeface="Times New Roman"/>
                      </a:endParaRPr>
                    </a:p>
                  </a:txBody>
                  <a:tcPr marL="0" marR="0" marT="0" marB="0">
                    <a:solidFill>
                      <a:srgbClr val="FFFFFF"/>
                    </a:solidFill>
                  </a:tcPr>
                </a:tc>
                <a:extLst>
                  <a:ext uri="{0D108BD9-81ED-4DB2-BD59-A6C34878D82A}">
                    <a16:rowId xmlns:a16="http://schemas.microsoft.com/office/drawing/2014/main" val="10001"/>
                  </a:ext>
                </a:extLst>
              </a:tr>
            </a:tbl>
          </a:graphicData>
        </a:graphic>
      </p:graphicFrame>
      <p:grpSp>
        <p:nvGrpSpPr>
          <p:cNvPr id="15" name="object 15"/>
          <p:cNvGrpSpPr/>
          <p:nvPr/>
        </p:nvGrpSpPr>
        <p:grpSpPr>
          <a:xfrm>
            <a:off x="2051715" y="3928286"/>
            <a:ext cx="1317308" cy="343535"/>
            <a:chOff x="4103429" y="7856571"/>
            <a:chExt cx="2634615" cy="687070"/>
          </a:xfrm>
        </p:grpSpPr>
        <p:sp>
          <p:nvSpPr>
            <p:cNvPr id="16" name="object 16"/>
            <p:cNvSpPr/>
            <p:nvPr/>
          </p:nvSpPr>
          <p:spPr>
            <a:xfrm>
              <a:off x="4108191" y="7861334"/>
              <a:ext cx="2625090" cy="677545"/>
            </a:xfrm>
            <a:custGeom>
              <a:avLst/>
              <a:gdLst/>
              <a:ahLst/>
              <a:cxnLst/>
              <a:rect l="l" t="t" r="r" b="b"/>
              <a:pathLst>
                <a:path w="2625090" h="677545">
                  <a:moveTo>
                    <a:pt x="2511769" y="677398"/>
                  </a:moveTo>
                  <a:lnTo>
                    <a:pt x="112899" y="677398"/>
                  </a:lnTo>
                  <a:lnTo>
                    <a:pt x="68944" y="668525"/>
                  </a:lnTo>
                  <a:lnTo>
                    <a:pt x="33059" y="644329"/>
                  </a:lnTo>
                  <a:lnTo>
                    <a:pt x="8869" y="608443"/>
                  </a:lnTo>
                  <a:lnTo>
                    <a:pt x="0" y="564498"/>
                  </a:lnTo>
                  <a:lnTo>
                    <a:pt x="0" y="112899"/>
                  </a:lnTo>
                  <a:lnTo>
                    <a:pt x="8869" y="68955"/>
                  </a:lnTo>
                  <a:lnTo>
                    <a:pt x="33059" y="33068"/>
                  </a:lnTo>
                  <a:lnTo>
                    <a:pt x="68944" y="8872"/>
                  </a:lnTo>
                  <a:lnTo>
                    <a:pt x="112899" y="0"/>
                  </a:lnTo>
                  <a:lnTo>
                    <a:pt x="2511769" y="0"/>
                  </a:lnTo>
                  <a:lnTo>
                    <a:pt x="2554985" y="8584"/>
                  </a:lnTo>
                  <a:lnTo>
                    <a:pt x="2591619" y="33049"/>
                  </a:lnTo>
                  <a:lnTo>
                    <a:pt x="2616085" y="69684"/>
                  </a:lnTo>
                  <a:lnTo>
                    <a:pt x="2624669" y="112899"/>
                  </a:lnTo>
                  <a:lnTo>
                    <a:pt x="2624669" y="564498"/>
                  </a:lnTo>
                  <a:lnTo>
                    <a:pt x="2615800" y="608443"/>
                  </a:lnTo>
                  <a:lnTo>
                    <a:pt x="2591610" y="644329"/>
                  </a:lnTo>
                  <a:lnTo>
                    <a:pt x="2555724" y="668525"/>
                  </a:lnTo>
                  <a:lnTo>
                    <a:pt x="2511769" y="677398"/>
                  </a:lnTo>
                  <a:close/>
                </a:path>
              </a:pathLst>
            </a:custGeom>
            <a:solidFill>
              <a:srgbClr val="D8D1E8"/>
            </a:solidFill>
          </p:spPr>
          <p:txBody>
            <a:bodyPr wrap="square" lIns="0" tIns="0" rIns="0" bIns="0" rtlCol="0"/>
            <a:lstStyle/>
            <a:p>
              <a:endParaRPr sz="700"/>
            </a:p>
          </p:txBody>
        </p:sp>
        <p:sp>
          <p:nvSpPr>
            <p:cNvPr id="17" name="object 17"/>
            <p:cNvSpPr/>
            <p:nvPr/>
          </p:nvSpPr>
          <p:spPr>
            <a:xfrm>
              <a:off x="4108191" y="7861334"/>
              <a:ext cx="2625090" cy="677545"/>
            </a:xfrm>
            <a:custGeom>
              <a:avLst/>
              <a:gdLst/>
              <a:ahLst/>
              <a:cxnLst/>
              <a:rect l="l" t="t" r="r" b="b"/>
              <a:pathLst>
                <a:path w="2625090" h="677545">
                  <a:moveTo>
                    <a:pt x="0" y="112899"/>
                  </a:moveTo>
                  <a:lnTo>
                    <a:pt x="8869" y="68955"/>
                  </a:lnTo>
                  <a:lnTo>
                    <a:pt x="33059" y="33068"/>
                  </a:lnTo>
                  <a:lnTo>
                    <a:pt x="68944" y="8872"/>
                  </a:lnTo>
                  <a:lnTo>
                    <a:pt x="112899" y="0"/>
                  </a:lnTo>
                  <a:lnTo>
                    <a:pt x="2511769" y="0"/>
                  </a:lnTo>
                  <a:lnTo>
                    <a:pt x="2554985" y="8584"/>
                  </a:lnTo>
                  <a:lnTo>
                    <a:pt x="2591619" y="33049"/>
                  </a:lnTo>
                  <a:lnTo>
                    <a:pt x="2616085" y="69684"/>
                  </a:lnTo>
                  <a:lnTo>
                    <a:pt x="2624669" y="112899"/>
                  </a:lnTo>
                  <a:lnTo>
                    <a:pt x="2624669" y="564498"/>
                  </a:lnTo>
                  <a:lnTo>
                    <a:pt x="2615800" y="608443"/>
                  </a:lnTo>
                  <a:lnTo>
                    <a:pt x="2591610" y="644329"/>
                  </a:lnTo>
                  <a:lnTo>
                    <a:pt x="2555724" y="668525"/>
                  </a:lnTo>
                  <a:lnTo>
                    <a:pt x="2511769" y="677398"/>
                  </a:lnTo>
                  <a:lnTo>
                    <a:pt x="112899" y="677398"/>
                  </a:lnTo>
                  <a:lnTo>
                    <a:pt x="68944" y="668525"/>
                  </a:lnTo>
                  <a:lnTo>
                    <a:pt x="33059" y="644329"/>
                  </a:lnTo>
                  <a:lnTo>
                    <a:pt x="8869" y="608443"/>
                  </a:lnTo>
                  <a:lnTo>
                    <a:pt x="0" y="564498"/>
                  </a:lnTo>
                  <a:lnTo>
                    <a:pt x="0" y="112899"/>
                  </a:lnTo>
                  <a:close/>
                </a:path>
              </a:pathLst>
            </a:custGeom>
            <a:ln w="9524">
              <a:solidFill>
                <a:srgbClr val="595959"/>
              </a:solidFill>
            </a:ln>
          </p:spPr>
          <p:txBody>
            <a:bodyPr wrap="square" lIns="0" tIns="0" rIns="0" bIns="0" rtlCol="0"/>
            <a:lstStyle/>
            <a:p>
              <a:endParaRPr sz="700"/>
            </a:p>
          </p:txBody>
        </p:sp>
      </p:grpSp>
      <p:sp>
        <p:nvSpPr>
          <p:cNvPr id="18" name="object 18"/>
          <p:cNvSpPr txBox="1"/>
          <p:nvPr/>
        </p:nvSpPr>
        <p:spPr>
          <a:xfrm>
            <a:off x="2386201" y="3997078"/>
            <a:ext cx="648018" cy="191078"/>
          </a:xfrm>
          <a:prstGeom prst="rect">
            <a:avLst/>
          </a:prstGeom>
        </p:spPr>
        <p:txBody>
          <a:bodyPr vert="horz" wrap="square" lIns="0" tIns="6350" rIns="0" bIns="0" rtlCol="0">
            <a:spAutoFit/>
          </a:bodyPr>
          <a:lstStyle/>
          <a:p>
            <a:pPr marL="6350">
              <a:spcBef>
                <a:spcPts val="50"/>
              </a:spcBef>
            </a:pPr>
            <a:r>
              <a:rPr sz="1200" spc="-5" dirty="0"/>
              <a:t>Generate</a:t>
            </a:r>
            <a:endParaRPr sz="1200"/>
          </a:p>
        </p:txBody>
      </p:sp>
      <p:sp>
        <p:nvSpPr>
          <p:cNvPr id="19" name="object 19"/>
          <p:cNvSpPr txBox="1"/>
          <p:nvPr/>
        </p:nvSpPr>
        <p:spPr>
          <a:xfrm>
            <a:off x="1295682" y="3503526"/>
            <a:ext cx="883603" cy="137217"/>
          </a:xfrm>
          <a:prstGeom prst="rect">
            <a:avLst/>
          </a:prstGeom>
        </p:spPr>
        <p:txBody>
          <a:bodyPr vert="horz" wrap="square" lIns="0" tIns="6350" rIns="0" bIns="0" rtlCol="0">
            <a:spAutoFit/>
          </a:bodyPr>
          <a:lstStyle/>
          <a:p>
            <a:pPr marL="6350">
              <a:spcBef>
                <a:spcPts val="50"/>
              </a:spcBef>
            </a:pPr>
            <a:r>
              <a:rPr sz="850" dirty="0">
                <a:latin typeface="Lato"/>
                <a:cs typeface="Lato"/>
              </a:rPr>
              <a:t>Image</a:t>
            </a:r>
            <a:r>
              <a:rPr sz="850" spc="-55" dirty="0">
                <a:latin typeface="Lato"/>
                <a:cs typeface="Lato"/>
              </a:rPr>
              <a:t> </a:t>
            </a:r>
            <a:r>
              <a:rPr sz="850" spc="-5" dirty="0">
                <a:latin typeface="Lato"/>
                <a:cs typeface="Lato"/>
              </a:rPr>
              <a:t>dimensions:</a:t>
            </a:r>
            <a:endParaRPr sz="850">
              <a:latin typeface="Lato"/>
              <a:cs typeface="Lato"/>
            </a:endParaRPr>
          </a:p>
        </p:txBody>
      </p:sp>
      <p:grpSp>
        <p:nvGrpSpPr>
          <p:cNvPr id="20" name="object 20"/>
          <p:cNvGrpSpPr/>
          <p:nvPr/>
        </p:nvGrpSpPr>
        <p:grpSpPr>
          <a:xfrm>
            <a:off x="2237602" y="1669184"/>
            <a:ext cx="5589905" cy="2769870"/>
            <a:chOff x="4475203" y="3338368"/>
            <a:chExt cx="11179810" cy="5539740"/>
          </a:xfrm>
        </p:grpSpPr>
        <p:sp>
          <p:nvSpPr>
            <p:cNvPr id="21" name="object 21"/>
            <p:cNvSpPr/>
            <p:nvPr/>
          </p:nvSpPr>
          <p:spPr>
            <a:xfrm>
              <a:off x="4479966" y="7018860"/>
              <a:ext cx="1079500" cy="381000"/>
            </a:xfrm>
            <a:custGeom>
              <a:avLst/>
              <a:gdLst/>
              <a:ahLst/>
              <a:cxnLst/>
              <a:rect l="l" t="t" r="r" b="b"/>
              <a:pathLst>
                <a:path w="1079500" h="381000">
                  <a:moveTo>
                    <a:pt x="1079397" y="380999"/>
                  </a:moveTo>
                  <a:lnTo>
                    <a:pt x="0" y="380999"/>
                  </a:lnTo>
                  <a:lnTo>
                    <a:pt x="0" y="0"/>
                  </a:lnTo>
                  <a:lnTo>
                    <a:pt x="1079397" y="0"/>
                  </a:lnTo>
                  <a:lnTo>
                    <a:pt x="1079397" y="380999"/>
                  </a:lnTo>
                  <a:close/>
                </a:path>
              </a:pathLst>
            </a:custGeom>
            <a:solidFill>
              <a:srgbClr val="FFFFFF"/>
            </a:solidFill>
          </p:spPr>
          <p:txBody>
            <a:bodyPr wrap="square" lIns="0" tIns="0" rIns="0" bIns="0" rtlCol="0"/>
            <a:lstStyle/>
            <a:p>
              <a:endParaRPr sz="700"/>
            </a:p>
          </p:txBody>
        </p:sp>
        <p:sp>
          <p:nvSpPr>
            <p:cNvPr id="22" name="object 22"/>
            <p:cNvSpPr/>
            <p:nvPr/>
          </p:nvSpPr>
          <p:spPr>
            <a:xfrm>
              <a:off x="4479966" y="7018860"/>
              <a:ext cx="1079500" cy="381000"/>
            </a:xfrm>
            <a:custGeom>
              <a:avLst/>
              <a:gdLst/>
              <a:ahLst/>
              <a:cxnLst/>
              <a:rect l="l" t="t" r="r" b="b"/>
              <a:pathLst>
                <a:path w="1079500" h="381000">
                  <a:moveTo>
                    <a:pt x="0" y="0"/>
                  </a:moveTo>
                  <a:lnTo>
                    <a:pt x="1079397" y="0"/>
                  </a:lnTo>
                  <a:lnTo>
                    <a:pt x="1079397" y="380999"/>
                  </a:lnTo>
                  <a:lnTo>
                    <a:pt x="0" y="380999"/>
                  </a:lnTo>
                  <a:lnTo>
                    <a:pt x="0" y="0"/>
                  </a:lnTo>
                  <a:close/>
                </a:path>
              </a:pathLst>
            </a:custGeom>
            <a:ln w="9524">
              <a:solidFill>
                <a:srgbClr val="595959"/>
              </a:solidFill>
            </a:ln>
          </p:spPr>
          <p:txBody>
            <a:bodyPr wrap="square" lIns="0" tIns="0" rIns="0" bIns="0" rtlCol="0"/>
            <a:lstStyle/>
            <a:p>
              <a:endParaRPr sz="700"/>
            </a:p>
          </p:txBody>
        </p:sp>
        <p:sp>
          <p:nvSpPr>
            <p:cNvPr id="23" name="object 23"/>
            <p:cNvSpPr/>
            <p:nvPr/>
          </p:nvSpPr>
          <p:spPr>
            <a:xfrm>
              <a:off x="5952088" y="7018860"/>
              <a:ext cx="1079500" cy="381000"/>
            </a:xfrm>
            <a:custGeom>
              <a:avLst/>
              <a:gdLst/>
              <a:ahLst/>
              <a:cxnLst/>
              <a:rect l="l" t="t" r="r" b="b"/>
              <a:pathLst>
                <a:path w="1079500" h="381000">
                  <a:moveTo>
                    <a:pt x="1079397" y="380999"/>
                  </a:moveTo>
                  <a:lnTo>
                    <a:pt x="0" y="380999"/>
                  </a:lnTo>
                  <a:lnTo>
                    <a:pt x="0" y="0"/>
                  </a:lnTo>
                  <a:lnTo>
                    <a:pt x="1079397" y="0"/>
                  </a:lnTo>
                  <a:lnTo>
                    <a:pt x="1079397" y="380999"/>
                  </a:lnTo>
                  <a:close/>
                </a:path>
              </a:pathLst>
            </a:custGeom>
            <a:solidFill>
              <a:srgbClr val="FFFFFF"/>
            </a:solidFill>
          </p:spPr>
          <p:txBody>
            <a:bodyPr wrap="square" lIns="0" tIns="0" rIns="0" bIns="0" rtlCol="0"/>
            <a:lstStyle/>
            <a:p>
              <a:endParaRPr sz="700"/>
            </a:p>
          </p:txBody>
        </p:sp>
        <p:sp>
          <p:nvSpPr>
            <p:cNvPr id="24" name="object 24"/>
            <p:cNvSpPr/>
            <p:nvPr/>
          </p:nvSpPr>
          <p:spPr>
            <a:xfrm>
              <a:off x="5952088" y="7018860"/>
              <a:ext cx="1079500" cy="381000"/>
            </a:xfrm>
            <a:custGeom>
              <a:avLst/>
              <a:gdLst/>
              <a:ahLst/>
              <a:cxnLst/>
              <a:rect l="l" t="t" r="r" b="b"/>
              <a:pathLst>
                <a:path w="1079500" h="381000">
                  <a:moveTo>
                    <a:pt x="0" y="0"/>
                  </a:moveTo>
                  <a:lnTo>
                    <a:pt x="1079397" y="0"/>
                  </a:lnTo>
                  <a:lnTo>
                    <a:pt x="1079397" y="380999"/>
                  </a:lnTo>
                  <a:lnTo>
                    <a:pt x="0" y="380999"/>
                  </a:lnTo>
                  <a:lnTo>
                    <a:pt x="0" y="0"/>
                  </a:lnTo>
                  <a:close/>
                </a:path>
              </a:pathLst>
            </a:custGeom>
            <a:ln w="9524">
              <a:solidFill>
                <a:srgbClr val="595959"/>
              </a:solidFill>
            </a:ln>
          </p:spPr>
          <p:txBody>
            <a:bodyPr wrap="square" lIns="0" tIns="0" rIns="0" bIns="0" rtlCol="0"/>
            <a:lstStyle/>
            <a:p>
              <a:endParaRPr sz="700"/>
            </a:p>
          </p:txBody>
        </p:sp>
        <p:pic>
          <p:nvPicPr>
            <p:cNvPr id="25" name="object 25"/>
            <p:cNvPicPr/>
            <p:nvPr/>
          </p:nvPicPr>
          <p:blipFill>
            <a:blip r:embed="rId2" cstate="print"/>
            <a:stretch>
              <a:fillRect/>
            </a:stretch>
          </p:blipFill>
          <p:spPr>
            <a:xfrm>
              <a:off x="10115429" y="3338368"/>
              <a:ext cx="5539438" cy="5539438"/>
            </a:xfrm>
            <a:prstGeom prst="rect">
              <a:avLst/>
            </a:prstGeom>
          </p:spPr>
        </p:pic>
      </p:grpSp>
      <p:sp>
        <p:nvSpPr>
          <p:cNvPr id="26" name="object 26"/>
          <p:cNvSpPr txBox="1"/>
          <p:nvPr/>
        </p:nvSpPr>
        <p:spPr>
          <a:xfrm>
            <a:off x="3552569" y="3503526"/>
            <a:ext cx="557213" cy="137217"/>
          </a:xfrm>
          <a:prstGeom prst="rect">
            <a:avLst/>
          </a:prstGeom>
        </p:spPr>
        <p:txBody>
          <a:bodyPr vert="horz" wrap="square" lIns="0" tIns="6350" rIns="0" bIns="0" rtlCol="0">
            <a:spAutoFit/>
          </a:bodyPr>
          <a:lstStyle/>
          <a:p>
            <a:pPr marL="6350">
              <a:spcBef>
                <a:spcPts val="50"/>
              </a:spcBef>
            </a:pPr>
            <a:r>
              <a:rPr sz="850" dirty="0">
                <a:latin typeface="Lato"/>
                <a:cs typeface="Lato"/>
              </a:rPr>
              <a:t>(Max</a:t>
            </a:r>
            <a:r>
              <a:rPr sz="850" spc="-38" dirty="0">
                <a:latin typeface="Lato"/>
                <a:cs typeface="Lato"/>
              </a:rPr>
              <a:t> </a:t>
            </a:r>
            <a:r>
              <a:rPr sz="850" spc="-5" dirty="0">
                <a:latin typeface="Lato"/>
                <a:cs typeface="Lato"/>
              </a:rPr>
              <a:t>2048)</a:t>
            </a:r>
            <a:endParaRPr sz="850">
              <a:latin typeface="Lato"/>
              <a:cs typeface="Lato"/>
            </a:endParaRPr>
          </a:p>
        </p:txBody>
      </p:sp>
      <p:sp>
        <p:nvSpPr>
          <p:cNvPr id="27" name="object 27"/>
          <p:cNvSpPr txBox="1"/>
          <p:nvPr/>
        </p:nvSpPr>
        <p:spPr>
          <a:xfrm>
            <a:off x="2806972" y="3503526"/>
            <a:ext cx="127000" cy="137217"/>
          </a:xfrm>
          <a:prstGeom prst="rect">
            <a:avLst/>
          </a:prstGeom>
        </p:spPr>
        <p:txBody>
          <a:bodyPr vert="horz" wrap="square" lIns="0" tIns="6350" rIns="0" bIns="0" rtlCol="0">
            <a:spAutoFit/>
          </a:bodyPr>
          <a:lstStyle/>
          <a:p>
            <a:pPr marL="6350">
              <a:spcBef>
                <a:spcPts val="50"/>
              </a:spcBef>
            </a:pPr>
            <a:r>
              <a:rPr sz="850" spc="-13" dirty="0">
                <a:latin typeface="Lato"/>
                <a:cs typeface="Lato"/>
              </a:rPr>
              <a:t>by</a:t>
            </a:r>
            <a:endParaRPr sz="850">
              <a:latin typeface="Lato"/>
              <a:cs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sp>
        <p:nvSpPr>
          <p:cNvPr id="6" name="object 6"/>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sp>
        <p:nvSpPr>
          <p:cNvPr id="7" name="object 7"/>
          <p:cNvSpPr txBox="1"/>
          <p:nvPr/>
        </p:nvSpPr>
        <p:spPr>
          <a:xfrm>
            <a:off x="310837" y="832977"/>
            <a:ext cx="2742883" cy="560410"/>
          </a:xfrm>
          <a:prstGeom prst="rect">
            <a:avLst/>
          </a:prstGeom>
        </p:spPr>
        <p:txBody>
          <a:bodyPr vert="horz" wrap="square" lIns="0" tIns="6350" rIns="0" bIns="0" rtlCol="0">
            <a:spAutoFit/>
          </a:bodyPr>
          <a:lstStyle/>
          <a:p>
            <a:pPr marL="6350">
              <a:spcBef>
                <a:spcPts val="50"/>
              </a:spcBef>
            </a:pPr>
            <a:r>
              <a:rPr sz="1800" spc="-5" dirty="0">
                <a:latin typeface="Lato"/>
                <a:cs typeface="Lato"/>
              </a:rPr>
              <a:t>Translation:</a:t>
            </a:r>
            <a:endParaRPr sz="1800">
              <a:latin typeface="Lato"/>
              <a:cs typeface="Lato"/>
            </a:endParaRPr>
          </a:p>
          <a:p>
            <a:pPr marL="6350"/>
            <a:r>
              <a:rPr sz="1800" spc="-23" dirty="0">
                <a:latin typeface="Lato"/>
                <a:cs typeface="Lato"/>
              </a:rPr>
              <a:t>sequence-</a:t>
            </a:r>
            <a:r>
              <a:rPr sz="1800" spc="-20" dirty="0">
                <a:latin typeface="Lato"/>
                <a:cs typeface="Lato"/>
              </a:rPr>
              <a:t>to-</a:t>
            </a:r>
            <a:r>
              <a:rPr sz="1800" spc="-23" dirty="0">
                <a:latin typeface="Lato"/>
                <a:cs typeface="Lato"/>
              </a:rPr>
              <a:t>sequence</a:t>
            </a:r>
            <a:r>
              <a:rPr sz="1800" spc="-35" dirty="0">
                <a:latin typeface="Lato"/>
                <a:cs typeface="Lato"/>
              </a:rPr>
              <a:t> </a:t>
            </a:r>
            <a:r>
              <a:rPr sz="1800" spc="-10" dirty="0">
                <a:latin typeface="Lato"/>
                <a:cs typeface="Lato"/>
              </a:rPr>
              <a:t>task</a:t>
            </a:r>
            <a:endParaRPr sz="1800">
              <a:latin typeface="Lato"/>
              <a:cs typeface="Lato"/>
            </a:endParaRPr>
          </a:p>
        </p:txBody>
      </p:sp>
      <p:grpSp>
        <p:nvGrpSpPr>
          <p:cNvPr id="8" name="object 8"/>
          <p:cNvGrpSpPr/>
          <p:nvPr/>
        </p:nvGrpSpPr>
        <p:grpSpPr>
          <a:xfrm>
            <a:off x="353112" y="2660013"/>
            <a:ext cx="2662555" cy="1634490"/>
            <a:chOff x="706223" y="5320026"/>
            <a:chExt cx="5325110" cy="3268979"/>
          </a:xfrm>
        </p:grpSpPr>
        <p:sp>
          <p:nvSpPr>
            <p:cNvPr id="9" name="object 9"/>
            <p:cNvSpPr/>
            <p:nvPr/>
          </p:nvSpPr>
          <p:spPr>
            <a:xfrm>
              <a:off x="1341922" y="5324789"/>
              <a:ext cx="4053840" cy="2192020"/>
            </a:xfrm>
            <a:custGeom>
              <a:avLst/>
              <a:gdLst/>
              <a:ahLst/>
              <a:cxnLst/>
              <a:rect l="l" t="t" r="r" b="b"/>
              <a:pathLst>
                <a:path w="4053840" h="2192020">
                  <a:moveTo>
                    <a:pt x="2026645" y="2191495"/>
                  </a:moveTo>
                  <a:lnTo>
                    <a:pt x="0" y="343549"/>
                  </a:lnTo>
                  <a:lnTo>
                    <a:pt x="1013322" y="343549"/>
                  </a:lnTo>
                  <a:lnTo>
                    <a:pt x="1013322" y="0"/>
                  </a:lnTo>
                  <a:lnTo>
                    <a:pt x="3039968" y="0"/>
                  </a:lnTo>
                  <a:lnTo>
                    <a:pt x="3039968" y="343549"/>
                  </a:lnTo>
                  <a:lnTo>
                    <a:pt x="4053291" y="343549"/>
                  </a:lnTo>
                  <a:lnTo>
                    <a:pt x="2026645" y="2191495"/>
                  </a:lnTo>
                  <a:close/>
                </a:path>
              </a:pathLst>
            </a:custGeom>
            <a:solidFill>
              <a:srgbClr val="EDEDED"/>
            </a:solidFill>
          </p:spPr>
          <p:txBody>
            <a:bodyPr wrap="square" lIns="0" tIns="0" rIns="0" bIns="0" rtlCol="0"/>
            <a:lstStyle/>
            <a:p>
              <a:endParaRPr sz="700"/>
            </a:p>
          </p:txBody>
        </p:sp>
        <p:sp>
          <p:nvSpPr>
            <p:cNvPr id="10" name="object 10"/>
            <p:cNvSpPr/>
            <p:nvPr/>
          </p:nvSpPr>
          <p:spPr>
            <a:xfrm>
              <a:off x="1341922" y="5324789"/>
              <a:ext cx="4053840" cy="2192020"/>
            </a:xfrm>
            <a:custGeom>
              <a:avLst/>
              <a:gdLst/>
              <a:ahLst/>
              <a:cxnLst/>
              <a:rect l="l" t="t" r="r" b="b"/>
              <a:pathLst>
                <a:path w="4053840" h="2192020">
                  <a:moveTo>
                    <a:pt x="3039968" y="0"/>
                  </a:moveTo>
                  <a:lnTo>
                    <a:pt x="3039968" y="343549"/>
                  </a:lnTo>
                  <a:lnTo>
                    <a:pt x="4053291" y="343549"/>
                  </a:lnTo>
                  <a:lnTo>
                    <a:pt x="2026645" y="2191495"/>
                  </a:lnTo>
                  <a:lnTo>
                    <a:pt x="0" y="343549"/>
                  </a:lnTo>
                  <a:lnTo>
                    <a:pt x="1013322" y="343549"/>
                  </a:lnTo>
                  <a:lnTo>
                    <a:pt x="1013322" y="0"/>
                  </a:lnTo>
                  <a:lnTo>
                    <a:pt x="3039968" y="0"/>
                  </a:lnTo>
                  <a:close/>
                </a:path>
              </a:pathLst>
            </a:custGeom>
            <a:ln w="9524">
              <a:solidFill>
                <a:srgbClr val="595959"/>
              </a:solidFill>
            </a:ln>
          </p:spPr>
          <p:txBody>
            <a:bodyPr wrap="square" lIns="0" tIns="0" rIns="0" bIns="0" rtlCol="0"/>
            <a:lstStyle/>
            <a:p>
              <a:endParaRPr sz="700"/>
            </a:p>
          </p:txBody>
        </p:sp>
        <p:sp>
          <p:nvSpPr>
            <p:cNvPr id="11" name="object 11"/>
            <p:cNvSpPr/>
            <p:nvPr/>
          </p:nvSpPr>
          <p:spPr>
            <a:xfrm>
              <a:off x="744323" y="7405110"/>
              <a:ext cx="5248910" cy="1145540"/>
            </a:xfrm>
            <a:custGeom>
              <a:avLst/>
              <a:gdLst/>
              <a:ahLst/>
              <a:cxnLst/>
              <a:rect l="l" t="t" r="r" b="b"/>
              <a:pathLst>
                <a:path w="5248910" h="1145540">
                  <a:moveTo>
                    <a:pt x="5057589" y="1145397"/>
                  </a:moveTo>
                  <a:lnTo>
                    <a:pt x="190904" y="1145397"/>
                  </a:lnTo>
                  <a:lnTo>
                    <a:pt x="147131" y="1140355"/>
                  </a:lnTo>
                  <a:lnTo>
                    <a:pt x="106949" y="1125993"/>
                  </a:lnTo>
                  <a:lnTo>
                    <a:pt x="71503" y="1103457"/>
                  </a:lnTo>
                  <a:lnTo>
                    <a:pt x="41939" y="1073893"/>
                  </a:lnTo>
                  <a:lnTo>
                    <a:pt x="19403" y="1038448"/>
                  </a:lnTo>
                  <a:lnTo>
                    <a:pt x="5041" y="998267"/>
                  </a:lnTo>
                  <a:lnTo>
                    <a:pt x="0" y="954498"/>
                  </a:lnTo>
                  <a:lnTo>
                    <a:pt x="0" y="190899"/>
                  </a:lnTo>
                  <a:lnTo>
                    <a:pt x="5041" y="147130"/>
                  </a:lnTo>
                  <a:lnTo>
                    <a:pt x="19403" y="106949"/>
                  </a:lnTo>
                  <a:lnTo>
                    <a:pt x="41939" y="71504"/>
                  </a:lnTo>
                  <a:lnTo>
                    <a:pt x="71503" y="41940"/>
                  </a:lnTo>
                  <a:lnTo>
                    <a:pt x="106949" y="19404"/>
                  </a:lnTo>
                  <a:lnTo>
                    <a:pt x="147131" y="5042"/>
                  </a:lnTo>
                  <a:lnTo>
                    <a:pt x="190904" y="0"/>
                  </a:lnTo>
                  <a:lnTo>
                    <a:pt x="5057589" y="0"/>
                  </a:lnTo>
                  <a:lnTo>
                    <a:pt x="5130636" y="14537"/>
                  </a:lnTo>
                  <a:lnTo>
                    <a:pt x="5192564" y="55924"/>
                  </a:lnTo>
                  <a:lnTo>
                    <a:pt x="5233951" y="117852"/>
                  </a:lnTo>
                  <a:lnTo>
                    <a:pt x="5248489" y="190899"/>
                  </a:lnTo>
                  <a:lnTo>
                    <a:pt x="5248489" y="954498"/>
                  </a:lnTo>
                  <a:lnTo>
                    <a:pt x="5243447" y="998267"/>
                  </a:lnTo>
                  <a:lnTo>
                    <a:pt x="5229085" y="1038448"/>
                  </a:lnTo>
                  <a:lnTo>
                    <a:pt x="5206548" y="1073893"/>
                  </a:lnTo>
                  <a:lnTo>
                    <a:pt x="5176985" y="1103457"/>
                  </a:lnTo>
                  <a:lnTo>
                    <a:pt x="5141539" y="1125993"/>
                  </a:lnTo>
                  <a:lnTo>
                    <a:pt x="5101359" y="1140355"/>
                  </a:lnTo>
                  <a:lnTo>
                    <a:pt x="5057589" y="1145397"/>
                  </a:lnTo>
                  <a:close/>
                </a:path>
              </a:pathLst>
            </a:custGeom>
            <a:solidFill>
              <a:srgbClr val="EDEDED"/>
            </a:solidFill>
          </p:spPr>
          <p:txBody>
            <a:bodyPr wrap="square" lIns="0" tIns="0" rIns="0" bIns="0" rtlCol="0"/>
            <a:lstStyle/>
            <a:p>
              <a:endParaRPr sz="700"/>
            </a:p>
          </p:txBody>
        </p:sp>
        <p:sp>
          <p:nvSpPr>
            <p:cNvPr id="12" name="object 12"/>
            <p:cNvSpPr/>
            <p:nvPr/>
          </p:nvSpPr>
          <p:spPr>
            <a:xfrm>
              <a:off x="744323" y="7405110"/>
              <a:ext cx="5248910" cy="1145540"/>
            </a:xfrm>
            <a:custGeom>
              <a:avLst/>
              <a:gdLst/>
              <a:ahLst/>
              <a:cxnLst/>
              <a:rect l="l" t="t" r="r" b="b"/>
              <a:pathLst>
                <a:path w="5248910" h="1145540">
                  <a:moveTo>
                    <a:pt x="0" y="190899"/>
                  </a:moveTo>
                  <a:lnTo>
                    <a:pt x="5041" y="147130"/>
                  </a:lnTo>
                  <a:lnTo>
                    <a:pt x="19403" y="106949"/>
                  </a:lnTo>
                  <a:lnTo>
                    <a:pt x="41939" y="71504"/>
                  </a:lnTo>
                  <a:lnTo>
                    <a:pt x="71503" y="41940"/>
                  </a:lnTo>
                  <a:lnTo>
                    <a:pt x="106949" y="19404"/>
                  </a:lnTo>
                  <a:lnTo>
                    <a:pt x="147131" y="5042"/>
                  </a:lnTo>
                  <a:lnTo>
                    <a:pt x="190904" y="0"/>
                  </a:lnTo>
                  <a:lnTo>
                    <a:pt x="5057589" y="0"/>
                  </a:lnTo>
                  <a:lnTo>
                    <a:pt x="5130636" y="14537"/>
                  </a:lnTo>
                  <a:lnTo>
                    <a:pt x="5192564" y="55924"/>
                  </a:lnTo>
                  <a:lnTo>
                    <a:pt x="5233951" y="117852"/>
                  </a:lnTo>
                  <a:lnTo>
                    <a:pt x="5248489" y="190899"/>
                  </a:lnTo>
                  <a:lnTo>
                    <a:pt x="5248489" y="954498"/>
                  </a:lnTo>
                  <a:lnTo>
                    <a:pt x="5243447" y="998267"/>
                  </a:lnTo>
                  <a:lnTo>
                    <a:pt x="5229085" y="1038448"/>
                  </a:lnTo>
                  <a:lnTo>
                    <a:pt x="5206548" y="1073893"/>
                  </a:lnTo>
                  <a:lnTo>
                    <a:pt x="5176985" y="1103457"/>
                  </a:lnTo>
                  <a:lnTo>
                    <a:pt x="5141539" y="1125993"/>
                  </a:lnTo>
                  <a:lnTo>
                    <a:pt x="5101359" y="1140355"/>
                  </a:lnTo>
                  <a:lnTo>
                    <a:pt x="5057589" y="1145397"/>
                  </a:lnTo>
                  <a:lnTo>
                    <a:pt x="190904" y="1145397"/>
                  </a:lnTo>
                  <a:lnTo>
                    <a:pt x="147131" y="1140355"/>
                  </a:lnTo>
                  <a:lnTo>
                    <a:pt x="106949" y="1125993"/>
                  </a:lnTo>
                  <a:lnTo>
                    <a:pt x="71503" y="1103457"/>
                  </a:lnTo>
                  <a:lnTo>
                    <a:pt x="41939" y="1073893"/>
                  </a:lnTo>
                  <a:lnTo>
                    <a:pt x="19403" y="1038448"/>
                  </a:lnTo>
                  <a:lnTo>
                    <a:pt x="5041" y="998267"/>
                  </a:lnTo>
                  <a:lnTo>
                    <a:pt x="0" y="954498"/>
                  </a:lnTo>
                  <a:lnTo>
                    <a:pt x="0" y="190899"/>
                  </a:lnTo>
                  <a:close/>
                </a:path>
              </a:pathLst>
            </a:custGeom>
            <a:ln w="76199">
              <a:solidFill>
                <a:srgbClr val="0844A1"/>
              </a:solidFill>
            </a:ln>
          </p:spPr>
          <p:txBody>
            <a:bodyPr wrap="square" lIns="0" tIns="0" rIns="0" bIns="0" rtlCol="0"/>
            <a:lstStyle/>
            <a:p>
              <a:endParaRPr sz="700"/>
            </a:p>
          </p:txBody>
        </p:sp>
        <p:sp>
          <p:nvSpPr>
            <p:cNvPr id="13" name="object 13"/>
            <p:cNvSpPr/>
            <p:nvPr/>
          </p:nvSpPr>
          <p:spPr>
            <a:xfrm>
              <a:off x="799835" y="5837063"/>
              <a:ext cx="1600200" cy="739775"/>
            </a:xfrm>
            <a:custGeom>
              <a:avLst/>
              <a:gdLst/>
              <a:ahLst/>
              <a:cxnLst/>
              <a:rect l="l" t="t" r="r" b="b"/>
              <a:pathLst>
                <a:path w="1600200" h="739775">
                  <a:moveTo>
                    <a:pt x="1599596" y="739198"/>
                  </a:moveTo>
                  <a:lnTo>
                    <a:pt x="0" y="739198"/>
                  </a:lnTo>
                  <a:lnTo>
                    <a:pt x="0" y="0"/>
                  </a:lnTo>
                  <a:lnTo>
                    <a:pt x="1599596" y="0"/>
                  </a:lnTo>
                  <a:lnTo>
                    <a:pt x="1599596" y="739198"/>
                  </a:lnTo>
                  <a:close/>
                </a:path>
              </a:pathLst>
            </a:custGeom>
            <a:solidFill>
              <a:srgbClr val="EDEDED"/>
            </a:solidFill>
          </p:spPr>
          <p:txBody>
            <a:bodyPr wrap="square" lIns="0" tIns="0" rIns="0" bIns="0" rtlCol="0"/>
            <a:lstStyle/>
            <a:p>
              <a:endParaRPr sz="700"/>
            </a:p>
          </p:txBody>
        </p:sp>
        <p:sp>
          <p:nvSpPr>
            <p:cNvPr id="14" name="object 14"/>
            <p:cNvSpPr/>
            <p:nvPr/>
          </p:nvSpPr>
          <p:spPr>
            <a:xfrm>
              <a:off x="799835" y="5837063"/>
              <a:ext cx="1600200" cy="739775"/>
            </a:xfrm>
            <a:custGeom>
              <a:avLst/>
              <a:gdLst/>
              <a:ahLst/>
              <a:cxnLst/>
              <a:rect l="l" t="t" r="r" b="b"/>
              <a:pathLst>
                <a:path w="1600200" h="739775">
                  <a:moveTo>
                    <a:pt x="0" y="0"/>
                  </a:moveTo>
                  <a:lnTo>
                    <a:pt x="1599596" y="0"/>
                  </a:lnTo>
                  <a:lnTo>
                    <a:pt x="1599596" y="739198"/>
                  </a:lnTo>
                  <a:lnTo>
                    <a:pt x="0" y="739198"/>
                  </a:lnTo>
                  <a:lnTo>
                    <a:pt x="0" y="0"/>
                  </a:lnTo>
                  <a:close/>
                </a:path>
              </a:pathLst>
            </a:custGeom>
            <a:ln w="9524">
              <a:solidFill>
                <a:srgbClr val="595959"/>
              </a:solidFill>
            </a:ln>
          </p:spPr>
          <p:txBody>
            <a:bodyPr wrap="square" lIns="0" tIns="0" rIns="0" bIns="0" rtlCol="0"/>
            <a:lstStyle/>
            <a:p>
              <a:endParaRPr sz="700"/>
            </a:p>
          </p:txBody>
        </p:sp>
      </p:grpSp>
      <p:sp>
        <p:nvSpPr>
          <p:cNvPr id="15" name="object 15"/>
          <p:cNvSpPr txBox="1"/>
          <p:nvPr/>
        </p:nvSpPr>
        <p:spPr>
          <a:xfrm>
            <a:off x="799864" y="3033852"/>
            <a:ext cx="262890" cy="159659"/>
          </a:xfrm>
          <a:prstGeom prst="rect">
            <a:avLst/>
          </a:prstGeom>
        </p:spPr>
        <p:txBody>
          <a:bodyPr vert="horz" wrap="square" lIns="0" tIns="0" rIns="0" bIns="0" rtlCol="0">
            <a:spAutoFit/>
          </a:bodyPr>
          <a:lstStyle/>
          <a:p>
            <a:pPr>
              <a:lnSpc>
                <a:spcPts val="1188"/>
              </a:lnSpc>
            </a:pPr>
            <a:r>
              <a:rPr sz="1150" b="1" spc="-13" dirty="0">
                <a:latin typeface="Courier New"/>
                <a:cs typeface="Courier New"/>
              </a:rPr>
              <a:t>ime</a:t>
            </a:r>
            <a:endParaRPr sz="1150">
              <a:latin typeface="Courier New"/>
              <a:cs typeface="Courier New"/>
            </a:endParaRPr>
          </a:p>
        </p:txBody>
      </p:sp>
      <p:grpSp>
        <p:nvGrpSpPr>
          <p:cNvPr id="16" name="object 16"/>
          <p:cNvGrpSpPr/>
          <p:nvPr/>
        </p:nvGrpSpPr>
        <p:grpSpPr>
          <a:xfrm>
            <a:off x="902236" y="3039925"/>
            <a:ext cx="2043748" cy="572770"/>
            <a:chOff x="1804471" y="6079850"/>
            <a:chExt cx="4087495" cy="1145540"/>
          </a:xfrm>
        </p:grpSpPr>
        <p:sp>
          <p:nvSpPr>
            <p:cNvPr id="17" name="object 17"/>
            <p:cNvSpPr/>
            <p:nvPr/>
          </p:nvSpPr>
          <p:spPr>
            <a:xfrm>
              <a:off x="1809233" y="6084612"/>
              <a:ext cx="3094355" cy="739775"/>
            </a:xfrm>
            <a:custGeom>
              <a:avLst/>
              <a:gdLst/>
              <a:ahLst/>
              <a:cxnLst/>
              <a:rect l="l" t="t" r="r" b="b"/>
              <a:pathLst>
                <a:path w="3094354" h="739775">
                  <a:moveTo>
                    <a:pt x="3093906" y="739198"/>
                  </a:moveTo>
                  <a:lnTo>
                    <a:pt x="0" y="739198"/>
                  </a:lnTo>
                  <a:lnTo>
                    <a:pt x="0" y="0"/>
                  </a:lnTo>
                  <a:lnTo>
                    <a:pt x="3093906" y="0"/>
                  </a:lnTo>
                  <a:lnTo>
                    <a:pt x="3093906" y="739198"/>
                  </a:lnTo>
                  <a:close/>
                </a:path>
              </a:pathLst>
            </a:custGeom>
            <a:solidFill>
              <a:srgbClr val="EDEDED"/>
            </a:solidFill>
          </p:spPr>
          <p:txBody>
            <a:bodyPr wrap="square" lIns="0" tIns="0" rIns="0" bIns="0" rtlCol="0"/>
            <a:lstStyle/>
            <a:p>
              <a:endParaRPr sz="700"/>
            </a:p>
          </p:txBody>
        </p:sp>
        <p:sp>
          <p:nvSpPr>
            <p:cNvPr id="18" name="object 18"/>
            <p:cNvSpPr/>
            <p:nvPr/>
          </p:nvSpPr>
          <p:spPr>
            <a:xfrm>
              <a:off x="1809233" y="6084612"/>
              <a:ext cx="3094355" cy="739775"/>
            </a:xfrm>
            <a:custGeom>
              <a:avLst/>
              <a:gdLst/>
              <a:ahLst/>
              <a:cxnLst/>
              <a:rect l="l" t="t" r="r" b="b"/>
              <a:pathLst>
                <a:path w="3094354" h="739775">
                  <a:moveTo>
                    <a:pt x="0" y="0"/>
                  </a:moveTo>
                  <a:lnTo>
                    <a:pt x="3093906" y="0"/>
                  </a:lnTo>
                  <a:lnTo>
                    <a:pt x="3093906" y="739198"/>
                  </a:lnTo>
                  <a:lnTo>
                    <a:pt x="0" y="739198"/>
                  </a:lnTo>
                  <a:lnTo>
                    <a:pt x="0" y="0"/>
                  </a:lnTo>
                  <a:close/>
                </a:path>
              </a:pathLst>
            </a:custGeom>
            <a:ln w="9524">
              <a:solidFill>
                <a:srgbClr val="595959"/>
              </a:solidFill>
            </a:ln>
          </p:spPr>
          <p:txBody>
            <a:bodyPr wrap="square" lIns="0" tIns="0" rIns="0" bIns="0" rtlCol="0"/>
            <a:lstStyle/>
            <a:p>
              <a:endParaRPr sz="700"/>
            </a:p>
          </p:txBody>
        </p:sp>
        <p:sp>
          <p:nvSpPr>
            <p:cNvPr id="19" name="object 19"/>
            <p:cNvSpPr/>
            <p:nvPr/>
          </p:nvSpPr>
          <p:spPr>
            <a:xfrm>
              <a:off x="3477693" y="6480836"/>
              <a:ext cx="2409825" cy="739775"/>
            </a:xfrm>
            <a:custGeom>
              <a:avLst/>
              <a:gdLst/>
              <a:ahLst/>
              <a:cxnLst/>
              <a:rect l="l" t="t" r="r" b="b"/>
              <a:pathLst>
                <a:path w="2409825" h="739775">
                  <a:moveTo>
                    <a:pt x="2409295" y="739198"/>
                  </a:moveTo>
                  <a:lnTo>
                    <a:pt x="0" y="739198"/>
                  </a:lnTo>
                  <a:lnTo>
                    <a:pt x="0" y="0"/>
                  </a:lnTo>
                  <a:lnTo>
                    <a:pt x="2409295" y="0"/>
                  </a:lnTo>
                  <a:lnTo>
                    <a:pt x="2409295" y="739198"/>
                  </a:lnTo>
                  <a:close/>
                </a:path>
              </a:pathLst>
            </a:custGeom>
            <a:solidFill>
              <a:srgbClr val="EDEDED"/>
            </a:solidFill>
          </p:spPr>
          <p:txBody>
            <a:bodyPr wrap="square" lIns="0" tIns="0" rIns="0" bIns="0" rtlCol="0"/>
            <a:lstStyle/>
            <a:p>
              <a:endParaRPr sz="700"/>
            </a:p>
          </p:txBody>
        </p:sp>
        <p:sp>
          <p:nvSpPr>
            <p:cNvPr id="20" name="object 20"/>
            <p:cNvSpPr/>
            <p:nvPr/>
          </p:nvSpPr>
          <p:spPr>
            <a:xfrm>
              <a:off x="3477693" y="6480836"/>
              <a:ext cx="2409825" cy="739775"/>
            </a:xfrm>
            <a:custGeom>
              <a:avLst/>
              <a:gdLst/>
              <a:ahLst/>
              <a:cxnLst/>
              <a:rect l="l" t="t" r="r" b="b"/>
              <a:pathLst>
                <a:path w="2409825" h="739775">
                  <a:moveTo>
                    <a:pt x="0" y="0"/>
                  </a:moveTo>
                  <a:lnTo>
                    <a:pt x="2409295" y="0"/>
                  </a:lnTo>
                  <a:lnTo>
                    <a:pt x="2409295" y="739198"/>
                  </a:lnTo>
                  <a:lnTo>
                    <a:pt x="0" y="739198"/>
                  </a:lnTo>
                  <a:lnTo>
                    <a:pt x="0" y="0"/>
                  </a:lnTo>
                  <a:close/>
                </a:path>
              </a:pathLst>
            </a:custGeom>
            <a:ln w="9524">
              <a:solidFill>
                <a:srgbClr val="595959"/>
              </a:solidFill>
            </a:ln>
          </p:spPr>
          <p:txBody>
            <a:bodyPr wrap="square" lIns="0" tIns="0" rIns="0" bIns="0" rtlCol="0"/>
            <a:lstStyle/>
            <a:p>
              <a:endParaRPr sz="700"/>
            </a:p>
          </p:txBody>
        </p:sp>
      </p:grpSp>
      <p:sp>
        <p:nvSpPr>
          <p:cNvPr id="21" name="object 21"/>
          <p:cNvSpPr txBox="1"/>
          <p:nvPr/>
        </p:nvSpPr>
        <p:spPr>
          <a:xfrm>
            <a:off x="530624" y="3003042"/>
            <a:ext cx="2269173" cy="516808"/>
          </a:xfrm>
          <a:prstGeom prst="rect">
            <a:avLst/>
          </a:prstGeom>
        </p:spPr>
        <p:txBody>
          <a:bodyPr vert="horz" wrap="square" lIns="0" tIns="6350" rIns="0" bIns="0" rtlCol="0">
            <a:spAutoFit/>
          </a:bodyPr>
          <a:lstStyle/>
          <a:p>
            <a:pPr marL="6350">
              <a:lnSpc>
                <a:spcPts val="1178"/>
              </a:lnSpc>
              <a:spcBef>
                <a:spcPts val="50"/>
              </a:spcBef>
            </a:pPr>
            <a:r>
              <a:rPr sz="1150" b="1" spc="-13" dirty="0">
                <a:latin typeface="Courier New"/>
                <a:cs typeface="Courier New"/>
              </a:rPr>
              <a:t>J’a</a:t>
            </a:r>
            <a:endParaRPr sz="1150">
              <a:latin typeface="Courier New"/>
              <a:cs typeface="Courier New"/>
            </a:endParaRPr>
          </a:p>
          <a:p>
            <a:pPr marR="21590" algn="ctr">
              <a:lnSpc>
                <a:spcPts val="1178"/>
              </a:lnSpc>
            </a:pPr>
            <a:r>
              <a:rPr sz="1150" b="1" spc="-5" dirty="0">
                <a:latin typeface="Courier New"/>
                <a:cs typeface="Courier New"/>
              </a:rPr>
              <a:t>l'apprentissage</a:t>
            </a:r>
            <a:endParaRPr sz="1150">
              <a:latin typeface="Courier New"/>
              <a:cs typeface="Courier New"/>
            </a:endParaRPr>
          </a:p>
          <a:p>
            <a:pPr marL="1292225" algn="ctr">
              <a:spcBef>
                <a:spcPts val="180"/>
              </a:spcBef>
            </a:pPr>
            <a:r>
              <a:rPr sz="1150" b="1" spc="-5" dirty="0">
                <a:latin typeface="Courier New"/>
                <a:cs typeface="Courier New"/>
              </a:rPr>
              <a:t>automatique</a:t>
            </a:r>
            <a:endParaRPr sz="1150">
              <a:latin typeface="Courier New"/>
              <a:cs typeface="Courier New"/>
            </a:endParaRPr>
          </a:p>
        </p:txBody>
      </p:sp>
      <p:sp>
        <p:nvSpPr>
          <p:cNvPr id="22" name="object 22"/>
          <p:cNvSpPr txBox="1"/>
          <p:nvPr/>
        </p:nvSpPr>
        <p:spPr>
          <a:xfrm>
            <a:off x="520786"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545">
              <a:spcBef>
                <a:spcPts val="715"/>
              </a:spcBef>
            </a:pPr>
            <a:r>
              <a:rPr sz="1150" b="1" spc="-10" dirty="0">
                <a:latin typeface="Courier New"/>
                <a:cs typeface="Courier New"/>
              </a:rPr>
              <a:t>2345</a:t>
            </a:r>
            <a:endParaRPr sz="1150">
              <a:latin typeface="Courier New"/>
              <a:cs typeface="Courier New"/>
            </a:endParaRPr>
          </a:p>
        </p:txBody>
      </p:sp>
      <p:sp>
        <p:nvSpPr>
          <p:cNvPr id="23" name="object 23"/>
          <p:cNvSpPr txBox="1"/>
          <p:nvPr/>
        </p:nvSpPr>
        <p:spPr>
          <a:xfrm>
            <a:off x="1320560"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228">
              <a:spcBef>
                <a:spcPts val="715"/>
              </a:spcBef>
            </a:pPr>
            <a:r>
              <a:rPr sz="1150" b="1" spc="-10" dirty="0">
                <a:latin typeface="Courier New"/>
                <a:cs typeface="Courier New"/>
              </a:rPr>
              <a:t>3425</a:t>
            </a:r>
            <a:endParaRPr sz="1150">
              <a:latin typeface="Courier New"/>
              <a:cs typeface="Courier New"/>
            </a:endParaRPr>
          </a:p>
        </p:txBody>
      </p:sp>
      <p:sp>
        <p:nvSpPr>
          <p:cNvPr id="24" name="object 24"/>
          <p:cNvSpPr txBox="1"/>
          <p:nvPr/>
        </p:nvSpPr>
        <p:spPr>
          <a:xfrm>
            <a:off x="2120333"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228">
              <a:spcBef>
                <a:spcPts val="715"/>
              </a:spcBef>
            </a:pPr>
            <a:r>
              <a:rPr sz="1150" b="1" spc="-10" dirty="0">
                <a:latin typeface="Courier New"/>
                <a:cs typeface="Courier New"/>
              </a:rPr>
              <a:t>3853</a:t>
            </a:r>
            <a:endParaRPr sz="1150">
              <a:latin typeface="Courier New"/>
              <a:cs typeface="Courier New"/>
            </a:endParaRPr>
          </a:p>
        </p:txBody>
      </p:sp>
      <p:sp>
        <p:nvSpPr>
          <p:cNvPr id="25" name="object 25"/>
          <p:cNvSpPr txBox="1"/>
          <p:nvPr/>
        </p:nvSpPr>
        <p:spPr>
          <a:xfrm>
            <a:off x="595761" y="2182108"/>
            <a:ext cx="2139315" cy="439223"/>
          </a:xfrm>
          <a:prstGeom prst="rect">
            <a:avLst/>
          </a:prstGeom>
          <a:solidFill>
            <a:srgbClr val="EDEDED"/>
          </a:solidFill>
          <a:ln w="9524">
            <a:solidFill>
              <a:srgbClr val="595959"/>
            </a:solidFill>
          </a:ln>
        </p:spPr>
        <p:txBody>
          <a:bodyPr vert="horz" wrap="square" lIns="0" tIns="84455" rIns="0" bIns="0" rtlCol="0">
            <a:spAutoFit/>
          </a:bodyPr>
          <a:lstStyle/>
          <a:p>
            <a:pPr marL="90170" marR="116840">
              <a:spcBef>
                <a:spcPts val="665"/>
              </a:spcBef>
            </a:pPr>
            <a:r>
              <a:rPr sz="1150" b="1" dirty="0">
                <a:latin typeface="Courier New"/>
                <a:cs typeface="Courier New"/>
              </a:rPr>
              <a:t>J'aime</a:t>
            </a:r>
            <a:r>
              <a:rPr sz="1150" b="1" spc="-15" dirty="0">
                <a:latin typeface="Courier New"/>
                <a:cs typeface="Courier New"/>
              </a:rPr>
              <a:t> </a:t>
            </a:r>
            <a:r>
              <a:rPr sz="1150" b="1" spc="-5" dirty="0">
                <a:latin typeface="Courier New"/>
                <a:cs typeface="Courier New"/>
              </a:rPr>
              <a:t>l'apprentissage automatique</a:t>
            </a:r>
            <a:endParaRPr sz="1150">
              <a:latin typeface="Courier New"/>
              <a:cs typeface="Courier New"/>
            </a:endParaRPr>
          </a:p>
        </p:txBody>
      </p:sp>
      <p:grpSp>
        <p:nvGrpSpPr>
          <p:cNvPr id="26" name="object 26"/>
          <p:cNvGrpSpPr/>
          <p:nvPr/>
        </p:nvGrpSpPr>
        <p:grpSpPr>
          <a:xfrm>
            <a:off x="3465106" y="1976208"/>
            <a:ext cx="961073" cy="1387158"/>
            <a:chOff x="6930211" y="3952416"/>
            <a:chExt cx="1922145" cy="2774315"/>
          </a:xfrm>
        </p:grpSpPr>
        <p:sp>
          <p:nvSpPr>
            <p:cNvPr id="27" name="object 27"/>
            <p:cNvSpPr/>
            <p:nvPr/>
          </p:nvSpPr>
          <p:spPr>
            <a:xfrm>
              <a:off x="6939736" y="3961941"/>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28" name="object 28"/>
            <p:cNvSpPr/>
            <p:nvPr/>
          </p:nvSpPr>
          <p:spPr>
            <a:xfrm>
              <a:off x="6939736" y="3961941"/>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grpSp>
      <p:sp>
        <p:nvSpPr>
          <p:cNvPr id="29" name="object 29"/>
          <p:cNvSpPr txBox="1"/>
          <p:nvPr/>
        </p:nvSpPr>
        <p:spPr>
          <a:xfrm>
            <a:off x="3655355" y="2566843"/>
            <a:ext cx="580390" cy="191078"/>
          </a:xfrm>
          <a:prstGeom prst="rect">
            <a:avLst/>
          </a:prstGeom>
        </p:spPr>
        <p:txBody>
          <a:bodyPr vert="horz" wrap="square" lIns="0" tIns="6350" rIns="0" bIns="0" rtlCol="0">
            <a:spAutoFit/>
          </a:bodyPr>
          <a:lstStyle/>
          <a:p>
            <a:pPr marL="6350">
              <a:spcBef>
                <a:spcPts val="50"/>
              </a:spcBef>
            </a:pPr>
            <a:r>
              <a:rPr sz="1200" spc="-5" dirty="0"/>
              <a:t>Encoder</a:t>
            </a:r>
            <a:endParaRPr sz="1200"/>
          </a:p>
        </p:txBody>
      </p:sp>
      <p:grpSp>
        <p:nvGrpSpPr>
          <p:cNvPr id="30" name="object 30"/>
          <p:cNvGrpSpPr/>
          <p:nvPr/>
        </p:nvGrpSpPr>
        <p:grpSpPr>
          <a:xfrm>
            <a:off x="4575203" y="1321785"/>
            <a:ext cx="961073" cy="2041525"/>
            <a:chOff x="9150406" y="2643569"/>
            <a:chExt cx="1922145" cy="4083050"/>
          </a:xfrm>
        </p:grpSpPr>
        <p:sp>
          <p:nvSpPr>
            <p:cNvPr id="31" name="object 31"/>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32" name="object 32"/>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grpSp>
      <p:sp>
        <p:nvSpPr>
          <p:cNvPr id="33" name="object 33"/>
          <p:cNvSpPr txBox="1"/>
          <p:nvPr/>
        </p:nvSpPr>
        <p:spPr>
          <a:xfrm>
            <a:off x="4761249" y="2239569"/>
            <a:ext cx="588963" cy="191078"/>
          </a:xfrm>
          <a:prstGeom prst="rect">
            <a:avLst/>
          </a:prstGeom>
        </p:spPr>
        <p:txBody>
          <a:bodyPr vert="horz" wrap="square" lIns="0" tIns="6350" rIns="0" bIns="0" rtlCol="0">
            <a:spAutoFit/>
          </a:bodyPr>
          <a:lstStyle/>
          <a:p>
            <a:pPr marL="6350">
              <a:spcBef>
                <a:spcPts val="50"/>
              </a:spcBef>
            </a:pPr>
            <a:r>
              <a:rPr sz="1200" spc="-5" dirty="0"/>
              <a:t>Decoder</a:t>
            </a:r>
            <a:endParaRPr sz="1200"/>
          </a:p>
        </p:txBody>
      </p:sp>
      <p:grpSp>
        <p:nvGrpSpPr>
          <p:cNvPr id="34" name="object 34"/>
          <p:cNvGrpSpPr/>
          <p:nvPr/>
        </p:nvGrpSpPr>
        <p:grpSpPr>
          <a:xfrm>
            <a:off x="3699655" y="3696805"/>
            <a:ext cx="653415" cy="275908"/>
            <a:chOff x="7399310" y="7393609"/>
            <a:chExt cx="1306830" cy="551815"/>
          </a:xfrm>
        </p:grpSpPr>
        <p:sp>
          <p:nvSpPr>
            <p:cNvPr id="35" name="object 35"/>
            <p:cNvSpPr/>
            <p:nvPr/>
          </p:nvSpPr>
          <p:spPr>
            <a:xfrm>
              <a:off x="7408835"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36" name="object 36"/>
            <p:cNvSpPr/>
            <p:nvPr/>
          </p:nvSpPr>
          <p:spPr>
            <a:xfrm>
              <a:off x="7408835"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37" name="object 37"/>
          <p:cNvSpPr txBox="1"/>
          <p:nvPr/>
        </p:nvSpPr>
        <p:spPr>
          <a:xfrm>
            <a:off x="3827218"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38" name="object 38"/>
          <p:cNvGrpSpPr/>
          <p:nvPr/>
        </p:nvGrpSpPr>
        <p:grpSpPr>
          <a:xfrm>
            <a:off x="4660028" y="3696805"/>
            <a:ext cx="653415" cy="275908"/>
            <a:chOff x="9320055" y="7393609"/>
            <a:chExt cx="1306830" cy="551815"/>
          </a:xfrm>
        </p:grpSpPr>
        <p:sp>
          <p:nvSpPr>
            <p:cNvPr id="39" name="object 39"/>
            <p:cNvSpPr/>
            <p:nvPr/>
          </p:nvSpPr>
          <p:spPr>
            <a:xfrm>
              <a:off x="9329580"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40" name="object 40"/>
            <p:cNvSpPr/>
            <p:nvPr/>
          </p:nvSpPr>
          <p:spPr>
            <a:xfrm>
              <a:off x="9329580"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41" name="object 41"/>
          <p:cNvSpPr txBox="1"/>
          <p:nvPr/>
        </p:nvSpPr>
        <p:spPr>
          <a:xfrm>
            <a:off x="4787593"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42" name="object 42"/>
          <p:cNvGrpSpPr/>
          <p:nvPr/>
        </p:nvGrpSpPr>
        <p:grpSpPr>
          <a:xfrm>
            <a:off x="4660028" y="860342"/>
            <a:ext cx="653415" cy="382905"/>
            <a:chOff x="9320055" y="1720683"/>
            <a:chExt cx="1306830" cy="765810"/>
          </a:xfrm>
        </p:grpSpPr>
        <p:sp>
          <p:nvSpPr>
            <p:cNvPr id="43" name="object 43"/>
            <p:cNvSpPr/>
            <p:nvPr/>
          </p:nvSpPr>
          <p:spPr>
            <a:xfrm>
              <a:off x="9329580" y="1730208"/>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44" name="object 44"/>
            <p:cNvSpPr/>
            <p:nvPr/>
          </p:nvSpPr>
          <p:spPr>
            <a:xfrm>
              <a:off x="9329580" y="1730208"/>
              <a:ext cx="1287780" cy="746760"/>
            </a:xfrm>
            <a:custGeom>
              <a:avLst/>
              <a:gdLst/>
              <a:ahLst/>
              <a:cxnLst/>
              <a:rect l="l" t="t" r="r" b="b"/>
              <a:pathLst>
                <a:path w="1287779" h="746760">
                  <a:moveTo>
                    <a:pt x="0" y="51612"/>
                  </a:move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lnTo>
                    <a:pt x="51624" y="746398"/>
                  </a:lnTo>
                  <a:lnTo>
                    <a:pt x="31535" y="742342"/>
                  </a:lnTo>
                  <a:lnTo>
                    <a:pt x="15124" y="731281"/>
                  </a:lnTo>
                  <a:lnTo>
                    <a:pt x="4058" y="714875"/>
                  </a:lnTo>
                  <a:lnTo>
                    <a:pt x="0" y="694783"/>
                  </a:lnTo>
                  <a:lnTo>
                    <a:pt x="0" y="51612"/>
                  </a:lnTo>
                  <a:close/>
                </a:path>
              </a:pathLst>
            </a:custGeom>
            <a:ln w="19049">
              <a:solidFill>
                <a:srgbClr val="595959"/>
              </a:solidFill>
            </a:ln>
          </p:spPr>
          <p:txBody>
            <a:bodyPr wrap="square" lIns="0" tIns="0" rIns="0" bIns="0" rtlCol="0"/>
            <a:lstStyle/>
            <a:p>
              <a:endParaRPr sz="700"/>
            </a:p>
          </p:txBody>
        </p:sp>
      </p:grpSp>
      <p:sp>
        <p:nvSpPr>
          <p:cNvPr id="45" name="object 45"/>
          <p:cNvSpPr txBox="1"/>
          <p:nvPr/>
        </p:nvSpPr>
        <p:spPr>
          <a:xfrm>
            <a:off x="4770717" y="902671"/>
            <a:ext cx="432118" cy="276551"/>
          </a:xfrm>
          <a:prstGeom prst="rect">
            <a:avLst/>
          </a:prstGeom>
        </p:spPr>
        <p:txBody>
          <a:bodyPr vert="horz" wrap="square" lIns="0" tIns="5398" rIns="0" bIns="0" rtlCol="0">
            <a:spAutoFit/>
          </a:bodyPr>
          <a:lstStyle/>
          <a:p>
            <a:pPr marL="56832" marR="2540" indent="-50800">
              <a:lnSpc>
                <a:spcPct val="100699"/>
              </a:lnSpc>
              <a:spcBef>
                <a:spcPts val="43"/>
              </a:spcBef>
            </a:pPr>
            <a:r>
              <a:rPr sz="900" spc="-5" dirty="0"/>
              <a:t>Softmax output</a:t>
            </a:r>
            <a:endParaRPr sz="900"/>
          </a:p>
        </p:txBody>
      </p:sp>
      <p:grpSp>
        <p:nvGrpSpPr>
          <p:cNvPr id="46" name="object 46"/>
          <p:cNvGrpSpPr/>
          <p:nvPr/>
        </p:nvGrpSpPr>
        <p:grpSpPr>
          <a:xfrm>
            <a:off x="3940754" y="389767"/>
            <a:ext cx="1723073" cy="3978910"/>
            <a:chOff x="7881508" y="779533"/>
            <a:chExt cx="3446145" cy="7957820"/>
          </a:xfrm>
        </p:grpSpPr>
        <p:sp>
          <p:nvSpPr>
            <p:cNvPr id="47" name="object 47"/>
            <p:cNvSpPr/>
            <p:nvPr/>
          </p:nvSpPr>
          <p:spPr>
            <a:xfrm>
              <a:off x="7891033" y="3723817"/>
              <a:ext cx="1269365" cy="3679825"/>
            </a:xfrm>
            <a:custGeom>
              <a:avLst/>
              <a:gdLst/>
              <a:ahLst/>
              <a:cxnLst/>
              <a:rect l="l" t="t" r="r" b="b"/>
              <a:pathLst>
                <a:path w="1269365" h="3679825">
                  <a:moveTo>
                    <a:pt x="0" y="238124"/>
                  </a:moveTo>
                  <a:lnTo>
                    <a:pt x="0" y="0"/>
                  </a:lnTo>
                  <a:lnTo>
                    <a:pt x="1110097" y="0"/>
                  </a:lnTo>
                  <a:lnTo>
                    <a:pt x="1110097" y="961123"/>
                  </a:lnTo>
                  <a:lnTo>
                    <a:pt x="1268997" y="961123"/>
                  </a:lnTo>
                </a:path>
                <a:path w="1269365" h="3679825">
                  <a:moveTo>
                    <a:pt x="161599" y="3679317"/>
                  </a:moveTo>
                  <a:lnTo>
                    <a:pt x="161599" y="3110218"/>
                  </a:lnTo>
                </a:path>
              </a:pathLst>
            </a:custGeom>
            <a:ln w="19049">
              <a:solidFill>
                <a:srgbClr val="595959"/>
              </a:solidFill>
            </a:ln>
          </p:spPr>
          <p:txBody>
            <a:bodyPr wrap="square" lIns="0" tIns="0" rIns="0" bIns="0" rtlCol="0"/>
            <a:lstStyle/>
            <a:p>
              <a:endParaRPr sz="700"/>
            </a:p>
          </p:txBody>
        </p:sp>
        <p:pic>
          <p:nvPicPr>
            <p:cNvPr id="48" name="object 48"/>
            <p:cNvPicPr/>
            <p:nvPr/>
          </p:nvPicPr>
          <p:blipFill>
            <a:blip r:embed="rId5" cstate="print"/>
            <a:stretch>
              <a:fillRect/>
            </a:stretch>
          </p:blipFill>
          <p:spPr>
            <a:xfrm>
              <a:off x="8011658" y="6738061"/>
              <a:ext cx="81974" cy="105499"/>
            </a:xfrm>
            <a:prstGeom prst="rect">
              <a:avLst/>
            </a:prstGeom>
          </p:spPr>
        </p:pic>
        <p:sp>
          <p:nvSpPr>
            <p:cNvPr id="49" name="object 49"/>
            <p:cNvSpPr/>
            <p:nvPr/>
          </p:nvSpPr>
          <p:spPr>
            <a:xfrm>
              <a:off x="9973379" y="6840636"/>
              <a:ext cx="0" cy="562610"/>
            </a:xfrm>
            <a:custGeom>
              <a:avLst/>
              <a:gdLst/>
              <a:ahLst/>
              <a:cxnLst/>
              <a:rect l="l" t="t" r="r" b="b"/>
              <a:pathLst>
                <a:path h="562609">
                  <a:moveTo>
                    <a:pt x="0" y="562498"/>
                  </a:moveTo>
                  <a:lnTo>
                    <a:pt x="0" y="0"/>
                  </a:lnTo>
                </a:path>
              </a:pathLst>
            </a:custGeom>
            <a:ln w="19049">
              <a:solidFill>
                <a:srgbClr val="595959"/>
              </a:solidFill>
            </a:ln>
          </p:spPr>
          <p:txBody>
            <a:bodyPr wrap="square" lIns="0" tIns="0" rIns="0" bIns="0" rtlCol="0"/>
            <a:lstStyle/>
            <a:p>
              <a:endParaRPr sz="700"/>
            </a:p>
          </p:txBody>
        </p:sp>
        <p:pic>
          <p:nvPicPr>
            <p:cNvPr id="50" name="object 50"/>
            <p:cNvPicPr/>
            <p:nvPr/>
          </p:nvPicPr>
          <p:blipFill>
            <a:blip r:embed="rId5" cstate="print"/>
            <a:stretch>
              <a:fillRect/>
            </a:stretch>
          </p:blipFill>
          <p:spPr>
            <a:xfrm>
              <a:off x="9932404" y="6744661"/>
              <a:ext cx="81974" cy="105499"/>
            </a:xfrm>
            <a:prstGeom prst="rect">
              <a:avLst/>
            </a:prstGeom>
          </p:spPr>
        </p:pic>
        <p:sp>
          <p:nvSpPr>
            <p:cNvPr id="51" name="object 51"/>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52" name="object 52"/>
            <p:cNvPicPr/>
            <p:nvPr/>
          </p:nvPicPr>
          <p:blipFill>
            <a:blip r:embed="rId5" cstate="print"/>
            <a:stretch>
              <a:fillRect/>
            </a:stretch>
          </p:blipFill>
          <p:spPr>
            <a:xfrm>
              <a:off x="8011658" y="7953408"/>
              <a:ext cx="81974" cy="105499"/>
            </a:xfrm>
            <a:prstGeom prst="rect">
              <a:avLst/>
            </a:prstGeom>
          </p:spPr>
        </p:pic>
        <p:sp>
          <p:nvSpPr>
            <p:cNvPr id="53" name="object 53"/>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54" name="object 54"/>
            <p:cNvPicPr/>
            <p:nvPr/>
          </p:nvPicPr>
          <p:blipFill>
            <a:blip r:embed="rId5" cstate="print"/>
            <a:stretch>
              <a:fillRect/>
            </a:stretch>
          </p:blipFill>
          <p:spPr>
            <a:xfrm>
              <a:off x="9932404" y="7953408"/>
              <a:ext cx="81974" cy="105499"/>
            </a:xfrm>
            <a:prstGeom prst="rect">
              <a:avLst/>
            </a:prstGeom>
          </p:spPr>
        </p:pic>
        <p:sp>
          <p:nvSpPr>
            <p:cNvPr id="55" name="object 55"/>
            <p:cNvSpPr/>
            <p:nvPr/>
          </p:nvSpPr>
          <p:spPr>
            <a:xfrm>
              <a:off x="9973379" y="875510"/>
              <a:ext cx="0" cy="854710"/>
            </a:xfrm>
            <a:custGeom>
              <a:avLst/>
              <a:gdLst/>
              <a:ahLst/>
              <a:cxnLst/>
              <a:rect l="l" t="t" r="r" b="b"/>
              <a:pathLst>
                <a:path h="854710">
                  <a:moveTo>
                    <a:pt x="0" y="854698"/>
                  </a:moveTo>
                  <a:lnTo>
                    <a:pt x="0" y="0"/>
                  </a:lnTo>
                </a:path>
              </a:pathLst>
            </a:custGeom>
            <a:ln w="19049">
              <a:solidFill>
                <a:srgbClr val="595959"/>
              </a:solidFill>
            </a:ln>
          </p:spPr>
          <p:txBody>
            <a:bodyPr wrap="square" lIns="0" tIns="0" rIns="0" bIns="0" rtlCol="0"/>
            <a:lstStyle/>
            <a:p>
              <a:endParaRPr sz="700"/>
            </a:p>
          </p:txBody>
        </p:sp>
        <p:pic>
          <p:nvPicPr>
            <p:cNvPr id="56" name="object 56"/>
            <p:cNvPicPr/>
            <p:nvPr/>
          </p:nvPicPr>
          <p:blipFill>
            <a:blip r:embed="rId5" cstate="print"/>
            <a:stretch>
              <a:fillRect/>
            </a:stretch>
          </p:blipFill>
          <p:spPr>
            <a:xfrm>
              <a:off x="9932404" y="779533"/>
              <a:ext cx="81974" cy="105502"/>
            </a:xfrm>
            <a:prstGeom prst="rect">
              <a:avLst/>
            </a:prstGeom>
          </p:spPr>
        </p:pic>
        <p:sp>
          <p:nvSpPr>
            <p:cNvPr id="57" name="object 57"/>
            <p:cNvSpPr/>
            <p:nvPr/>
          </p:nvSpPr>
          <p:spPr>
            <a:xfrm>
              <a:off x="9973379" y="2476607"/>
              <a:ext cx="0" cy="177165"/>
            </a:xfrm>
            <a:custGeom>
              <a:avLst/>
              <a:gdLst/>
              <a:ahLst/>
              <a:cxnLst/>
              <a:rect l="l" t="t" r="r" b="b"/>
              <a:pathLst>
                <a:path h="177164">
                  <a:moveTo>
                    <a:pt x="0" y="0"/>
                  </a:moveTo>
                  <a:lnTo>
                    <a:pt x="0" y="176987"/>
                  </a:lnTo>
                </a:path>
              </a:pathLst>
            </a:custGeom>
            <a:ln w="19049">
              <a:solidFill>
                <a:srgbClr val="595959"/>
              </a:solidFill>
            </a:ln>
          </p:spPr>
          <p:txBody>
            <a:bodyPr wrap="square" lIns="0" tIns="0" rIns="0" bIns="0" rtlCol="0"/>
            <a:lstStyle/>
            <a:p>
              <a:endParaRPr sz="700"/>
            </a:p>
          </p:txBody>
        </p:sp>
        <p:sp>
          <p:nvSpPr>
            <p:cNvPr id="58" name="object 58"/>
            <p:cNvSpPr/>
            <p:nvPr/>
          </p:nvSpPr>
          <p:spPr>
            <a:xfrm>
              <a:off x="9973379" y="1253959"/>
              <a:ext cx="1344930" cy="7157720"/>
            </a:xfrm>
            <a:custGeom>
              <a:avLst/>
              <a:gdLst/>
              <a:ahLst/>
              <a:cxnLst/>
              <a:rect l="l" t="t" r="r" b="b"/>
              <a:pathLst>
                <a:path w="1344929" h="7157720">
                  <a:moveTo>
                    <a:pt x="0" y="476249"/>
                  </a:moveTo>
                  <a:lnTo>
                    <a:pt x="0" y="0"/>
                  </a:lnTo>
                  <a:lnTo>
                    <a:pt x="1344697" y="0"/>
                  </a:lnTo>
                  <a:lnTo>
                    <a:pt x="1344697" y="7157623"/>
                  </a:lnTo>
                  <a:lnTo>
                    <a:pt x="599" y="7157623"/>
                  </a:lnTo>
                  <a:lnTo>
                    <a:pt x="599" y="6681424"/>
                  </a:lnTo>
                </a:path>
              </a:pathLst>
            </a:custGeom>
            <a:ln w="19049">
              <a:solidFill>
                <a:srgbClr val="595959"/>
              </a:solidFill>
              <a:prstDash val="lgDash"/>
            </a:ln>
          </p:spPr>
          <p:txBody>
            <a:bodyPr wrap="square" lIns="0" tIns="0" rIns="0" bIns="0" rtlCol="0"/>
            <a:lstStyle/>
            <a:p>
              <a:endParaRPr sz="700"/>
            </a:p>
          </p:txBody>
        </p:sp>
      </p:grpSp>
      <p:sp>
        <p:nvSpPr>
          <p:cNvPr id="59" name="object 59"/>
          <p:cNvSpPr txBox="1"/>
          <p:nvPr/>
        </p:nvSpPr>
        <p:spPr>
          <a:xfrm>
            <a:off x="4286592" y="4219941"/>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60" name="object 60"/>
          <p:cNvSpPr txBox="1"/>
          <p:nvPr/>
        </p:nvSpPr>
        <p:spPr>
          <a:xfrm>
            <a:off x="4751592" y="16949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sp>
        <p:nvSpPr>
          <p:cNvPr id="6" name="object 6"/>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sp>
        <p:nvSpPr>
          <p:cNvPr id="7" name="object 7"/>
          <p:cNvSpPr txBox="1"/>
          <p:nvPr/>
        </p:nvSpPr>
        <p:spPr>
          <a:xfrm>
            <a:off x="310837" y="832977"/>
            <a:ext cx="2742883" cy="560410"/>
          </a:xfrm>
          <a:prstGeom prst="rect">
            <a:avLst/>
          </a:prstGeom>
        </p:spPr>
        <p:txBody>
          <a:bodyPr vert="horz" wrap="square" lIns="0" tIns="6350" rIns="0" bIns="0" rtlCol="0">
            <a:spAutoFit/>
          </a:bodyPr>
          <a:lstStyle/>
          <a:p>
            <a:pPr marL="6350">
              <a:spcBef>
                <a:spcPts val="50"/>
              </a:spcBef>
            </a:pPr>
            <a:r>
              <a:rPr sz="1800" spc="-5" dirty="0">
                <a:latin typeface="Lato"/>
                <a:cs typeface="Lato"/>
              </a:rPr>
              <a:t>Translation:</a:t>
            </a:r>
            <a:endParaRPr sz="1800">
              <a:latin typeface="Lato"/>
              <a:cs typeface="Lato"/>
            </a:endParaRPr>
          </a:p>
          <a:p>
            <a:pPr marL="6350"/>
            <a:r>
              <a:rPr sz="1800" spc="-23" dirty="0">
                <a:latin typeface="Lato"/>
                <a:cs typeface="Lato"/>
              </a:rPr>
              <a:t>sequence-</a:t>
            </a:r>
            <a:r>
              <a:rPr sz="1800" spc="-20" dirty="0">
                <a:latin typeface="Lato"/>
                <a:cs typeface="Lato"/>
              </a:rPr>
              <a:t>to-</a:t>
            </a:r>
            <a:r>
              <a:rPr sz="1800" spc="-23" dirty="0">
                <a:latin typeface="Lato"/>
                <a:cs typeface="Lato"/>
              </a:rPr>
              <a:t>sequence</a:t>
            </a:r>
            <a:r>
              <a:rPr sz="1800" spc="-35" dirty="0">
                <a:latin typeface="Lato"/>
                <a:cs typeface="Lato"/>
              </a:rPr>
              <a:t> </a:t>
            </a:r>
            <a:r>
              <a:rPr sz="1800" spc="-10" dirty="0">
                <a:latin typeface="Lato"/>
                <a:cs typeface="Lato"/>
              </a:rPr>
              <a:t>task</a:t>
            </a:r>
            <a:endParaRPr sz="1800">
              <a:latin typeface="Lato"/>
              <a:cs typeface="Lato"/>
            </a:endParaRPr>
          </a:p>
        </p:txBody>
      </p:sp>
      <p:grpSp>
        <p:nvGrpSpPr>
          <p:cNvPr id="8" name="object 8"/>
          <p:cNvGrpSpPr/>
          <p:nvPr/>
        </p:nvGrpSpPr>
        <p:grpSpPr>
          <a:xfrm>
            <a:off x="353112" y="2660013"/>
            <a:ext cx="2662555" cy="1634490"/>
            <a:chOff x="706223" y="5320026"/>
            <a:chExt cx="5325110" cy="3268979"/>
          </a:xfrm>
        </p:grpSpPr>
        <p:sp>
          <p:nvSpPr>
            <p:cNvPr id="9" name="object 9"/>
            <p:cNvSpPr/>
            <p:nvPr/>
          </p:nvSpPr>
          <p:spPr>
            <a:xfrm>
              <a:off x="1341922" y="5324789"/>
              <a:ext cx="4053840" cy="2192020"/>
            </a:xfrm>
            <a:custGeom>
              <a:avLst/>
              <a:gdLst/>
              <a:ahLst/>
              <a:cxnLst/>
              <a:rect l="l" t="t" r="r" b="b"/>
              <a:pathLst>
                <a:path w="4053840" h="2192020">
                  <a:moveTo>
                    <a:pt x="2026645" y="2191495"/>
                  </a:moveTo>
                  <a:lnTo>
                    <a:pt x="0" y="343549"/>
                  </a:lnTo>
                  <a:lnTo>
                    <a:pt x="1013322" y="343549"/>
                  </a:lnTo>
                  <a:lnTo>
                    <a:pt x="1013322" y="0"/>
                  </a:lnTo>
                  <a:lnTo>
                    <a:pt x="3039968" y="0"/>
                  </a:lnTo>
                  <a:lnTo>
                    <a:pt x="3039968" y="343549"/>
                  </a:lnTo>
                  <a:lnTo>
                    <a:pt x="4053291" y="343549"/>
                  </a:lnTo>
                  <a:lnTo>
                    <a:pt x="2026645" y="2191495"/>
                  </a:lnTo>
                  <a:close/>
                </a:path>
              </a:pathLst>
            </a:custGeom>
            <a:solidFill>
              <a:srgbClr val="EDEDED"/>
            </a:solidFill>
          </p:spPr>
          <p:txBody>
            <a:bodyPr wrap="square" lIns="0" tIns="0" rIns="0" bIns="0" rtlCol="0"/>
            <a:lstStyle/>
            <a:p>
              <a:endParaRPr sz="700"/>
            </a:p>
          </p:txBody>
        </p:sp>
        <p:sp>
          <p:nvSpPr>
            <p:cNvPr id="10" name="object 10"/>
            <p:cNvSpPr/>
            <p:nvPr/>
          </p:nvSpPr>
          <p:spPr>
            <a:xfrm>
              <a:off x="1341922" y="5324789"/>
              <a:ext cx="4053840" cy="2192020"/>
            </a:xfrm>
            <a:custGeom>
              <a:avLst/>
              <a:gdLst/>
              <a:ahLst/>
              <a:cxnLst/>
              <a:rect l="l" t="t" r="r" b="b"/>
              <a:pathLst>
                <a:path w="4053840" h="2192020">
                  <a:moveTo>
                    <a:pt x="3039968" y="0"/>
                  </a:moveTo>
                  <a:lnTo>
                    <a:pt x="3039968" y="343549"/>
                  </a:lnTo>
                  <a:lnTo>
                    <a:pt x="4053291" y="343549"/>
                  </a:lnTo>
                  <a:lnTo>
                    <a:pt x="2026645" y="2191495"/>
                  </a:lnTo>
                  <a:lnTo>
                    <a:pt x="0" y="343549"/>
                  </a:lnTo>
                  <a:lnTo>
                    <a:pt x="1013322" y="343549"/>
                  </a:lnTo>
                  <a:lnTo>
                    <a:pt x="1013322" y="0"/>
                  </a:lnTo>
                  <a:lnTo>
                    <a:pt x="3039968" y="0"/>
                  </a:lnTo>
                  <a:close/>
                </a:path>
              </a:pathLst>
            </a:custGeom>
            <a:ln w="9524">
              <a:solidFill>
                <a:srgbClr val="595959"/>
              </a:solidFill>
            </a:ln>
          </p:spPr>
          <p:txBody>
            <a:bodyPr wrap="square" lIns="0" tIns="0" rIns="0" bIns="0" rtlCol="0"/>
            <a:lstStyle/>
            <a:p>
              <a:endParaRPr sz="700"/>
            </a:p>
          </p:txBody>
        </p:sp>
        <p:sp>
          <p:nvSpPr>
            <p:cNvPr id="11" name="object 11"/>
            <p:cNvSpPr/>
            <p:nvPr/>
          </p:nvSpPr>
          <p:spPr>
            <a:xfrm>
              <a:off x="744323" y="7405110"/>
              <a:ext cx="5248910" cy="1145540"/>
            </a:xfrm>
            <a:custGeom>
              <a:avLst/>
              <a:gdLst/>
              <a:ahLst/>
              <a:cxnLst/>
              <a:rect l="l" t="t" r="r" b="b"/>
              <a:pathLst>
                <a:path w="5248910" h="1145540">
                  <a:moveTo>
                    <a:pt x="5057589" y="1145397"/>
                  </a:moveTo>
                  <a:lnTo>
                    <a:pt x="190904" y="1145397"/>
                  </a:lnTo>
                  <a:lnTo>
                    <a:pt x="147131" y="1140355"/>
                  </a:lnTo>
                  <a:lnTo>
                    <a:pt x="106949" y="1125993"/>
                  </a:lnTo>
                  <a:lnTo>
                    <a:pt x="71503" y="1103457"/>
                  </a:lnTo>
                  <a:lnTo>
                    <a:pt x="41939" y="1073893"/>
                  </a:lnTo>
                  <a:lnTo>
                    <a:pt x="19403" y="1038448"/>
                  </a:lnTo>
                  <a:lnTo>
                    <a:pt x="5041" y="998267"/>
                  </a:lnTo>
                  <a:lnTo>
                    <a:pt x="0" y="954498"/>
                  </a:lnTo>
                  <a:lnTo>
                    <a:pt x="0" y="190899"/>
                  </a:lnTo>
                  <a:lnTo>
                    <a:pt x="5041" y="147130"/>
                  </a:lnTo>
                  <a:lnTo>
                    <a:pt x="19403" y="106949"/>
                  </a:lnTo>
                  <a:lnTo>
                    <a:pt x="41939" y="71504"/>
                  </a:lnTo>
                  <a:lnTo>
                    <a:pt x="71503" y="41940"/>
                  </a:lnTo>
                  <a:lnTo>
                    <a:pt x="106949" y="19404"/>
                  </a:lnTo>
                  <a:lnTo>
                    <a:pt x="147131" y="5042"/>
                  </a:lnTo>
                  <a:lnTo>
                    <a:pt x="190904" y="0"/>
                  </a:lnTo>
                  <a:lnTo>
                    <a:pt x="5057589" y="0"/>
                  </a:lnTo>
                  <a:lnTo>
                    <a:pt x="5130636" y="14537"/>
                  </a:lnTo>
                  <a:lnTo>
                    <a:pt x="5192564" y="55924"/>
                  </a:lnTo>
                  <a:lnTo>
                    <a:pt x="5233951" y="117852"/>
                  </a:lnTo>
                  <a:lnTo>
                    <a:pt x="5248489" y="190899"/>
                  </a:lnTo>
                  <a:lnTo>
                    <a:pt x="5248489" y="954498"/>
                  </a:lnTo>
                  <a:lnTo>
                    <a:pt x="5243447" y="998267"/>
                  </a:lnTo>
                  <a:lnTo>
                    <a:pt x="5229085" y="1038448"/>
                  </a:lnTo>
                  <a:lnTo>
                    <a:pt x="5206548" y="1073893"/>
                  </a:lnTo>
                  <a:lnTo>
                    <a:pt x="5176985" y="1103457"/>
                  </a:lnTo>
                  <a:lnTo>
                    <a:pt x="5141539" y="1125993"/>
                  </a:lnTo>
                  <a:lnTo>
                    <a:pt x="5101359" y="1140355"/>
                  </a:lnTo>
                  <a:lnTo>
                    <a:pt x="5057589" y="1145397"/>
                  </a:lnTo>
                  <a:close/>
                </a:path>
              </a:pathLst>
            </a:custGeom>
            <a:solidFill>
              <a:srgbClr val="EDEDED"/>
            </a:solidFill>
          </p:spPr>
          <p:txBody>
            <a:bodyPr wrap="square" lIns="0" tIns="0" rIns="0" bIns="0" rtlCol="0"/>
            <a:lstStyle/>
            <a:p>
              <a:endParaRPr sz="700"/>
            </a:p>
          </p:txBody>
        </p:sp>
        <p:sp>
          <p:nvSpPr>
            <p:cNvPr id="12" name="object 12"/>
            <p:cNvSpPr/>
            <p:nvPr/>
          </p:nvSpPr>
          <p:spPr>
            <a:xfrm>
              <a:off x="744323" y="7405110"/>
              <a:ext cx="5248910" cy="1145540"/>
            </a:xfrm>
            <a:custGeom>
              <a:avLst/>
              <a:gdLst/>
              <a:ahLst/>
              <a:cxnLst/>
              <a:rect l="l" t="t" r="r" b="b"/>
              <a:pathLst>
                <a:path w="5248910" h="1145540">
                  <a:moveTo>
                    <a:pt x="0" y="190899"/>
                  </a:moveTo>
                  <a:lnTo>
                    <a:pt x="5041" y="147130"/>
                  </a:lnTo>
                  <a:lnTo>
                    <a:pt x="19403" y="106949"/>
                  </a:lnTo>
                  <a:lnTo>
                    <a:pt x="41939" y="71504"/>
                  </a:lnTo>
                  <a:lnTo>
                    <a:pt x="71503" y="41940"/>
                  </a:lnTo>
                  <a:lnTo>
                    <a:pt x="106949" y="19404"/>
                  </a:lnTo>
                  <a:lnTo>
                    <a:pt x="147131" y="5042"/>
                  </a:lnTo>
                  <a:lnTo>
                    <a:pt x="190904" y="0"/>
                  </a:lnTo>
                  <a:lnTo>
                    <a:pt x="5057589" y="0"/>
                  </a:lnTo>
                  <a:lnTo>
                    <a:pt x="5130636" y="14537"/>
                  </a:lnTo>
                  <a:lnTo>
                    <a:pt x="5192564" y="55924"/>
                  </a:lnTo>
                  <a:lnTo>
                    <a:pt x="5233951" y="117852"/>
                  </a:lnTo>
                  <a:lnTo>
                    <a:pt x="5248489" y="190899"/>
                  </a:lnTo>
                  <a:lnTo>
                    <a:pt x="5248489" y="954498"/>
                  </a:lnTo>
                  <a:lnTo>
                    <a:pt x="5243447" y="998267"/>
                  </a:lnTo>
                  <a:lnTo>
                    <a:pt x="5229085" y="1038448"/>
                  </a:lnTo>
                  <a:lnTo>
                    <a:pt x="5206548" y="1073893"/>
                  </a:lnTo>
                  <a:lnTo>
                    <a:pt x="5176985" y="1103457"/>
                  </a:lnTo>
                  <a:lnTo>
                    <a:pt x="5141539" y="1125993"/>
                  </a:lnTo>
                  <a:lnTo>
                    <a:pt x="5101359" y="1140355"/>
                  </a:lnTo>
                  <a:lnTo>
                    <a:pt x="5057589" y="1145397"/>
                  </a:lnTo>
                  <a:lnTo>
                    <a:pt x="190904" y="1145397"/>
                  </a:lnTo>
                  <a:lnTo>
                    <a:pt x="147131" y="1140355"/>
                  </a:lnTo>
                  <a:lnTo>
                    <a:pt x="106949" y="1125993"/>
                  </a:lnTo>
                  <a:lnTo>
                    <a:pt x="71503" y="1103457"/>
                  </a:lnTo>
                  <a:lnTo>
                    <a:pt x="41939" y="1073893"/>
                  </a:lnTo>
                  <a:lnTo>
                    <a:pt x="19403" y="1038448"/>
                  </a:lnTo>
                  <a:lnTo>
                    <a:pt x="5041" y="998267"/>
                  </a:lnTo>
                  <a:lnTo>
                    <a:pt x="0" y="954498"/>
                  </a:lnTo>
                  <a:lnTo>
                    <a:pt x="0" y="190899"/>
                  </a:lnTo>
                  <a:close/>
                </a:path>
              </a:pathLst>
            </a:custGeom>
            <a:ln w="76199">
              <a:solidFill>
                <a:srgbClr val="0844A1"/>
              </a:solidFill>
            </a:ln>
          </p:spPr>
          <p:txBody>
            <a:bodyPr wrap="square" lIns="0" tIns="0" rIns="0" bIns="0" rtlCol="0"/>
            <a:lstStyle/>
            <a:p>
              <a:endParaRPr sz="700"/>
            </a:p>
          </p:txBody>
        </p:sp>
        <p:sp>
          <p:nvSpPr>
            <p:cNvPr id="13" name="object 13"/>
            <p:cNvSpPr/>
            <p:nvPr/>
          </p:nvSpPr>
          <p:spPr>
            <a:xfrm>
              <a:off x="799835" y="5837063"/>
              <a:ext cx="1600200" cy="739775"/>
            </a:xfrm>
            <a:custGeom>
              <a:avLst/>
              <a:gdLst/>
              <a:ahLst/>
              <a:cxnLst/>
              <a:rect l="l" t="t" r="r" b="b"/>
              <a:pathLst>
                <a:path w="1600200" h="739775">
                  <a:moveTo>
                    <a:pt x="1599596" y="739198"/>
                  </a:moveTo>
                  <a:lnTo>
                    <a:pt x="0" y="739198"/>
                  </a:lnTo>
                  <a:lnTo>
                    <a:pt x="0" y="0"/>
                  </a:lnTo>
                  <a:lnTo>
                    <a:pt x="1599596" y="0"/>
                  </a:lnTo>
                  <a:lnTo>
                    <a:pt x="1599596" y="739198"/>
                  </a:lnTo>
                  <a:close/>
                </a:path>
              </a:pathLst>
            </a:custGeom>
            <a:solidFill>
              <a:srgbClr val="EDEDED"/>
            </a:solidFill>
          </p:spPr>
          <p:txBody>
            <a:bodyPr wrap="square" lIns="0" tIns="0" rIns="0" bIns="0" rtlCol="0"/>
            <a:lstStyle/>
            <a:p>
              <a:endParaRPr sz="700"/>
            </a:p>
          </p:txBody>
        </p:sp>
        <p:sp>
          <p:nvSpPr>
            <p:cNvPr id="14" name="object 14"/>
            <p:cNvSpPr/>
            <p:nvPr/>
          </p:nvSpPr>
          <p:spPr>
            <a:xfrm>
              <a:off x="799835" y="5837063"/>
              <a:ext cx="1600200" cy="739775"/>
            </a:xfrm>
            <a:custGeom>
              <a:avLst/>
              <a:gdLst/>
              <a:ahLst/>
              <a:cxnLst/>
              <a:rect l="l" t="t" r="r" b="b"/>
              <a:pathLst>
                <a:path w="1600200" h="739775">
                  <a:moveTo>
                    <a:pt x="0" y="0"/>
                  </a:moveTo>
                  <a:lnTo>
                    <a:pt x="1599596" y="0"/>
                  </a:lnTo>
                  <a:lnTo>
                    <a:pt x="1599596" y="739198"/>
                  </a:lnTo>
                  <a:lnTo>
                    <a:pt x="0" y="739198"/>
                  </a:lnTo>
                  <a:lnTo>
                    <a:pt x="0" y="0"/>
                  </a:lnTo>
                  <a:close/>
                </a:path>
              </a:pathLst>
            </a:custGeom>
            <a:ln w="9524">
              <a:solidFill>
                <a:srgbClr val="595959"/>
              </a:solidFill>
            </a:ln>
          </p:spPr>
          <p:txBody>
            <a:bodyPr wrap="square" lIns="0" tIns="0" rIns="0" bIns="0" rtlCol="0"/>
            <a:lstStyle/>
            <a:p>
              <a:endParaRPr sz="700"/>
            </a:p>
          </p:txBody>
        </p:sp>
      </p:grpSp>
      <p:sp>
        <p:nvSpPr>
          <p:cNvPr id="15" name="object 15"/>
          <p:cNvSpPr txBox="1"/>
          <p:nvPr/>
        </p:nvSpPr>
        <p:spPr>
          <a:xfrm>
            <a:off x="799864" y="3033852"/>
            <a:ext cx="262890" cy="159659"/>
          </a:xfrm>
          <a:prstGeom prst="rect">
            <a:avLst/>
          </a:prstGeom>
        </p:spPr>
        <p:txBody>
          <a:bodyPr vert="horz" wrap="square" lIns="0" tIns="0" rIns="0" bIns="0" rtlCol="0">
            <a:spAutoFit/>
          </a:bodyPr>
          <a:lstStyle/>
          <a:p>
            <a:pPr>
              <a:lnSpc>
                <a:spcPts val="1188"/>
              </a:lnSpc>
            </a:pPr>
            <a:r>
              <a:rPr sz="1150" b="1" spc="-13" dirty="0">
                <a:latin typeface="Courier New"/>
                <a:cs typeface="Courier New"/>
              </a:rPr>
              <a:t>ime</a:t>
            </a:r>
            <a:endParaRPr sz="1150">
              <a:latin typeface="Courier New"/>
              <a:cs typeface="Courier New"/>
            </a:endParaRPr>
          </a:p>
        </p:txBody>
      </p:sp>
      <p:grpSp>
        <p:nvGrpSpPr>
          <p:cNvPr id="16" name="object 16"/>
          <p:cNvGrpSpPr/>
          <p:nvPr/>
        </p:nvGrpSpPr>
        <p:grpSpPr>
          <a:xfrm>
            <a:off x="902236" y="3039925"/>
            <a:ext cx="2043748" cy="572770"/>
            <a:chOff x="1804471" y="6079850"/>
            <a:chExt cx="4087495" cy="1145540"/>
          </a:xfrm>
        </p:grpSpPr>
        <p:sp>
          <p:nvSpPr>
            <p:cNvPr id="17" name="object 17"/>
            <p:cNvSpPr/>
            <p:nvPr/>
          </p:nvSpPr>
          <p:spPr>
            <a:xfrm>
              <a:off x="1809233" y="6084612"/>
              <a:ext cx="3094355" cy="739775"/>
            </a:xfrm>
            <a:custGeom>
              <a:avLst/>
              <a:gdLst/>
              <a:ahLst/>
              <a:cxnLst/>
              <a:rect l="l" t="t" r="r" b="b"/>
              <a:pathLst>
                <a:path w="3094354" h="739775">
                  <a:moveTo>
                    <a:pt x="3093906" y="739198"/>
                  </a:moveTo>
                  <a:lnTo>
                    <a:pt x="0" y="739198"/>
                  </a:lnTo>
                  <a:lnTo>
                    <a:pt x="0" y="0"/>
                  </a:lnTo>
                  <a:lnTo>
                    <a:pt x="3093906" y="0"/>
                  </a:lnTo>
                  <a:lnTo>
                    <a:pt x="3093906" y="739198"/>
                  </a:lnTo>
                  <a:close/>
                </a:path>
              </a:pathLst>
            </a:custGeom>
            <a:solidFill>
              <a:srgbClr val="EDEDED"/>
            </a:solidFill>
          </p:spPr>
          <p:txBody>
            <a:bodyPr wrap="square" lIns="0" tIns="0" rIns="0" bIns="0" rtlCol="0"/>
            <a:lstStyle/>
            <a:p>
              <a:endParaRPr sz="700"/>
            </a:p>
          </p:txBody>
        </p:sp>
        <p:sp>
          <p:nvSpPr>
            <p:cNvPr id="18" name="object 18"/>
            <p:cNvSpPr/>
            <p:nvPr/>
          </p:nvSpPr>
          <p:spPr>
            <a:xfrm>
              <a:off x="1809233" y="6084612"/>
              <a:ext cx="3094355" cy="739775"/>
            </a:xfrm>
            <a:custGeom>
              <a:avLst/>
              <a:gdLst/>
              <a:ahLst/>
              <a:cxnLst/>
              <a:rect l="l" t="t" r="r" b="b"/>
              <a:pathLst>
                <a:path w="3094354" h="739775">
                  <a:moveTo>
                    <a:pt x="0" y="0"/>
                  </a:moveTo>
                  <a:lnTo>
                    <a:pt x="3093906" y="0"/>
                  </a:lnTo>
                  <a:lnTo>
                    <a:pt x="3093906" y="739198"/>
                  </a:lnTo>
                  <a:lnTo>
                    <a:pt x="0" y="739198"/>
                  </a:lnTo>
                  <a:lnTo>
                    <a:pt x="0" y="0"/>
                  </a:lnTo>
                  <a:close/>
                </a:path>
              </a:pathLst>
            </a:custGeom>
            <a:ln w="9524">
              <a:solidFill>
                <a:srgbClr val="595959"/>
              </a:solidFill>
            </a:ln>
          </p:spPr>
          <p:txBody>
            <a:bodyPr wrap="square" lIns="0" tIns="0" rIns="0" bIns="0" rtlCol="0"/>
            <a:lstStyle/>
            <a:p>
              <a:endParaRPr sz="700"/>
            </a:p>
          </p:txBody>
        </p:sp>
        <p:sp>
          <p:nvSpPr>
            <p:cNvPr id="19" name="object 19"/>
            <p:cNvSpPr/>
            <p:nvPr/>
          </p:nvSpPr>
          <p:spPr>
            <a:xfrm>
              <a:off x="3477693" y="6480836"/>
              <a:ext cx="2409825" cy="739775"/>
            </a:xfrm>
            <a:custGeom>
              <a:avLst/>
              <a:gdLst/>
              <a:ahLst/>
              <a:cxnLst/>
              <a:rect l="l" t="t" r="r" b="b"/>
              <a:pathLst>
                <a:path w="2409825" h="739775">
                  <a:moveTo>
                    <a:pt x="2409295" y="739198"/>
                  </a:moveTo>
                  <a:lnTo>
                    <a:pt x="0" y="739198"/>
                  </a:lnTo>
                  <a:lnTo>
                    <a:pt x="0" y="0"/>
                  </a:lnTo>
                  <a:lnTo>
                    <a:pt x="2409295" y="0"/>
                  </a:lnTo>
                  <a:lnTo>
                    <a:pt x="2409295" y="739198"/>
                  </a:lnTo>
                  <a:close/>
                </a:path>
              </a:pathLst>
            </a:custGeom>
            <a:solidFill>
              <a:srgbClr val="EDEDED"/>
            </a:solidFill>
          </p:spPr>
          <p:txBody>
            <a:bodyPr wrap="square" lIns="0" tIns="0" rIns="0" bIns="0" rtlCol="0"/>
            <a:lstStyle/>
            <a:p>
              <a:endParaRPr sz="700"/>
            </a:p>
          </p:txBody>
        </p:sp>
        <p:sp>
          <p:nvSpPr>
            <p:cNvPr id="20" name="object 20"/>
            <p:cNvSpPr/>
            <p:nvPr/>
          </p:nvSpPr>
          <p:spPr>
            <a:xfrm>
              <a:off x="3477693" y="6480836"/>
              <a:ext cx="2409825" cy="739775"/>
            </a:xfrm>
            <a:custGeom>
              <a:avLst/>
              <a:gdLst/>
              <a:ahLst/>
              <a:cxnLst/>
              <a:rect l="l" t="t" r="r" b="b"/>
              <a:pathLst>
                <a:path w="2409825" h="739775">
                  <a:moveTo>
                    <a:pt x="0" y="0"/>
                  </a:moveTo>
                  <a:lnTo>
                    <a:pt x="2409295" y="0"/>
                  </a:lnTo>
                  <a:lnTo>
                    <a:pt x="2409295" y="739198"/>
                  </a:lnTo>
                  <a:lnTo>
                    <a:pt x="0" y="739198"/>
                  </a:lnTo>
                  <a:lnTo>
                    <a:pt x="0" y="0"/>
                  </a:lnTo>
                  <a:close/>
                </a:path>
              </a:pathLst>
            </a:custGeom>
            <a:ln w="9524">
              <a:solidFill>
                <a:srgbClr val="595959"/>
              </a:solidFill>
            </a:ln>
          </p:spPr>
          <p:txBody>
            <a:bodyPr wrap="square" lIns="0" tIns="0" rIns="0" bIns="0" rtlCol="0"/>
            <a:lstStyle/>
            <a:p>
              <a:endParaRPr sz="700"/>
            </a:p>
          </p:txBody>
        </p:sp>
      </p:grpSp>
      <p:sp>
        <p:nvSpPr>
          <p:cNvPr id="21" name="object 21"/>
          <p:cNvSpPr txBox="1"/>
          <p:nvPr/>
        </p:nvSpPr>
        <p:spPr>
          <a:xfrm>
            <a:off x="530624" y="3003042"/>
            <a:ext cx="2269173" cy="516808"/>
          </a:xfrm>
          <a:prstGeom prst="rect">
            <a:avLst/>
          </a:prstGeom>
        </p:spPr>
        <p:txBody>
          <a:bodyPr vert="horz" wrap="square" lIns="0" tIns="6350" rIns="0" bIns="0" rtlCol="0">
            <a:spAutoFit/>
          </a:bodyPr>
          <a:lstStyle/>
          <a:p>
            <a:pPr marL="6350">
              <a:lnSpc>
                <a:spcPts val="1178"/>
              </a:lnSpc>
              <a:spcBef>
                <a:spcPts val="50"/>
              </a:spcBef>
            </a:pPr>
            <a:r>
              <a:rPr sz="1150" b="1" spc="-13" dirty="0">
                <a:latin typeface="Courier New"/>
                <a:cs typeface="Courier New"/>
              </a:rPr>
              <a:t>J’a</a:t>
            </a:r>
            <a:endParaRPr sz="1150">
              <a:latin typeface="Courier New"/>
              <a:cs typeface="Courier New"/>
            </a:endParaRPr>
          </a:p>
          <a:p>
            <a:pPr marR="21590" algn="ctr">
              <a:lnSpc>
                <a:spcPts val="1178"/>
              </a:lnSpc>
            </a:pPr>
            <a:r>
              <a:rPr sz="1150" b="1" spc="-5" dirty="0">
                <a:latin typeface="Courier New"/>
                <a:cs typeface="Courier New"/>
              </a:rPr>
              <a:t>l'apprentissage</a:t>
            </a:r>
            <a:endParaRPr sz="1150">
              <a:latin typeface="Courier New"/>
              <a:cs typeface="Courier New"/>
            </a:endParaRPr>
          </a:p>
          <a:p>
            <a:pPr marL="1292225" algn="ctr">
              <a:spcBef>
                <a:spcPts val="180"/>
              </a:spcBef>
            </a:pPr>
            <a:r>
              <a:rPr sz="1150" b="1" spc="-5" dirty="0">
                <a:latin typeface="Courier New"/>
                <a:cs typeface="Courier New"/>
              </a:rPr>
              <a:t>automatique</a:t>
            </a:r>
            <a:endParaRPr sz="1150">
              <a:latin typeface="Courier New"/>
              <a:cs typeface="Courier New"/>
            </a:endParaRPr>
          </a:p>
        </p:txBody>
      </p:sp>
      <p:sp>
        <p:nvSpPr>
          <p:cNvPr id="22" name="object 22"/>
          <p:cNvSpPr txBox="1"/>
          <p:nvPr/>
        </p:nvSpPr>
        <p:spPr>
          <a:xfrm>
            <a:off x="520786"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545">
              <a:spcBef>
                <a:spcPts val="715"/>
              </a:spcBef>
            </a:pPr>
            <a:r>
              <a:rPr sz="1150" b="1" spc="-10" dirty="0">
                <a:latin typeface="Courier New"/>
                <a:cs typeface="Courier New"/>
              </a:rPr>
              <a:t>2345</a:t>
            </a:r>
            <a:endParaRPr sz="1150">
              <a:latin typeface="Courier New"/>
              <a:cs typeface="Courier New"/>
            </a:endParaRPr>
          </a:p>
        </p:txBody>
      </p:sp>
      <p:sp>
        <p:nvSpPr>
          <p:cNvPr id="23" name="object 23"/>
          <p:cNvSpPr txBox="1"/>
          <p:nvPr/>
        </p:nvSpPr>
        <p:spPr>
          <a:xfrm>
            <a:off x="1320560"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228">
              <a:spcBef>
                <a:spcPts val="715"/>
              </a:spcBef>
            </a:pPr>
            <a:r>
              <a:rPr sz="1150" b="1" spc="-10" dirty="0">
                <a:latin typeface="Courier New"/>
                <a:cs typeface="Courier New"/>
              </a:rPr>
              <a:t>3425</a:t>
            </a:r>
            <a:endParaRPr sz="1150">
              <a:latin typeface="Courier New"/>
              <a:cs typeface="Courier New"/>
            </a:endParaRPr>
          </a:p>
        </p:txBody>
      </p:sp>
      <p:sp>
        <p:nvSpPr>
          <p:cNvPr id="24" name="object 24"/>
          <p:cNvSpPr txBox="1"/>
          <p:nvPr/>
        </p:nvSpPr>
        <p:spPr>
          <a:xfrm>
            <a:off x="2120333"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228">
              <a:spcBef>
                <a:spcPts val="715"/>
              </a:spcBef>
            </a:pPr>
            <a:r>
              <a:rPr sz="1150" b="1" spc="-10" dirty="0">
                <a:latin typeface="Courier New"/>
                <a:cs typeface="Courier New"/>
              </a:rPr>
              <a:t>3853</a:t>
            </a:r>
            <a:endParaRPr sz="1150">
              <a:latin typeface="Courier New"/>
              <a:cs typeface="Courier New"/>
            </a:endParaRPr>
          </a:p>
        </p:txBody>
      </p:sp>
      <p:sp>
        <p:nvSpPr>
          <p:cNvPr id="25" name="object 25"/>
          <p:cNvSpPr txBox="1"/>
          <p:nvPr/>
        </p:nvSpPr>
        <p:spPr>
          <a:xfrm>
            <a:off x="595761" y="2182108"/>
            <a:ext cx="2139315" cy="439223"/>
          </a:xfrm>
          <a:prstGeom prst="rect">
            <a:avLst/>
          </a:prstGeom>
          <a:solidFill>
            <a:srgbClr val="EDEDED"/>
          </a:solidFill>
          <a:ln w="9524">
            <a:solidFill>
              <a:srgbClr val="595959"/>
            </a:solidFill>
          </a:ln>
        </p:spPr>
        <p:txBody>
          <a:bodyPr vert="horz" wrap="square" lIns="0" tIns="84455" rIns="0" bIns="0" rtlCol="0">
            <a:spAutoFit/>
          </a:bodyPr>
          <a:lstStyle/>
          <a:p>
            <a:pPr marL="90170" marR="116840">
              <a:spcBef>
                <a:spcPts val="665"/>
              </a:spcBef>
            </a:pPr>
            <a:r>
              <a:rPr sz="1150" b="1" dirty="0">
                <a:latin typeface="Courier New"/>
                <a:cs typeface="Courier New"/>
              </a:rPr>
              <a:t>J'aime</a:t>
            </a:r>
            <a:r>
              <a:rPr sz="1150" b="1" spc="-15" dirty="0">
                <a:latin typeface="Courier New"/>
                <a:cs typeface="Courier New"/>
              </a:rPr>
              <a:t> </a:t>
            </a:r>
            <a:r>
              <a:rPr sz="1150" b="1" spc="-5" dirty="0">
                <a:latin typeface="Courier New"/>
                <a:cs typeface="Courier New"/>
              </a:rPr>
              <a:t>l'apprentissage automatique</a:t>
            </a:r>
            <a:endParaRPr sz="1150">
              <a:latin typeface="Courier New"/>
              <a:cs typeface="Courier New"/>
            </a:endParaRPr>
          </a:p>
        </p:txBody>
      </p:sp>
      <p:grpSp>
        <p:nvGrpSpPr>
          <p:cNvPr id="26" name="object 26"/>
          <p:cNvGrpSpPr/>
          <p:nvPr/>
        </p:nvGrpSpPr>
        <p:grpSpPr>
          <a:xfrm>
            <a:off x="3465106" y="1976208"/>
            <a:ext cx="961073" cy="1387158"/>
            <a:chOff x="6930211" y="3952416"/>
            <a:chExt cx="1922145" cy="2774315"/>
          </a:xfrm>
        </p:grpSpPr>
        <p:sp>
          <p:nvSpPr>
            <p:cNvPr id="27" name="object 27"/>
            <p:cNvSpPr/>
            <p:nvPr/>
          </p:nvSpPr>
          <p:spPr>
            <a:xfrm>
              <a:off x="6939736" y="3961941"/>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28" name="object 28"/>
            <p:cNvSpPr/>
            <p:nvPr/>
          </p:nvSpPr>
          <p:spPr>
            <a:xfrm>
              <a:off x="6939736" y="3961941"/>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grpSp>
      <p:sp>
        <p:nvSpPr>
          <p:cNvPr id="29" name="object 29"/>
          <p:cNvSpPr txBox="1"/>
          <p:nvPr/>
        </p:nvSpPr>
        <p:spPr>
          <a:xfrm>
            <a:off x="3655355" y="2566843"/>
            <a:ext cx="580390" cy="191078"/>
          </a:xfrm>
          <a:prstGeom prst="rect">
            <a:avLst/>
          </a:prstGeom>
        </p:spPr>
        <p:txBody>
          <a:bodyPr vert="horz" wrap="square" lIns="0" tIns="6350" rIns="0" bIns="0" rtlCol="0">
            <a:spAutoFit/>
          </a:bodyPr>
          <a:lstStyle/>
          <a:p>
            <a:pPr marL="6350">
              <a:spcBef>
                <a:spcPts val="50"/>
              </a:spcBef>
            </a:pPr>
            <a:r>
              <a:rPr sz="1200" spc="-5" dirty="0"/>
              <a:t>Encoder</a:t>
            </a:r>
            <a:endParaRPr sz="1200"/>
          </a:p>
        </p:txBody>
      </p:sp>
      <p:grpSp>
        <p:nvGrpSpPr>
          <p:cNvPr id="30" name="object 30"/>
          <p:cNvGrpSpPr/>
          <p:nvPr/>
        </p:nvGrpSpPr>
        <p:grpSpPr>
          <a:xfrm>
            <a:off x="4575203" y="1321785"/>
            <a:ext cx="961073" cy="2041525"/>
            <a:chOff x="9150406" y="2643569"/>
            <a:chExt cx="1922145" cy="4083050"/>
          </a:xfrm>
        </p:grpSpPr>
        <p:sp>
          <p:nvSpPr>
            <p:cNvPr id="31" name="object 31"/>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32" name="object 32"/>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grpSp>
      <p:sp>
        <p:nvSpPr>
          <p:cNvPr id="33" name="object 33"/>
          <p:cNvSpPr txBox="1"/>
          <p:nvPr/>
        </p:nvSpPr>
        <p:spPr>
          <a:xfrm>
            <a:off x="4761249" y="2239569"/>
            <a:ext cx="588963" cy="191078"/>
          </a:xfrm>
          <a:prstGeom prst="rect">
            <a:avLst/>
          </a:prstGeom>
        </p:spPr>
        <p:txBody>
          <a:bodyPr vert="horz" wrap="square" lIns="0" tIns="6350" rIns="0" bIns="0" rtlCol="0">
            <a:spAutoFit/>
          </a:bodyPr>
          <a:lstStyle/>
          <a:p>
            <a:pPr marL="6350">
              <a:spcBef>
                <a:spcPts val="50"/>
              </a:spcBef>
            </a:pPr>
            <a:r>
              <a:rPr sz="1200" spc="-5" dirty="0"/>
              <a:t>Decoder</a:t>
            </a:r>
            <a:endParaRPr sz="1200"/>
          </a:p>
        </p:txBody>
      </p:sp>
      <p:grpSp>
        <p:nvGrpSpPr>
          <p:cNvPr id="34" name="object 34"/>
          <p:cNvGrpSpPr/>
          <p:nvPr/>
        </p:nvGrpSpPr>
        <p:grpSpPr>
          <a:xfrm>
            <a:off x="3699655" y="3696805"/>
            <a:ext cx="653415" cy="275908"/>
            <a:chOff x="7399310" y="7393609"/>
            <a:chExt cx="1306830" cy="551815"/>
          </a:xfrm>
        </p:grpSpPr>
        <p:sp>
          <p:nvSpPr>
            <p:cNvPr id="35" name="object 35"/>
            <p:cNvSpPr/>
            <p:nvPr/>
          </p:nvSpPr>
          <p:spPr>
            <a:xfrm>
              <a:off x="7408835"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36" name="object 36"/>
            <p:cNvSpPr/>
            <p:nvPr/>
          </p:nvSpPr>
          <p:spPr>
            <a:xfrm>
              <a:off x="7408835"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37" name="object 37"/>
          <p:cNvSpPr txBox="1"/>
          <p:nvPr/>
        </p:nvSpPr>
        <p:spPr>
          <a:xfrm>
            <a:off x="3827218"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38" name="object 38"/>
          <p:cNvGrpSpPr/>
          <p:nvPr/>
        </p:nvGrpSpPr>
        <p:grpSpPr>
          <a:xfrm>
            <a:off x="4660028" y="3696805"/>
            <a:ext cx="653415" cy="275908"/>
            <a:chOff x="9320055" y="7393609"/>
            <a:chExt cx="1306830" cy="551815"/>
          </a:xfrm>
        </p:grpSpPr>
        <p:sp>
          <p:nvSpPr>
            <p:cNvPr id="39" name="object 39"/>
            <p:cNvSpPr/>
            <p:nvPr/>
          </p:nvSpPr>
          <p:spPr>
            <a:xfrm>
              <a:off x="9329580"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40" name="object 40"/>
            <p:cNvSpPr/>
            <p:nvPr/>
          </p:nvSpPr>
          <p:spPr>
            <a:xfrm>
              <a:off x="9329580"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41" name="object 41"/>
          <p:cNvSpPr txBox="1"/>
          <p:nvPr/>
        </p:nvSpPr>
        <p:spPr>
          <a:xfrm>
            <a:off x="4787593"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42" name="object 42"/>
          <p:cNvGrpSpPr/>
          <p:nvPr/>
        </p:nvGrpSpPr>
        <p:grpSpPr>
          <a:xfrm>
            <a:off x="4660028" y="860342"/>
            <a:ext cx="653415" cy="382905"/>
            <a:chOff x="9320055" y="1720683"/>
            <a:chExt cx="1306830" cy="765810"/>
          </a:xfrm>
        </p:grpSpPr>
        <p:sp>
          <p:nvSpPr>
            <p:cNvPr id="43" name="object 43"/>
            <p:cNvSpPr/>
            <p:nvPr/>
          </p:nvSpPr>
          <p:spPr>
            <a:xfrm>
              <a:off x="9329580" y="1730208"/>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44" name="object 44"/>
            <p:cNvSpPr/>
            <p:nvPr/>
          </p:nvSpPr>
          <p:spPr>
            <a:xfrm>
              <a:off x="9329580" y="1730208"/>
              <a:ext cx="1287780" cy="746760"/>
            </a:xfrm>
            <a:custGeom>
              <a:avLst/>
              <a:gdLst/>
              <a:ahLst/>
              <a:cxnLst/>
              <a:rect l="l" t="t" r="r" b="b"/>
              <a:pathLst>
                <a:path w="1287779" h="746760">
                  <a:moveTo>
                    <a:pt x="0" y="51612"/>
                  </a:move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lnTo>
                    <a:pt x="51624" y="746398"/>
                  </a:lnTo>
                  <a:lnTo>
                    <a:pt x="31535" y="742342"/>
                  </a:lnTo>
                  <a:lnTo>
                    <a:pt x="15124" y="731281"/>
                  </a:lnTo>
                  <a:lnTo>
                    <a:pt x="4058" y="714875"/>
                  </a:lnTo>
                  <a:lnTo>
                    <a:pt x="0" y="694783"/>
                  </a:lnTo>
                  <a:lnTo>
                    <a:pt x="0" y="51612"/>
                  </a:lnTo>
                  <a:close/>
                </a:path>
              </a:pathLst>
            </a:custGeom>
            <a:ln w="19049">
              <a:solidFill>
                <a:srgbClr val="595959"/>
              </a:solidFill>
            </a:ln>
          </p:spPr>
          <p:txBody>
            <a:bodyPr wrap="square" lIns="0" tIns="0" rIns="0" bIns="0" rtlCol="0"/>
            <a:lstStyle/>
            <a:p>
              <a:endParaRPr sz="700"/>
            </a:p>
          </p:txBody>
        </p:sp>
      </p:grpSp>
      <p:sp>
        <p:nvSpPr>
          <p:cNvPr id="45" name="object 45"/>
          <p:cNvSpPr txBox="1"/>
          <p:nvPr/>
        </p:nvSpPr>
        <p:spPr>
          <a:xfrm>
            <a:off x="4770717" y="902671"/>
            <a:ext cx="432118" cy="276551"/>
          </a:xfrm>
          <a:prstGeom prst="rect">
            <a:avLst/>
          </a:prstGeom>
        </p:spPr>
        <p:txBody>
          <a:bodyPr vert="horz" wrap="square" lIns="0" tIns="5398" rIns="0" bIns="0" rtlCol="0">
            <a:spAutoFit/>
          </a:bodyPr>
          <a:lstStyle/>
          <a:p>
            <a:pPr marL="56832" marR="2540" indent="-50800">
              <a:lnSpc>
                <a:spcPct val="100699"/>
              </a:lnSpc>
              <a:spcBef>
                <a:spcPts val="43"/>
              </a:spcBef>
            </a:pPr>
            <a:r>
              <a:rPr sz="900" spc="-5" dirty="0"/>
              <a:t>Softmax output</a:t>
            </a:r>
            <a:endParaRPr sz="900"/>
          </a:p>
        </p:txBody>
      </p:sp>
      <p:grpSp>
        <p:nvGrpSpPr>
          <p:cNvPr id="46" name="object 46"/>
          <p:cNvGrpSpPr/>
          <p:nvPr/>
        </p:nvGrpSpPr>
        <p:grpSpPr>
          <a:xfrm>
            <a:off x="2977356" y="389767"/>
            <a:ext cx="2686685" cy="4020820"/>
            <a:chOff x="5954712" y="779533"/>
            <a:chExt cx="5373370" cy="8041640"/>
          </a:xfrm>
        </p:grpSpPr>
        <p:sp>
          <p:nvSpPr>
            <p:cNvPr id="47" name="object 47"/>
            <p:cNvSpPr/>
            <p:nvPr/>
          </p:nvSpPr>
          <p:spPr>
            <a:xfrm>
              <a:off x="7891034" y="3723817"/>
              <a:ext cx="1269365" cy="961390"/>
            </a:xfrm>
            <a:custGeom>
              <a:avLst/>
              <a:gdLst/>
              <a:ahLst/>
              <a:cxnLst/>
              <a:rect l="l" t="t" r="r" b="b"/>
              <a:pathLst>
                <a:path w="1269365" h="961389">
                  <a:moveTo>
                    <a:pt x="0" y="238124"/>
                  </a:moveTo>
                  <a:lnTo>
                    <a:pt x="0" y="0"/>
                  </a:lnTo>
                  <a:lnTo>
                    <a:pt x="1110097" y="0"/>
                  </a:lnTo>
                  <a:lnTo>
                    <a:pt x="1110097" y="961123"/>
                  </a:lnTo>
                  <a:lnTo>
                    <a:pt x="1268997" y="961123"/>
                  </a:lnTo>
                </a:path>
              </a:pathLst>
            </a:custGeom>
            <a:ln w="19049">
              <a:solidFill>
                <a:srgbClr val="595959"/>
              </a:solidFill>
            </a:ln>
          </p:spPr>
          <p:txBody>
            <a:bodyPr wrap="square" lIns="0" tIns="0" rIns="0" bIns="0" rtlCol="0"/>
            <a:lstStyle/>
            <a:p>
              <a:endParaRPr sz="700"/>
            </a:p>
          </p:txBody>
        </p:sp>
        <p:sp>
          <p:nvSpPr>
            <p:cNvPr id="48" name="object 48"/>
            <p:cNvSpPr/>
            <p:nvPr/>
          </p:nvSpPr>
          <p:spPr>
            <a:xfrm>
              <a:off x="8021183" y="6747586"/>
              <a:ext cx="63500" cy="86995"/>
            </a:xfrm>
            <a:custGeom>
              <a:avLst/>
              <a:gdLst/>
              <a:ahLst/>
              <a:cxnLst/>
              <a:rect l="l" t="t" r="r" b="b"/>
              <a:pathLst>
                <a:path w="63500" h="86995">
                  <a:moveTo>
                    <a:pt x="62924" y="86449"/>
                  </a:moveTo>
                  <a:lnTo>
                    <a:pt x="31449" y="0"/>
                  </a:lnTo>
                  <a:lnTo>
                    <a:pt x="0" y="86449"/>
                  </a:lnTo>
                  <a:lnTo>
                    <a:pt x="62924" y="86449"/>
                  </a:lnTo>
                  <a:close/>
                </a:path>
              </a:pathLst>
            </a:custGeom>
            <a:ln w="19049">
              <a:solidFill>
                <a:srgbClr val="595959"/>
              </a:solidFill>
            </a:ln>
          </p:spPr>
          <p:txBody>
            <a:bodyPr wrap="square" lIns="0" tIns="0" rIns="0" bIns="0" rtlCol="0"/>
            <a:lstStyle/>
            <a:p>
              <a:endParaRPr sz="700"/>
            </a:p>
          </p:txBody>
        </p:sp>
        <p:sp>
          <p:nvSpPr>
            <p:cNvPr id="49" name="object 49"/>
            <p:cNvSpPr/>
            <p:nvPr/>
          </p:nvSpPr>
          <p:spPr>
            <a:xfrm>
              <a:off x="9973379" y="6840636"/>
              <a:ext cx="0" cy="562610"/>
            </a:xfrm>
            <a:custGeom>
              <a:avLst/>
              <a:gdLst/>
              <a:ahLst/>
              <a:cxnLst/>
              <a:rect l="l" t="t" r="r" b="b"/>
              <a:pathLst>
                <a:path h="562609">
                  <a:moveTo>
                    <a:pt x="0" y="562498"/>
                  </a:moveTo>
                  <a:lnTo>
                    <a:pt x="0" y="0"/>
                  </a:lnTo>
                </a:path>
              </a:pathLst>
            </a:custGeom>
            <a:ln w="19049">
              <a:solidFill>
                <a:srgbClr val="595959"/>
              </a:solidFill>
            </a:ln>
          </p:spPr>
          <p:txBody>
            <a:bodyPr wrap="square" lIns="0" tIns="0" rIns="0" bIns="0" rtlCol="0"/>
            <a:lstStyle/>
            <a:p>
              <a:endParaRPr sz="700"/>
            </a:p>
          </p:txBody>
        </p:sp>
        <p:pic>
          <p:nvPicPr>
            <p:cNvPr id="50" name="object 50"/>
            <p:cNvPicPr/>
            <p:nvPr/>
          </p:nvPicPr>
          <p:blipFill>
            <a:blip r:embed="rId5" cstate="print"/>
            <a:stretch>
              <a:fillRect/>
            </a:stretch>
          </p:blipFill>
          <p:spPr>
            <a:xfrm>
              <a:off x="9932404" y="6744661"/>
              <a:ext cx="81974" cy="105499"/>
            </a:xfrm>
            <a:prstGeom prst="rect">
              <a:avLst/>
            </a:prstGeom>
          </p:spPr>
        </p:pic>
        <p:sp>
          <p:nvSpPr>
            <p:cNvPr id="51" name="object 51"/>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sp>
          <p:nvSpPr>
            <p:cNvPr id="52" name="object 52"/>
            <p:cNvSpPr/>
            <p:nvPr/>
          </p:nvSpPr>
          <p:spPr>
            <a:xfrm>
              <a:off x="8021183" y="7962933"/>
              <a:ext cx="63500" cy="86995"/>
            </a:xfrm>
            <a:custGeom>
              <a:avLst/>
              <a:gdLst/>
              <a:ahLst/>
              <a:cxnLst/>
              <a:rect l="l" t="t" r="r" b="b"/>
              <a:pathLst>
                <a:path w="63500" h="86995">
                  <a:moveTo>
                    <a:pt x="62924" y="86449"/>
                  </a:moveTo>
                  <a:lnTo>
                    <a:pt x="31449" y="0"/>
                  </a:lnTo>
                  <a:lnTo>
                    <a:pt x="0" y="86449"/>
                  </a:lnTo>
                  <a:lnTo>
                    <a:pt x="62924" y="86449"/>
                  </a:lnTo>
                  <a:close/>
                </a:path>
              </a:pathLst>
            </a:custGeom>
            <a:ln w="19049">
              <a:solidFill>
                <a:srgbClr val="595959"/>
              </a:solidFill>
            </a:ln>
          </p:spPr>
          <p:txBody>
            <a:bodyPr wrap="square" lIns="0" tIns="0" rIns="0" bIns="0" rtlCol="0"/>
            <a:lstStyle/>
            <a:p>
              <a:endParaRPr sz="700"/>
            </a:p>
          </p:txBody>
        </p:sp>
        <p:sp>
          <p:nvSpPr>
            <p:cNvPr id="53" name="object 53"/>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54" name="object 54"/>
            <p:cNvPicPr/>
            <p:nvPr/>
          </p:nvPicPr>
          <p:blipFill>
            <a:blip r:embed="rId5" cstate="print"/>
            <a:stretch>
              <a:fillRect/>
            </a:stretch>
          </p:blipFill>
          <p:spPr>
            <a:xfrm>
              <a:off x="9932404" y="7953408"/>
              <a:ext cx="81974" cy="105499"/>
            </a:xfrm>
            <a:prstGeom prst="rect">
              <a:avLst/>
            </a:prstGeom>
          </p:spPr>
        </p:pic>
        <p:sp>
          <p:nvSpPr>
            <p:cNvPr id="55" name="object 55"/>
            <p:cNvSpPr/>
            <p:nvPr/>
          </p:nvSpPr>
          <p:spPr>
            <a:xfrm>
              <a:off x="9973379" y="875510"/>
              <a:ext cx="0" cy="854710"/>
            </a:xfrm>
            <a:custGeom>
              <a:avLst/>
              <a:gdLst/>
              <a:ahLst/>
              <a:cxnLst/>
              <a:rect l="l" t="t" r="r" b="b"/>
              <a:pathLst>
                <a:path h="854710">
                  <a:moveTo>
                    <a:pt x="0" y="854698"/>
                  </a:moveTo>
                  <a:lnTo>
                    <a:pt x="0" y="0"/>
                  </a:lnTo>
                </a:path>
              </a:pathLst>
            </a:custGeom>
            <a:ln w="19049">
              <a:solidFill>
                <a:srgbClr val="595959"/>
              </a:solidFill>
            </a:ln>
          </p:spPr>
          <p:txBody>
            <a:bodyPr wrap="square" lIns="0" tIns="0" rIns="0" bIns="0" rtlCol="0"/>
            <a:lstStyle/>
            <a:p>
              <a:endParaRPr sz="700"/>
            </a:p>
          </p:txBody>
        </p:sp>
        <p:pic>
          <p:nvPicPr>
            <p:cNvPr id="56" name="object 56"/>
            <p:cNvPicPr/>
            <p:nvPr/>
          </p:nvPicPr>
          <p:blipFill>
            <a:blip r:embed="rId5" cstate="print"/>
            <a:stretch>
              <a:fillRect/>
            </a:stretch>
          </p:blipFill>
          <p:spPr>
            <a:xfrm>
              <a:off x="9932404" y="779533"/>
              <a:ext cx="81974" cy="105502"/>
            </a:xfrm>
            <a:prstGeom prst="rect">
              <a:avLst/>
            </a:prstGeom>
          </p:spPr>
        </p:pic>
        <p:sp>
          <p:nvSpPr>
            <p:cNvPr id="57" name="object 57"/>
            <p:cNvSpPr/>
            <p:nvPr/>
          </p:nvSpPr>
          <p:spPr>
            <a:xfrm>
              <a:off x="9973379" y="2476607"/>
              <a:ext cx="0" cy="177165"/>
            </a:xfrm>
            <a:custGeom>
              <a:avLst/>
              <a:gdLst/>
              <a:ahLst/>
              <a:cxnLst/>
              <a:rect l="l" t="t" r="r" b="b"/>
              <a:pathLst>
                <a:path h="177164">
                  <a:moveTo>
                    <a:pt x="0" y="0"/>
                  </a:moveTo>
                  <a:lnTo>
                    <a:pt x="0" y="176987"/>
                  </a:lnTo>
                </a:path>
              </a:pathLst>
            </a:custGeom>
            <a:ln w="19049">
              <a:solidFill>
                <a:srgbClr val="595959"/>
              </a:solidFill>
            </a:ln>
          </p:spPr>
          <p:txBody>
            <a:bodyPr wrap="square" lIns="0" tIns="0" rIns="0" bIns="0" rtlCol="0"/>
            <a:lstStyle/>
            <a:p>
              <a:endParaRPr sz="700"/>
            </a:p>
          </p:txBody>
        </p:sp>
        <p:sp>
          <p:nvSpPr>
            <p:cNvPr id="58" name="object 58"/>
            <p:cNvSpPr/>
            <p:nvPr/>
          </p:nvSpPr>
          <p:spPr>
            <a:xfrm>
              <a:off x="5992812" y="7977808"/>
              <a:ext cx="1826260" cy="614045"/>
            </a:xfrm>
            <a:custGeom>
              <a:avLst/>
              <a:gdLst/>
              <a:ahLst/>
              <a:cxnLst/>
              <a:rect l="l" t="t" r="r" b="b"/>
              <a:pathLst>
                <a:path w="1826259" h="614045">
                  <a:moveTo>
                    <a:pt x="0" y="0"/>
                  </a:moveTo>
                  <a:lnTo>
                    <a:pt x="913073" y="0"/>
                  </a:lnTo>
                  <a:lnTo>
                    <a:pt x="913073" y="613498"/>
                  </a:lnTo>
                  <a:lnTo>
                    <a:pt x="1826096" y="613498"/>
                  </a:lnTo>
                </a:path>
              </a:pathLst>
            </a:custGeom>
            <a:ln w="76199">
              <a:solidFill>
                <a:srgbClr val="0844A1"/>
              </a:solidFill>
            </a:ln>
          </p:spPr>
          <p:txBody>
            <a:bodyPr wrap="square" lIns="0" tIns="0" rIns="0" bIns="0" rtlCol="0"/>
            <a:lstStyle/>
            <a:p>
              <a:endParaRPr sz="700"/>
            </a:p>
          </p:txBody>
        </p:sp>
        <p:sp>
          <p:nvSpPr>
            <p:cNvPr id="59" name="object 59"/>
            <p:cNvSpPr/>
            <p:nvPr/>
          </p:nvSpPr>
          <p:spPr>
            <a:xfrm>
              <a:off x="7818983" y="5758522"/>
              <a:ext cx="459105" cy="3062605"/>
            </a:xfrm>
            <a:custGeom>
              <a:avLst/>
              <a:gdLst/>
              <a:ahLst/>
              <a:cxnLst/>
              <a:rect l="l" t="t" r="r" b="b"/>
              <a:pathLst>
                <a:path w="459104" h="3062604">
                  <a:moveTo>
                    <a:pt x="458990" y="2832747"/>
                  </a:moveTo>
                  <a:lnTo>
                    <a:pt x="454545" y="2787751"/>
                  </a:lnTo>
                  <a:lnTo>
                    <a:pt x="441528" y="2744914"/>
                  </a:lnTo>
                  <a:lnTo>
                    <a:pt x="420433" y="2705417"/>
                  </a:lnTo>
                  <a:lnTo>
                    <a:pt x="391769" y="2670467"/>
                  </a:lnTo>
                  <a:lnTo>
                    <a:pt x="356806" y="2641803"/>
                  </a:lnTo>
                  <a:lnTo>
                    <a:pt x="317322" y="2620708"/>
                  </a:lnTo>
                  <a:lnTo>
                    <a:pt x="274472" y="2607691"/>
                  </a:lnTo>
                  <a:lnTo>
                    <a:pt x="229489" y="2603246"/>
                  </a:lnTo>
                  <a:lnTo>
                    <a:pt x="183235" y="2607907"/>
                  </a:lnTo>
                  <a:lnTo>
                    <a:pt x="140157" y="2621280"/>
                  </a:lnTo>
                  <a:lnTo>
                    <a:pt x="101180" y="2642438"/>
                  </a:lnTo>
                  <a:lnTo>
                    <a:pt x="67208" y="2670454"/>
                  </a:lnTo>
                  <a:lnTo>
                    <a:pt x="39192" y="2704427"/>
                  </a:lnTo>
                  <a:lnTo>
                    <a:pt x="18034" y="2743416"/>
                  </a:lnTo>
                  <a:lnTo>
                    <a:pt x="4660" y="2786494"/>
                  </a:lnTo>
                  <a:lnTo>
                    <a:pt x="0" y="2832747"/>
                  </a:lnTo>
                  <a:lnTo>
                    <a:pt x="4660" y="2878988"/>
                  </a:lnTo>
                  <a:lnTo>
                    <a:pt x="18034" y="2922079"/>
                  </a:lnTo>
                  <a:lnTo>
                    <a:pt x="39192" y="2961055"/>
                  </a:lnTo>
                  <a:lnTo>
                    <a:pt x="67208" y="2995028"/>
                  </a:lnTo>
                  <a:lnTo>
                    <a:pt x="101180" y="3023044"/>
                  </a:lnTo>
                  <a:lnTo>
                    <a:pt x="140157" y="3044202"/>
                  </a:lnTo>
                  <a:lnTo>
                    <a:pt x="183235" y="3057575"/>
                  </a:lnTo>
                  <a:lnTo>
                    <a:pt x="229489" y="3062236"/>
                  </a:lnTo>
                  <a:lnTo>
                    <a:pt x="275742" y="3057575"/>
                  </a:lnTo>
                  <a:lnTo>
                    <a:pt x="318820" y="3044202"/>
                  </a:lnTo>
                  <a:lnTo>
                    <a:pt x="357809" y="3023044"/>
                  </a:lnTo>
                  <a:lnTo>
                    <a:pt x="391769" y="2995028"/>
                  </a:lnTo>
                  <a:lnTo>
                    <a:pt x="419798" y="2961055"/>
                  </a:lnTo>
                  <a:lnTo>
                    <a:pt x="440956" y="2922079"/>
                  </a:lnTo>
                  <a:lnTo>
                    <a:pt x="454329" y="2878988"/>
                  </a:lnTo>
                  <a:lnTo>
                    <a:pt x="458990" y="2832747"/>
                  </a:lnTo>
                  <a:close/>
                </a:path>
                <a:path w="459104" h="3062604">
                  <a:moveTo>
                    <a:pt x="458990" y="229501"/>
                  </a:moveTo>
                  <a:lnTo>
                    <a:pt x="454545" y="184505"/>
                  </a:lnTo>
                  <a:lnTo>
                    <a:pt x="441528" y="141668"/>
                  </a:lnTo>
                  <a:lnTo>
                    <a:pt x="420433" y="102171"/>
                  </a:lnTo>
                  <a:lnTo>
                    <a:pt x="391769" y="67221"/>
                  </a:lnTo>
                  <a:lnTo>
                    <a:pt x="356806" y="38557"/>
                  </a:lnTo>
                  <a:lnTo>
                    <a:pt x="317322" y="17462"/>
                  </a:lnTo>
                  <a:lnTo>
                    <a:pt x="274472" y="4445"/>
                  </a:lnTo>
                  <a:lnTo>
                    <a:pt x="229489" y="0"/>
                  </a:lnTo>
                  <a:lnTo>
                    <a:pt x="183235" y="4660"/>
                  </a:lnTo>
                  <a:lnTo>
                    <a:pt x="140157" y="18034"/>
                  </a:lnTo>
                  <a:lnTo>
                    <a:pt x="101180" y="39192"/>
                  </a:lnTo>
                  <a:lnTo>
                    <a:pt x="67208" y="67221"/>
                  </a:lnTo>
                  <a:lnTo>
                    <a:pt x="39192" y="101180"/>
                  </a:lnTo>
                  <a:lnTo>
                    <a:pt x="18034" y="140169"/>
                  </a:lnTo>
                  <a:lnTo>
                    <a:pt x="4660" y="183248"/>
                  </a:lnTo>
                  <a:lnTo>
                    <a:pt x="0" y="229501"/>
                  </a:lnTo>
                  <a:lnTo>
                    <a:pt x="4660" y="275755"/>
                  </a:lnTo>
                  <a:lnTo>
                    <a:pt x="18034" y="318833"/>
                  </a:lnTo>
                  <a:lnTo>
                    <a:pt x="39192" y="357809"/>
                  </a:lnTo>
                  <a:lnTo>
                    <a:pt x="67208" y="391782"/>
                  </a:lnTo>
                  <a:lnTo>
                    <a:pt x="101180" y="419798"/>
                  </a:lnTo>
                  <a:lnTo>
                    <a:pt x="140157" y="440956"/>
                  </a:lnTo>
                  <a:lnTo>
                    <a:pt x="183235" y="454329"/>
                  </a:lnTo>
                  <a:lnTo>
                    <a:pt x="229489" y="458990"/>
                  </a:lnTo>
                  <a:lnTo>
                    <a:pt x="275742" y="454329"/>
                  </a:lnTo>
                  <a:lnTo>
                    <a:pt x="318820" y="440956"/>
                  </a:lnTo>
                  <a:lnTo>
                    <a:pt x="357809" y="419798"/>
                  </a:lnTo>
                  <a:lnTo>
                    <a:pt x="391769" y="391782"/>
                  </a:lnTo>
                  <a:lnTo>
                    <a:pt x="419798" y="357809"/>
                  </a:lnTo>
                  <a:lnTo>
                    <a:pt x="440956" y="318833"/>
                  </a:lnTo>
                  <a:lnTo>
                    <a:pt x="454329" y="275755"/>
                  </a:lnTo>
                  <a:lnTo>
                    <a:pt x="458990" y="229501"/>
                  </a:lnTo>
                  <a:close/>
                </a:path>
              </a:pathLst>
            </a:custGeom>
            <a:solidFill>
              <a:srgbClr val="0844A1"/>
            </a:solidFill>
          </p:spPr>
          <p:txBody>
            <a:bodyPr wrap="square" lIns="0" tIns="0" rIns="0" bIns="0" rtlCol="0"/>
            <a:lstStyle/>
            <a:p>
              <a:endParaRPr sz="700"/>
            </a:p>
          </p:txBody>
        </p:sp>
        <p:sp>
          <p:nvSpPr>
            <p:cNvPr id="60" name="object 60"/>
            <p:cNvSpPr/>
            <p:nvPr/>
          </p:nvSpPr>
          <p:spPr>
            <a:xfrm>
              <a:off x="8048483" y="6217362"/>
              <a:ext cx="0" cy="2144395"/>
            </a:xfrm>
            <a:custGeom>
              <a:avLst/>
              <a:gdLst/>
              <a:ahLst/>
              <a:cxnLst/>
              <a:rect l="l" t="t" r="r" b="b"/>
              <a:pathLst>
                <a:path h="2144395">
                  <a:moveTo>
                    <a:pt x="0" y="2144395"/>
                  </a:moveTo>
                  <a:lnTo>
                    <a:pt x="0" y="0"/>
                  </a:lnTo>
                </a:path>
              </a:pathLst>
            </a:custGeom>
            <a:ln w="76199">
              <a:solidFill>
                <a:srgbClr val="0844A1"/>
              </a:solidFill>
            </a:ln>
          </p:spPr>
          <p:txBody>
            <a:bodyPr wrap="square" lIns="0" tIns="0" rIns="0" bIns="0" rtlCol="0"/>
            <a:lstStyle/>
            <a:p>
              <a:endParaRPr sz="700"/>
            </a:p>
          </p:txBody>
        </p:sp>
        <p:sp>
          <p:nvSpPr>
            <p:cNvPr id="61" name="object 61"/>
            <p:cNvSpPr/>
            <p:nvPr/>
          </p:nvSpPr>
          <p:spPr>
            <a:xfrm>
              <a:off x="9973379" y="1253959"/>
              <a:ext cx="1344930" cy="7157720"/>
            </a:xfrm>
            <a:custGeom>
              <a:avLst/>
              <a:gdLst/>
              <a:ahLst/>
              <a:cxnLst/>
              <a:rect l="l" t="t" r="r" b="b"/>
              <a:pathLst>
                <a:path w="1344929" h="7157720">
                  <a:moveTo>
                    <a:pt x="0" y="476249"/>
                  </a:moveTo>
                  <a:lnTo>
                    <a:pt x="0" y="0"/>
                  </a:lnTo>
                  <a:lnTo>
                    <a:pt x="1344697" y="0"/>
                  </a:lnTo>
                  <a:lnTo>
                    <a:pt x="1344697" y="7157623"/>
                  </a:lnTo>
                  <a:lnTo>
                    <a:pt x="599" y="7157623"/>
                  </a:lnTo>
                  <a:lnTo>
                    <a:pt x="599" y="6681424"/>
                  </a:lnTo>
                </a:path>
              </a:pathLst>
            </a:custGeom>
            <a:ln w="19049">
              <a:solidFill>
                <a:srgbClr val="595959"/>
              </a:solidFill>
              <a:prstDash val="lgDash"/>
            </a:ln>
          </p:spPr>
          <p:txBody>
            <a:bodyPr wrap="square" lIns="0" tIns="0" rIns="0" bIns="0" rtlCol="0"/>
            <a:lstStyle/>
            <a:p>
              <a:endParaRPr sz="700"/>
            </a:p>
          </p:txBody>
        </p:sp>
      </p:grpSp>
      <p:sp>
        <p:nvSpPr>
          <p:cNvPr id="62" name="object 62"/>
          <p:cNvSpPr txBox="1"/>
          <p:nvPr/>
        </p:nvSpPr>
        <p:spPr>
          <a:xfrm>
            <a:off x="4286592" y="4219941"/>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63" name="object 63"/>
          <p:cNvSpPr txBox="1"/>
          <p:nvPr/>
        </p:nvSpPr>
        <p:spPr>
          <a:xfrm>
            <a:off x="4751592" y="16949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sp>
        <p:nvSpPr>
          <p:cNvPr id="6" name="object 6"/>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sp>
        <p:nvSpPr>
          <p:cNvPr id="7" name="object 7"/>
          <p:cNvSpPr txBox="1"/>
          <p:nvPr/>
        </p:nvSpPr>
        <p:spPr>
          <a:xfrm>
            <a:off x="310837" y="832977"/>
            <a:ext cx="2742883" cy="560410"/>
          </a:xfrm>
          <a:prstGeom prst="rect">
            <a:avLst/>
          </a:prstGeom>
        </p:spPr>
        <p:txBody>
          <a:bodyPr vert="horz" wrap="square" lIns="0" tIns="6350" rIns="0" bIns="0" rtlCol="0">
            <a:spAutoFit/>
          </a:bodyPr>
          <a:lstStyle/>
          <a:p>
            <a:pPr marL="6350">
              <a:spcBef>
                <a:spcPts val="50"/>
              </a:spcBef>
            </a:pPr>
            <a:r>
              <a:rPr sz="1800" spc="-5" dirty="0">
                <a:latin typeface="Lato"/>
                <a:cs typeface="Lato"/>
              </a:rPr>
              <a:t>Translation:</a:t>
            </a:r>
            <a:endParaRPr sz="1800">
              <a:latin typeface="Lato"/>
              <a:cs typeface="Lato"/>
            </a:endParaRPr>
          </a:p>
          <a:p>
            <a:pPr marL="6350"/>
            <a:r>
              <a:rPr sz="1800" spc="-23" dirty="0">
                <a:latin typeface="Lato"/>
                <a:cs typeface="Lato"/>
              </a:rPr>
              <a:t>sequence-</a:t>
            </a:r>
            <a:r>
              <a:rPr sz="1800" spc="-20" dirty="0">
                <a:latin typeface="Lato"/>
                <a:cs typeface="Lato"/>
              </a:rPr>
              <a:t>to-</a:t>
            </a:r>
            <a:r>
              <a:rPr sz="1800" spc="-23" dirty="0">
                <a:latin typeface="Lato"/>
                <a:cs typeface="Lato"/>
              </a:rPr>
              <a:t>sequence</a:t>
            </a:r>
            <a:r>
              <a:rPr sz="1800" spc="-35" dirty="0">
                <a:latin typeface="Lato"/>
                <a:cs typeface="Lato"/>
              </a:rPr>
              <a:t> </a:t>
            </a:r>
            <a:r>
              <a:rPr sz="1800" spc="-10" dirty="0">
                <a:latin typeface="Lato"/>
                <a:cs typeface="Lato"/>
              </a:rPr>
              <a:t>task</a:t>
            </a:r>
            <a:endParaRPr sz="1800">
              <a:latin typeface="Lato"/>
              <a:cs typeface="Lato"/>
            </a:endParaRPr>
          </a:p>
        </p:txBody>
      </p:sp>
      <p:grpSp>
        <p:nvGrpSpPr>
          <p:cNvPr id="8" name="object 8"/>
          <p:cNvGrpSpPr/>
          <p:nvPr/>
        </p:nvGrpSpPr>
        <p:grpSpPr>
          <a:xfrm>
            <a:off x="353112" y="2660013"/>
            <a:ext cx="2662555" cy="1634490"/>
            <a:chOff x="706223" y="5320026"/>
            <a:chExt cx="5325110" cy="3268979"/>
          </a:xfrm>
        </p:grpSpPr>
        <p:sp>
          <p:nvSpPr>
            <p:cNvPr id="9" name="object 9"/>
            <p:cNvSpPr/>
            <p:nvPr/>
          </p:nvSpPr>
          <p:spPr>
            <a:xfrm>
              <a:off x="1341922" y="5324789"/>
              <a:ext cx="4053840" cy="2192020"/>
            </a:xfrm>
            <a:custGeom>
              <a:avLst/>
              <a:gdLst/>
              <a:ahLst/>
              <a:cxnLst/>
              <a:rect l="l" t="t" r="r" b="b"/>
              <a:pathLst>
                <a:path w="4053840" h="2192020">
                  <a:moveTo>
                    <a:pt x="2026645" y="2191495"/>
                  </a:moveTo>
                  <a:lnTo>
                    <a:pt x="0" y="343549"/>
                  </a:lnTo>
                  <a:lnTo>
                    <a:pt x="1013322" y="343549"/>
                  </a:lnTo>
                  <a:lnTo>
                    <a:pt x="1013322" y="0"/>
                  </a:lnTo>
                  <a:lnTo>
                    <a:pt x="3039968" y="0"/>
                  </a:lnTo>
                  <a:lnTo>
                    <a:pt x="3039968" y="343549"/>
                  </a:lnTo>
                  <a:lnTo>
                    <a:pt x="4053291" y="343549"/>
                  </a:lnTo>
                  <a:lnTo>
                    <a:pt x="2026645" y="2191495"/>
                  </a:lnTo>
                  <a:close/>
                </a:path>
              </a:pathLst>
            </a:custGeom>
            <a:solidFill>
              <a:srgbClr val="EDEDED"/>
            </a:solidFill>
          </p:spPr>
          <p:txBody>
            <a:bodyPr wrap="square" lIns="0" tIns="0" rIns="0" bIns="0" rtlCol="0"/>
            <a:lstStyle/>
            <a:p>
              <a:endParaRPr sz="700"/>
            </a:p>
          </p:txBody>
        </p:sp>
        <p:sp>
          <p:nvSpPr>
            <p:cNvPr id="10" name="object 10"/>
            <p:cNvSpPr/>
            <p:nvPr/>
          </p:nvSpPr>
          <p:spPr>
            <a:xfrm>
              <a:off x="1341922" y="5324789"/>
              <a:ext cx="4053840" cy="2192020"/>
            </a:xfrm>
            <a:custGeom>
              <a:avLst/>
              <a:gdLst/>
              <a:ahLst/>
              <a:cxnLst/>
              <a:rect l="l" t="t" r="r" b="b"/>
              <a:pathLst>
                <a:path w="4053840" h="2192020">
                  <a:moveTo>
                    <a:pt x="3039968" y="0"/>
                  </a:moveTo>
                  <a:lnTo>
                    <a:pt x="3039968" y="343549"/>
                  </a:lnTo>
                  <a:lnTo>
                    <a:pt x="4053291" y="343549"/>
                  </a:lnTo>
                  <a:lnTo>
                    <a:pt x="2026645" y="2191495"/>
                  </a:lnTo>
                  <a:lnTo>
                    <a:pt x="0" y="343549"/>
                  </a:lnTo>
                  <a:lnTo>
                    <a:pt x="1013322" y="343549"/>
                  </a:lnTo>
                  <a:lnTo>
                    <a:pt x="1013322" y="0"/>
                  </a:lnTo>
                  <a:lnTo>
                    <a:pt x="3039968" y="0"/>
                  </a:lnTo>
                  <a:close/>
                </a:path>
              </a:pathLst>
            </a:custGeom>
            <a:ln w="9524">
              <a:solidFill>
                <a:srgbClr val="595959"/>
              </a:solidFill>
            </a:ln>
          </p:spPr>
          <p:txBody>
            <a:bodyPr wrap="square" lIns="0" tIns="0" rIns="0" bIns="0" rtlCol="0"/>
            <a:lstStyle/>
            <a:p>
              <a:endParaRPr sz="700"/>
            </a:p>
          </p:txBody>
        </p:sp>
        <p:sp>
          <p:nvSpPr>
            <p:cNvPr id="11" name="object 11"/>
            <p:cNvSpPr/>
            <p:nvPr/>
          </p:nvSpPr>
          <p:spPr>
            <a:xfrm>
              <a:off x="744323" y="7405110"/>
              <a:ext cx="5248910" cy="1145540"/>
            </a:xfrm>
            <a:custGeom>
              <a:avLst/>
              <a:gdLst/>
              <a:ahLst/>
              <a:cxnLst/>
              <a:rect l="l" t="t" r="r" b="b"/>
              <a:pathLst>
                <a:path w="5248910" h="1145540">
                  <a:moveTo>
                    <a:pt x="5057589" y="1145397"/>
                  </a:moveTo>
                  <a:lnTo>
                    <a:pt x="190904" y="1145397"/>
                  </a:lnTo>
                  <a:lnTo>
                    <a:pt x="147131" y="1140355"/>
                  </a:lnTo>
                  <a:lnTo>
                    <a:pt x="106949" y="1125993"/>
                  </a:lnTo>
                  <a:lnTo>
                    <a:pt x="71503" y="1103457"/>
                  </a:lnTo>
                  <a:lnTo>
                    <a:pt x="41939" y="1073893"/>
                  </a:lnTo>
                  <a:lnTo>
                    <a:pt x="19403" y="1038448"/>
                  </a:lnTo>
                  <a:lnTo>
                    <a:pt x="5041" y="998267"/>
                  </a:lnTo>
                  <a:lnTo>
                    <a:pt x="0" y="954498"/>
                  </a:lnTo>
                  <a:lnTo>
                    <a:pt x="0" y="190899"/>
                  </a:lnTo>
                  <a:lnTo>
                    <a:pt x="5041" y="147130"/>
                  </a:lnTo>
                  <a:lnTo>
                    <a:pt x="19403" y="106949"/>
                  </a:lnTo>
                  <a:lnTo>
                    <a:pt x="41939" y="71504"/>
                  </a:lnTo>
                  <a:lnTo>
                    <a:pt x="71503" y="41940"/>
                  </a:lnTo>
                  <a:lnTo>
                    <a:pt x="106949" y="19404"/>
                  </a:lnTo>
                  <a:lnTo>
                    <a:pt x="147131" y="5042"/>
                  </a:lnTo>
                  <a:lnTo>
                    <a:pt x="190904" y="0"/>
                  </a:lnTo>
                  <a:lnTo>
                    <a:pt x="5057589" y="0"/>
                  </a:lnTo>
                  <a:lnTo>
                    <a:pt x="5130636" y="14537"/>
                  </a:lnTo>
                  <a:lnTo>
                    <a:pt x="5192564" y="55924"/>
                  </a:lnTo>
                  <a:lnTo>
                    <a:pt x="5233951" y="117852"/>
                  </a:lnTo>
                  <a:lnTo>
                    <a:pt x="5248489" y="190899"/>
                  </a:lnTo>
                  <a:lnTo>
                    <a:pt x="5248489" y="954498"/>
                  </a:lnTo>
                  <a:lnTo>
                    <a:pt x="5243447" y="998267"/>
                  </a:lnTo>
                  <a:lnTo>
                    <a:pt x="5229085" y="1038448"/>
                  </a:lnTo>
                  <a:lnTo>
                    <a:pt x="5206548" y="1073893"/>
                  </a:lnTo>
                  <a:lnTo>
                    <a:pt x="5176985" y="1103457"/>
                  </a:lnTo>
                  <a:lnTo>
                    <a:pt x="5141539" y="1125993"/>
                  </a:lnTo>
                  <a:lnTo>
                    <a:pt x="5101359" y="1140355"/>
                  </a:lnTo>
                  <a:lnTo>
                    <a:pt x="5057589" y="1145397"/>
                  </a:lnTo>
                  <a:close/>
                </a:path>
              </a:pathLst>
            </a:custGeom>
            <a:solidFill>
              <a:srgbClr val="EDEDED"/>
            </a:solidFill>
          </p:spPr>
          <p:txBody>
            <a:bodyPr wrap="square" lIns="0" tIns="0" rIns="0" bIns="0" rtlCol="0"/>
            <a:lstStyle/>
            <a:p>
              <a:endParaRPr sz="700"/>
            </a:p>
          </p:txBody>
        </p:sp>
        <p:sp>
          <p:nvSpPr>
            <p:cNvPr id="12" name="object 12"/>
            <p:cNvSpPr/>
            <p:nvPr/>
          </p:nvSpPr>
          <p:spPr>
            <a:xfrm>
              <a:off x="744323" y="7405110"/>
              <a:ext cx="5248910" cy="1145540"/>
            </a:xfrm>
            <a:custGeom>
              <a:avLst/>
              <a:gdLst/>
              <a:ahLst/>
              <a:cxnLst/>
              <a:rect l="l" t="t" r="r" b="b"/>
              <a:pathLst>
                <a:path w="5248910" h="1145540">
                  <a:moveTo>
                    <a:pt x="0" y="190899"/>
                  </a:moveTo>
                  <a:lnTo>
                    <a:pt x="5041" y="147130"/>
                  </a:lnTo>
                  <a:lnTo>
                    <a:pt x="19403" y="106949"/>
                  </a:lnTo>
                  <a:lnTo>
                    <a:pt x="41939" y="71504"/>
                  </a:lnTo>
                  <a:lnTo>
                    <a:pt x="71503" y="41940"/>
                  </a:lnTo>
                  <a:lnTo>
                    <a:pt x="106949" y="19404"/>
                  </a:lnTo>
                  <a:lnTo>
                    <a:pt x="147131" y="5042"/>
                  </a:lnTo>
                  <a:lnTo>
                    <a:pt x="190904" y="0"/>
                  </a:lnTo>
                  <a:lnTo>
                    <a:pt x="5057589" y="0"/>
                  </a:lnTo>
                  <a:lnTo>
                    <a:pt x="5130636" y="14537"/>
                  </a:lnTo>
                  <a:lnTo>
                    <a:pt x="5192564" y="55924"/>
                  </a:lnTo>
                  <a:lnTo>
                    <a:pt x="5233951" y="117852"/>
                  </a:lnTo>
                  <a:lnTo>
                    <a:pt x="5248489" y="190899"/>
                  </a:lnTo>
                  <a:lnTo>
                    <a:pt x="5248489" y="954498"/>
                  </a:lnTo>
                  <a:lnTo>
                    <a:pt x="5243447" y="998267"/>
                  </a:lnTo>
                  <a:lnTo>
                    <a:pt x="5229085" y="1038448"/>
                  </a:lnTo>
                  <a:lnTo>
                    <a:pt x="5206548" y="1073893"/>
                  </a:lnTo>
                  <a:lnTo>
                    <a:pt x="5176985" y="1103457"/>
                  </a:lnTo>
                  <a:lnTo>
                    <a:pt x="5141539" y="1125993"/>
                  </a:lnTo>
                  <a:lnTo>
                    <a:pt x="5101359" y="1140355"/>
                  </a:lnTo>
                  <a:lnTo>
                    <a:pt x="5057589" y="1145397"/>
                  </a:lnTo>
                  <a:lnTo>
                    <a:pt x="190904" y="1145397"/>
                  </a:lnTo>
                  <a:lnTo>
                    <a:pt x="147131" y="1140355"/>
                  </a:lnTo>
                  <a:lnTo>
                    <a:pt x="106949" y="1125993"/>
                  </a:lnTo>
                  <a:lnTo>
                    <a:pt x="71503" y="1103457"/>
                  </a:lnTo>
                  <a:lnTo>
                    <a:pt x="41939" y="1073893"/>
                  </a:lnTo>
                  <a:lnTo>
                    <a:pt x="19403" y="1038448"/>
                  </a:lnTo>
                  <a:lnTo>
                    <a:pt x="5041" y="998267"/>
                  </a:lnTo>
                  <a:lnTo>
                    <a:pt x="0" y="954498"/>
                  </a:lnTo>
                  <a:lnTo>
                    <a:pt x="0" y="190899"/>
                  </a:lnTo>
                  <a:close/>
                </a:path>
              </a:pathLst>
            </a:custGeom>
            <a:ln w="76199">
              <a:solidFill>
                <a:srgbClr val="0844A1"/>
              </a:solidFill>
            </a:ln>
          </p:spPr>
          <p:txBody>
            <a:bodyPr wrap="square" lIns="0" tIns="0" rIns="0" bIns="0" rtlCol="0"/>
            <a:lstStyle/>
            <a:p>
              <a:endParaRPr sz="700"/>
            </a:p>
          </p:txBody>
        </p:sp>
        <p:sp>
          <p:nvSpPr>
            <p:cNvPr id="13" name="object 13"/>
            <p:cNvSpPr/>
            <p:nvPr/>
          </p:nvSpPr>
          <p:spPr>
            <a:xfrm>
              <a:off x="799835" y="5837063"/>
              <a:ext cx="1600200" cy="739775"/>
            </a:xfrm>
            <a:custGeom>
              <a:avLst/>
              <a:gdLst/>
              <a:ahLst/>
              <a:cxnLst/>
              <a:rect l="l" t="t" r="r" b="b"/>
              <a:pathLst>
                <a:path w="1600200" h="739775">
                  <a:moveTo>
                    <a:pt x="1599596" y="739198"/>
                  </a:moveTo>
                  <a:lnTo>
                    <a:pt x="0" y="739198"/>
                  </a:lnTo>
                  <a:lnTo>
                    <a:pt x="0" y="0"/>
                  </a:lnTo>
                  <a:lnTo>
                    <a:pt x="1599596" y="0"/>
                  </a:lnTo>
                  <a:lnTo>
                    <a:pt x="1599596" y="739198"/>
                  </a:lnTo>
                  <a:close/>
                </a:path>
              </a:pathLst>
            </a:custGeom>
            <a:solidFill>
              <a:srgbClr val="EDEDED"/>
            </a:solidFill>
          </p:spPr>
          <p:txBody>
            <a:bodyPr wrap="square" lIns="0" tIns="0" rIns="0" bIns="0" rtlCol="0"/>
            <a:lstStyle/>
            <a:p>
              <a:endParaRPr sz="700"/>
            </a:p>
          </p:txBody>
        </p:sp>
        <p:sp>
          <p:nvSpPr>
            <p:cNvPr id="14" name="object 14"/>
            <p:cNvSpPr/>
            <p:nvPr/>
          </p:nvSpPr>
          <p:spPr>
            <a:xfrm>
              <a:off x="799835" y="5837063"/>
              <a:ext cx="1600200" cy="739775"/>
            </a:xfrm>
            <a:custGeom>
              <a:avLst/>
              <a:gdLst/>
              <a:ahLst/>
              <a:cxnLst/>
              <a:rect l="l" t="t" r="r" b="b"/>
              <a:pathLst>
                <a:path w="1600200" h="739775">
                  <a:moveTo>
                    <a:pt x="0" y="0"/>
                  </a:moveTo>
                  <a:lnTo>
                    <a:pt x="1599596" y="0"/>
                  </a:lnTo>
                  <a:lnTo>
                    <a:pt x="1599596" y="739198"/>
                  </a:lnTo>
                  <a:lnTo>
                    <a:pt x="0" y="739198"/>
                  </a:lnTo>
                  <a:lnTo>
                    <a:pt x="0" y="0"/>
                  </a:lnTo>
                  <a:close/>
                </a:path>
              </a:pathLst>
            </a:custGeom>
            <a:ln w="9524">
              <a:solidFill>
                <a:srgbClr val="595959"/>
              </a:solidFill>
            </a:ln>
          </p:spPr>
          <p:txBody>
            <a:bodyPr wrap="square" lIns="0" tIns="0" rIns="0" bIns="0" rtlCol="0"/>
            <a:lstStyle/>
            <a:p>
              <a:endParaRPr sz="700"/>
            </a:p>
          </p:txBody>
        </p:sp>
      </p:grpSp>
      <p:sp>
        <p:nvSpPr>
          <p:cNvPr id="15" name="object 15"/>
          <p:cNvSpPr txBox="1"/>
          <p:nvPr/>
        </p:nvSpPr>
        <p:spPr>
          <a:xfrm>
            <a:off x="799864" y="3033852"/>
            <a:ext cx="262890" cy="159659"/>
          </a:xfrm>
          <a:prstGeom prst="rect">
            <a:avLst/>
          </a:prstGeom>
        </p:spPr>
        <p:txBody>
          <a:bodyPr vert="horz" wrap="square" lIns="0" tIns="0" rIns="0" bIns="0" rtlCol="0">
            <a:spAutoFit/>
          </a:bodyPr>
          <a:lstStyle/>
          <a:p>
            <a:pPr>
              <a:lnSpc>
                <a:spcPts val="1188"/>
              </a:lnSpc>
            </a:pPr>
            <a:r>
              <a:rPr sz="1150" b="1" spc="-13" dirty="0">
                <a:latin typeface="Courier New"/>
                <a:cs typeface="Courier New"/>
              </a:rPr>
              <a:t>ime</a:t>
            </a:r>
            <a:endParaRPr sz="1150">
              <a:latin typeface="Courier New"/>
              <a:cs typeface="Courier New"/>
            </a:endParaRPr>
          </a:p>
        </p:txBody>
      </p:sp>
      <p:grpSp>
        <p:nvGrpSpPr>
          <p:cNvPr id="16" name="object 16"/>
          <p:cNvGrpSpPr/>
          <p:nvPr/>
        </p:nvGrpSpPr>
        <p:grpSpPr>
          <a:xfrm>
            <a:off x="902236" y="3039925"/>
            <a:ext cx="2043748" cy="572770"/>
            <a:chOff x="1804471" y="6079850"/>
            <a:chExt cx="4087495" cy="1145540"/>
          </a:xfrm>
        </p:grpSpPr>
        <p:sp>
          <p:nvSpPr>
            <p:cNvPr id="17" name="object 17"/>
            <p:cNvSpPr/>
            <p:nvPr/>
          </p:nvSpPr>
          <p:spPr>
            <a:xfrm>
              <a:off x="1809233" y="6084612"/>
              <a:ext cx="3094355" cy="739775"/>
            </a:xfrm>
            <a:custGeom>
              <a:avLst/>
              <a:gdLst/>
              <a:ahLst/>
              <a:cxnLst/>
              <a:rect l="l" t="t" r="r" b="b"/>
              <a:pathLst>
                <a:path w="3094354" h="739775">
                  <a:moveTo>
                    <a:pt x="3093906" y="739198"/>
                  </a:moveTo>
                  <a:lnTo>
                    <a:pt x="0" y="739198"/>
                  </a:lnTo>
                  <a:lnTo>
                    <a:pt x="0" y="0"/>
                  </a:lnTo>
                  <a:lnTo>
                    <a:pt x="3093906" y="0"/>
                  </a:lnTo>
                  <a:lnTo>
                    <a:pt x="3093906" y="739198"/>
                  </a:lnTo>
                  <a:close/>
                </a:path>
              </a:pathLst>
            </a:custGeom>
            <a:solidFill>
              <a:srgbClr val="EDEDED"/>
            </a:solidFill>
          </p:spPr>
          <p:txBody>
            <a:bodyPr wrap="square" lIns="0" tIns="0" rIns="0" bIns="0" rtlCol="0"/>
            <a:lstStyle/>
            <a:p>
              <a:endParaRPr sz="700"/>
            </a:p>
          </p:txBody>
        </p:sp>
        <p:sp>
          <p:nvSpPr>
            <p:cNvPr id="18" name="object 18"/>
            <p:cNvSpPr/>
            <p:nvPr/>
          </p:nvSpPr>
          <p:spPr>
            <a:xfrm>
              <a:off x="1809233" y="6084612"/>
              <a:ext cx="3094355" cy="739775"/>
            </a:xfrm>
            <a:custGeom>
              <a:avLst/>
              <a:gdLst/>
              <a:ahLst/>
              <a:cxnLst/>
              <a:rect l="l" t="t" r="r" b="b"/>
              <a:pathLst>
                <a:path w="3094354" h="739775">
                  <a:moveTo>
                    <a:pt x="0" y="0"/>
                  </a:moveTo>
                  <a:lnTo>
                    <a:pt x="3093906" y="0"/>
                  </a:lnTo>
                  <a:lnTo>
                    <a:pt x="3093906" y="739198"/>
                  </a:lnTo>
                  <a:lnTo>
                    <a:pt x="0" y="739198"/>
                  </a:lnTo>
                  <a:lnTo>
                    <a:pt x="0" y="0"/>
                  </a:lnTo>
                  <a:close/>
                </a:path>
              </a:pathLst>
            </a:custGeom>
            <a:ln w="9524">
              <a:solidFill>
                <a:srgbClr val="595959"/>
              </a:solidFill>
            </a:ln>
          </p:spPr>
          <p:txBody>
            <a:bodyPr wrap="square" lIns="0" tIns="0" rIns="0" bIns="0" rtlCol="0"/>
            <a:lstStyle/>
            <a:p>
              <a:endParaRPr sz="700"/>
            </a:p>
          </p:txBody>
        </p:sp>
        <p:sp>
          <p:nvSpPr>
            <p:cNvPr id="19" name="object 19"/>
            <p:cNvSpPr/>
            <p:nvPr/>
          </p:nvSpPr>
          <p:spPr>
            <a:xfrm>
              <a:off x="3477693" y="6480836"/>
              <a:ext cx="2409825" cy="739775"/>
            </a:xfrm>
            <a:custGeom>
              <a:avLst/>
              <a:gdLst/>
              <a:ahLst/>
              <a:cxnLst/>
              <a:rect l="l" t="t" r="r" b="b"/>
              <a:pathLst>
                <a:path w="2409825" h="739775">
                  <a:moveTo>
                    <a:pt x="2409295" y="739198"/>
                  </a:moveTo>
                  <a:lnTo>
                    <a:pt x="0" y="739198"/>
                  </a:lnTo>
                  <a:lnTo>
                    <a:pt x="0" y="0"/>
                  </a:lnTo>
                  <a:lnTo>
                    <a:pt x="2409295" y="0"/>
                  </a:lnTo>
                  <a:lnTo>
                    <a:pt x="2409295" y="739198"/>
                  </a:lnTo>
                  <a:close/>
                </a:path>
              </a:pathLst>
            </a:custGeom>
            <a:solidFill>
              <a:srgbClr val="EDEDED"/>
            </a:solidFill>
          </p:spPr>
          <p:txBody>
            <a:bodyPr wrap="square" lIns="0" tIns="0" rIns="0" bIns="0" rtlCol="0"/>
            <a:lstStyle/>
            <a:p>
              <a:endParaRPr sz="700"/>
            </a:p>
          </p:txBody>
        </p:sp>
        <p:sp>
          <p:nvSpPr>
            <p:cNvPr id="20" name="object 20"/>
            <p:cNvSpPr/>
            <p:nvPr/>
          </p:nvSpPr>
          <p:spPr>
            <a:xfrm>
              <a:off x="3477693" y="6480836"/>
              <a:ext cx="2409825" cy="739775"/>
            </a:xfrm>
            <a:custGeom>
              <a:avLst/>
              <a:gdLst/>
              <a:ahLst/>
              <a:cxnLst/>
              <a:rect l="l" t="t" r="r" b="b"/>
              <a:pathLst>
                <a:path w="2409825" h="739775">
                  <a:moveTo>
                    <a:pt x="0" y="0"/>
                  </a:moveTo>
                  <a:lnTo>
                    <a:pt x="2409295" y="0"/>
                  </a:lnTo>
                  <a:lnTo>
                    <a:pt x="2409295" y="739198"/>
                  </a:lnTo>
                  <a:lnTo>
                    <a:pt x="0" y="739198"/>
                  </a:lnTo>
                  <a:lnTo>
                    <a:pt x="0" y="0"/>
                  </a:lnTo>
                  <a:close/>
                </a:path>
              </a:pathLst>
            </a:custGeom>
            <a:ln w="9524">
              <a:solidFill>
                <a:srgbClr val="595959"/>
              </a:solidFill>
            </a:ln>
          </p:spPr>
          <p:txBody>
            <a:bodyPr wrap="square" lIns="0" tIns="0" rIns="0" bIns="0" rtlCol="0"/>
            <a:lstStyle/>
            <a:p>
              <a:endParaRPr sz="700"/>
            </a:p>
          </p:txBody>
        </p:sp>
      </p:grpSp>
      <p:sp>
        <p:nvSpPr>
          <p:cNvPr id="21" name="object 21"/>
          <p:cNvSpPr txBox="1"/>
          <p:nvPr/>
        </p:nvSpPr>
        <p:spPr>
          <a:xfrm>
            <a:off x="530624" y="3003042"/>
            <a:ext cx="2269173" cy="516808"/>
          </a:xfrm>
          <a:prstGeom prst="rect">
            <a:avLst/>
          </a:prstGeom>
        </p:spPr>
        <p:txBody>
          <a:bodyPr vert="horz" wrap="square" lIns="0" tIns="6350" rIns="0" bIns="0" rtlCol="0">
            <a:spAutoFit/>
          </a:bodyPr>
          <a:lstStyle/>
          <a:p>
            <a:pPr marL="6350">
              <a:lnSpc>
                <a:spcPts val="1178"/>
              </a:lnSpc>
              <a:spcBef>
                <a:spcPts val="50"/>
              </a:spcBef>
            </a:pPr>
            <a:r>
              <a:rPr sz="1150" b="1" spc="-13" dirty="0">
                <a:latin typeface="Courier New"/>
                <a:cs typeface="Courier New"/>
              </a:rPr>
              <a:t>J’a</a:t>
            </a:r>
            <a:endParaRPr sz="1150">
              <a:latin typeface="Courier New"/>
              <a:cs typeface="Courier New"/>
            </a:endParaRPr>
          </a:p>
          <a:p>
            <a:pPr marR="21590" algn="ctr">
              <a:lnSpc>
                <a:spcPts val="1178"/>
              </a:lnSpc>
            </a:pPr>
            <a:r>
              <a:rPr sz="1150" b="1" spc="-5" dirty="0">
                <a:latin typeface="Courier New"/>
                <a:cs typeface="Courier New"/>
              </a:rPr>
              <a:t>l'apprentissage</a:t>
            </a:r>
            <a:endParaRPr sz="1150">
              <a:latin typeface="Courier New"/>
              <a:cs typeface="Courier New"/>
            </a:endParaRPr>
          </a:p>
          <a:p>
            <a:pPr marL="1292225" algn="ctr">
              <a:spcBef>
                <a:spcPts val="180"/>
              </a:spcBef>
            </a:pPr>
            <a:r>
              <a:rPr sz="1150" b="1" spc="-5" dirty="0">
                <a:latin typeface="Courier New"/>
                <a:cs typeface="Courier New"/>
              </a:rPr>
              <a:t>automatique</a:t>
            </a:r>
            <a:endParaRPr sz="1150">
              <a:latin typeface="Courier New"/>
              <a:cs typeface="Courier New"/>
            </a:endParaRPr>
          </a:p>
        </p:txBody>
      </p:sp>
      <p:sp>
        <p:nvSpPr>
          <p:cNvPr id="22" name="object 22"/>
          <p:cNvSpPr txBox="1"/>
          <p:nvPr/>
        </p:nvSpPr>
        <p:spPr>
          <a:xfrm>
            <a:off x="520786"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545">
              <a:spcBef>
                <a:spcPts val="715"/>
              </a:spcBef>
            </a:pPr>
            <a:r>
              <a:rPr sz="1150" b="1" spc="-10" dirty="0">
                <a:latin typeface="Courier New"/>
                <a:cs typeface="Courier New"/>
              </a:rPr>
              <a:t>2345</a:t>
            </a:r>
            <a:endParaRPr sz="1150">
              <a:latin typeface="Courier New"/>
              <a:cs typeface="Courier New"/>
            </a:endParaRPr>
          </a:p>
        </p:txBody>
      </p:sp>
      <p:sp>
        <p:nvSpPr>
          <p:cNvPr id="23" name="object 23"/>
          <p:cNvSpPr txBox="1"/>
          <p:nvPr/>
        </p:nvSpPr>
        <p:spPr>
          <a:xfrm>
            <a:off x="1320560"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228">
              <a:spcBef>
                <a:spcPts val="715"/>
              </a:spcBef>
            </a:pPr>
            <a:r>
              <a:rPr sz="1150" b="1" spc="-10" dirty="0">
                <a:latin typeface="Courier New"/>
                <a:cs typeface="Courier New"/>
              </a:rPr>
              <a:t>3425</a:t>
            </a:r>
            <a:endParaRPr sz="1150">
              <a:latin typeface="Courier New"/>
              <a:cs typeface="Courier New"/>
            </a:endParaRPr>
          </a:p>
        </p:txBody>
      </p:sp>
      <p:sp>
        <p:nvSpPr>
          <p:cNvPr id="24" name="object 24"/>
          <p:cNvSpPr txBox="1"/>
          <p:nvPr/>
        </p:nvSpPr>
        <p:spPr>
          <a:xfrm>
            <a:off x="2120333"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228">
              <a:spcBef>
                <a:spcPts val="715"/>
              </a:spcBef>
            </a:pPr>
            <a:r>
              <a:rPr sz="1150" b="1" spc="-10" dirty="0">
                <a:latin typeface="Courier New"/>
                <a:cs typeface="Courier New"/>
              </a:rPr>
              <a:t>3853</a:t>
            </a:r>
            <a:endParaRPr sz="1150">
              <a:latin typeface="Courier New"/>
              <a:cs typeface="Courier New"/>
            </a:endParaRPr>
          </a:p>
        </p:txBody>
      </p:sp>
      <p:sp>
        <p:nvSpPr>
          <p:cNvPr id="25" name="object 25"/>
          <p:cNvSpPr txBox="1"/>
          <p:nvPr/>
        </p:nvSpPr>
        <p:spPr>
          <a:xfrm>
            <a:off x="595761" y="2182108"/>
            <a:ext cx="2139315" cy="439223"/>
          </a:xfrm>
          <a:prstGeom prst="rect">
            <a:avLst/>
          </a:prstGeom>
          <a:solidFill>
            <a:srgbClr val="EDEDED"/>
          </a:solidFill>
          <a:ln w="9524">
            <a:solidFill>
              <a:srgbClr val="595959"/>
            </a:solidFill>
          </a:ln>
        </p:spPr>
        <p:txBody>
          <a:bodyPr vert="horz" wrap="square" lIns="0" tIns="84455" rIns="0" bIns="0" rtlCol="0">
            <a:spAutoFit/>
          </a:bodyPr>
          <a:lstStyle/>
          <a:p>
            <a:pPr marL="90170" marR="116840">
              <a:spcBef>
                <a:spcPts val="665"/>
              </a:spcBef>
            </a:pPr>
            <a:r>
              <a:rPr sz="1150" b="1" dirty="0">
                <a:latin typeface="Courier New"/>
                <a:cs typeface="Courier New"/>
              </a:rPr>
              <a:t>J'aime</a:t>
            </a:r>
            <a:r>
              <a:rPr sz="1150" b="1" spc="-15" dirty="0">
                <a:latin typeface="Courier New"/>
                <a:cs typeface="Courier New"/>
              </a:rPr>
              <a:t> </a:t>
            </a:r>
            <a:r>
              <a:rPr sz="1150" b="1" spc="-5" dirty="0">
                <a:latin typeface="Courier New"/>
                <a:cs typeface="Courier New"/>
              </a:rPr>
              <a:t>l'apprentissage automatique</a:t>
            </a:r>
            <a:endParaRPr sz="1150">
              <a:latin typeface="Courier New"/>
              <a:cs typeface="Courier New"/>
            </a:endParaRPr>
          </a:p>
        </p:txBody>
      </p:sp>
      <p:grpSp>
        <p:nvGrpSpPr>
          <p:cNvPr id="26" name="object 26"/>
          <p:cNvGrpSpPr/>
          <p:nvPr/>
        </p:nvGrpSpPr>
        <p:grpSpPr>
          <a:xfrm>
            <a:off x="3465106" y="1976208"/>
            <a:ext cx="961073" cy="1387158"/>
            <a:chOff x="6930211" y="3952416"/>
            <a:chExt cx="1922145" cy="2774315"/>
          </a:xfrm>
        </p:grpSpPr>
        <p:sp>
          <p:nvSpPr>
            <p:cNvPr id="27" name="object 27"/>
            <p:cNvSpPr/>
            <p:nvPr/>
          </p:nvSpPr>
          <p:spPr>
            <a:xfrm>
              <a:off x="6939736" y="3961941"/>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28" name="object 28"/>
            <p:cNvSpPr/>
            <p:nvPr/>
          </p:nvSpPr>
          <p:spPr>
            <a:xfrm>
              <a:off x="6939736" y="3961941"/>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grpSp>
      <p:sp>
        <p:nvSpPr>
          <p:cNvPr id="29" name="object 29"/>
          <p:cNvSpPr txBox="1"/>
          <p:nvPr/>
        </p:nvSpPr>
        <p:spPr>
          <a:xfrm>
            <a:off x="3655355" y="2566843"/>
            <a:ext cx="580390" cy="191078"/>
          </a:xfrm>
          <a:prstGeom prst="rect">
            <a:avLst/>
          </a:prstGeom>
        </p:spPr>
        <p:txBody>
          <a:bodyPr vert="horz" wrap="square" lIns="0" tIns="6350" rIns="0" bIns="0" rtlCol="0">
            <a:spAutoFit/>
          </a:bodyPr>
          <a:lstStyle/>
          <a:p>
            <a:pPr marL="6350">
              <a:spcBef>
                <a:spcPts val="50"/>
              </a:spcBef>
            </a:pPr>
            <a:r>
              <a:rPr sz="1200" spc="-5" dirty="0"/>
              <a:t>Encoder</a:t>
            </a:r>
            <a:endParaRPr sz="1200"/>
          </a:p>
        </p:txBody>
      </p:sp>
      <p:grpSp>
        <p:nvGrpSpPr>
          <p:cNvPr id="30" name="object 30"/>
          <p:cNvGrpSpPr/>
          <p:nvPr/>
        </p:nvGrpSpPr>
        <p:grpSpPr>
          <a:xfrm>
            <a:off x="4575203" y="1321785"/>
            <a:ext cx="961073" cy="2041525"/>
            <a:chOff x="9150406" y="2643569"/>
            <a:chExt cx="1922145" cy="4083050"/>
          </a:xfrm>
        </p:grpSpPr>
        <p:sp>
          <p:nvSpPr>
            <p:cNvPr id="31" name="object 31"/>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32" name="object 32"/>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grpSp>
      <p:sp>
        <p:nvSpPr>
          <p:cNvPr id="33" name="object 33"/>
          <p:cNvSpPr txBox="1"/>
          <p:nvPr/>
        </p:nvSpPr>
        <p:spPr>
          <a:xfrm>
            <a:off x="4761249" y="2239569"/>
            <a:ext cx="588963" cy="191078"/>
          </a:xfrm>
          <a:prstGeom prst="rect">
            <a:avLst/>
          </a:prstGeom>
        </p:spPr>
        <p:txBody>
          <a:bodyPr vert="horz" wrap="square" lIns="0" tIns="6350" rIns="0" bIns="0" rtlCol="0">
            <a:spAutoFit/>
          </a:bodyPr>
          <a:lstStyle/>
          <a:p>
            <a:pPr marL="6350">
              <a:spcBef>
                <a:spcPts val="50"/>
              </a:spcBef>
            </a:pPr>
            <a:r>
              <a:rPr sz="1200" spc="-5" dirty="0"/>
              <a:t>Decoder</a:t>
            </a:r>
            <a:endParaRPr sz="1200"/>
          </a:p>
        </p:txBody>
      </p:sp>
      <p:grpSp>
        <p:nvGrpSpPr>
          <p:cNvPr id="34" name="object 34"/>
          <p:cNvGrpSpPr/>
          <p:nvPr/>
        </p:nvGrpSpPr>
        <p:grpSpPr>
          <a:xfrm>
            <a:off x="3699655" y="3696805"/>
            <a:ext cx="653415" cy="275908"/>
            <a:chOff x="7399310" y="7393609"/>
            <a:chExt cx="1306830" cy="551815"/>
          </a:xfrm>
        </p:grpSpPr>
        <p:sp>
          <p:nvSpPr>
            <p:cNvPr id="35" name="object 35"/>
            <p:cNvSpPr/>
            <p:nvPr/>
          </p:nvSpPr>
          <p:spPr>
            <a:xfrm>
              <a:off x="7408835"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36" name="object 36"/>
            <p:cNvSpPr/>
            <p:nvPr/>
          </p:nvSpPr>
          <p:spPr>
            <a:xfrm>
              <a:off x="7408835"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37" name="object 37"/>
          <p:cNvSpPr txBox="1"/>
          <p:nvPr/>
        </p:nvSpPr>
        <p:spPr>
          <a:xfrm>
            <a:off x="3827218"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38" name="object 38"/>
          <p:cNvGrpSpPr/>
          <p:nvPr/>
        </p:nvGrpSpPr>
        <p:grpSpPr>
          <a:xfrm>
            <a:off x="4660028" y="3696805"/>
            <a:ext cx="653415" cy="275908"/>
            <a:chOff x="9320055" y="7393609"/>
            <a:chExt cx="1306830" cy="551815"/>
          </a:xfrm>
        </p:grpSpPr>
        <p:sp>
          <p:nvSpPr>
            <p:cNvPr id="39" name="object 39"/>
            <p:cNvSpPr/>
            <p:nvPr/>
          </p:nvSpPr>
          <p:spPr>
            <a:xfrm>
              <a:off x="9329580"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40" name="object 40"/>
            <p:cNvSpPr/>
            <p:nvPr/>
          </p:nvSpPr>
          <p:spPr>
            <a:xfrm>
              <a:off x="9329580"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41" name="object 41"/>
          <p:cNvSpPr txBox="1"/>
          <p:nvPr/>
        </p:nvSpPr>
        <p:spPr>
          <a:xfrm>
            <a:off x="4787593"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42" name="object 42"/>
          <p:cNvGrpSpPr/>
          <p:nvPr/>
        </p:nvGrpSpPr>
        <p:grpSpPr>
          <a:xfrm>
            <a:off x="4660028" y="860342"/>
            <a:ext cx="653415" cy="382905"/>
            <a:chOff x="9320055" y="1720683"/>
            <a:chExt cx="1306830" cy="765810"/>
          </a:xfrm>
        </p:grpSpPr>
        <p:sp>
          <p:nvSpPr>
            <p:cNvPr id="43" name="object 43"/>
            <p:cNvSpPr/>
            <p:nvPr/>
          </p:nvSpPr>
          <p:spPr>
            <a:xfrm>
              <a:off x="9329580" y="1730208"/>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44" name="object 44"/>
            <p:cNvSpPr/>
            <p:nvPr/>
          </p:nvSpPr>
          <p:spPr>
            <a:xfrm>
              <a:off x="9329580" y="1730208"/>
              <a:ext cx="1287780" cy="746760"/>
            </a:xfrm>
            <a:custGeom>
              <a:avLst/>
              <a:gdLst/>
              <a:ahLst/>
              <a:cxnLst/>
              <a:rect l="l" t="t" r="r" b="b"/>
              <a:pathLst>
                <a:path w="1287779" h="746760">
                  <a:moveTo>
                    <a:pt x="0" y="51612"/>
                  </a:move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lnTo>
                    <a:pt x="51624" y="746398"/>
                  </a:lnTo>
                  <a:lnTo>
                    <a:pt x="31535" y="742342"/>
                  </a:lnTo>
                  <a:lnTo>
                    <a:pt x="15124" y="731281"/>
                  </a:lnTo>
                  <a:lnTo>
                    <a:pt x="4058" y="714875"/>
                  </a:lnTo>
                  <a:lnTo>
                    <a:pt x="0" y="694783"/>
                  </a:lnTo>
                  <a:lnTo>
                    <a:pt x="0" y="51612"/>
                  </a:lnTo>
                  <a:close/>
                </a:path>
              </a:pathLst>
            </a:custGeom>
            <a:ln w="19049">
              <a:solidFill>
                <a:srgbClr val="595959"/>
              </a:solidFill>
            </a:ln>
          </p:spPr>
          <p:txBody>
            <a:bodyPr wrap="square" lIns="0" tIns="0" rIns="0" bIns="0" rtlCol="0"/>
            <a:lstStyle/>
            <a:p>
              <a:endParaRPr sz="700"/>
            </a:p>
          </p:txBody>
        </p:sp>
      </p:grpSp>
      <p:sp>
        <p:nvSpPr>
          <p:cNvPr id="45" name="object 45"/>
          <p:cNvSpPr txBox="1"/>
          <p:nvPr/>
        </p:nvSpPr>
        <p:spPr>
          <a:xfrm>
            <a:off x="4770717" y="902671"/>
            <a:ext cx="432118" cy="276551"/>
          </a:xfrm>
          <a:prstGeom prst="rect">
            <a:avLst/>
          </a:prstGeom>
        </p:spPr>
        <p:txBody>
          <a:bodyPr vert="horz" wrap="square" lIns="0" tIns="5398" rIns="0" bIns="0" rtlCol="0">
            <a:spAutoFit/>
          </a:bodyPr>
          <a:lstStyle/>
          <a:p>
            <a:pPr marL="56832" marR="2540" indent="-50800">
              <a:lnSpc>
                <a:spcPct val="100699"/>
              </a:lnSpc>
              <a:spcBef>
                <a:spcPts val="43"/>
              </a:spcBef>
            </a:pPr>
            <a:r>
              <a:rPr sz="900" spc="-5" dirty="0"/>
              <a:t>Softmax output</a:t>
            </a:r>
            <a:endParaRPr sz="900"/>
          </a:p>
        </p:txBody>
      </p:sp>
      <p:grpSp>
        <p:nvGrpSpPr>
          <p:cNvPr id="46" name="object 46"/>
          <p:cNvGrpSpPr/>
          <p:nvPr/>
        </p:nvGrpSpPr>
        <p:grpSpPr>
          <a:xfrm>
            <a:off x="2977356" y="389767"/>
            <a:ext cx="2686685" cy="4020820"/>
            <a:chOff x="5954712" y="779533"/>
            <a:chExt cx="5373370" cy="8041640"/>
          </a:xfrm>
        </p:grpSpPr>
        <p:sp>
          <p:nvSpPr>
            <p:cNvPr id="47" name="object 47"/>
            <p:cNvSpPr/>
            <p:nvPr/>
          </p:nvSpPr>
          <p:spPr>
            <a:xfrm>
              <a:off x="7891034" y="3723817"/>
              <a:ext cx="1269365" cy="961390"/>
            </a:xfrm>
            <a:custGeom>
              <a:avLst/>
              <a:gdLst/>
              <a:ahLst/>
              <a:cxnLst/>
              <a:rect l="l" t="t" r="r" b="b"/>
              <a:pathLst>
                <a:path w="1269365" h="961389">
                  <a:moveTo>
                    <a:pt x="0" y="238124"/>
                  </a:moveTo>
                  <a:lnTo>
                    <a:pt x="0" y="0"/>
                  </a:lnTo>
                  <a:lnTo>
                    <a:pt x="1110097" y="0"/>
                  </a:lnTo>
                  <a:lnTo>
                    <a:pt x="1110097" y="961123"/>
                  </a:lnTo>
                  <a:lnTo>
                    <a:pt x="1268997" y="961123"/>
                  </a:lnTo>
                </a:path>
              </a:pathLst>
            </a:custGeom>
            <a:ln w="19049">
              <a:solidFill>
                <a:srgbClr val="595959"/>
              </a:solidFill>
            </a:ln>
          </p:spPr>
          <p:txBody>
            <a:bodyPr wrap="square" lIns="0" tIns="0" rIns="0" bIns="0" rtlCol="0"/>
            <a:lstStyle/>
            <a:p>
              <a:endParaRPr sz="700"/>
            </a:p>
          </p:txBody>
        </p:sp>
        <p:sp>
          <p:nvSpPr>
            <p:cNvPr id="48" name="object 48"/>
            <p:cNvSpPr/>
            <p:nvPr/>
          </p:nvSpPr>
          <p:spPr>
            <a:xfrm>
              <a:off x="8021183" y="6747586"/>
              <a:ext cx="63500" cy="86995"/>
            </a:xfrm>
            <a:custGeom>
              <a:avLst/>
              <a:gdLst/>
              <a:ahLst/>
              <a:cxnLst/>
              <a:rect l="l" t="t" r="r" b="b"/>
              <a:pathLst>
                <a:path w="63500" h="86995">
                  <a:moveTo>
                    <a:pt x="62924" y="86449"/>
                  </a:moveTo>
                  <a:lnTo>
                    <a:pt x="31449" y="0"/>
                  </a:lnTo>
                  <a:lnTo>
                    <a:pt x="0" y="86449"/>
                  </a:lnTo>
                  <a:lnTo>
                    <a:pt x="62924" y="86449"/>
                  </a:lnTo>
                  <a:close/>
                </a:path>
              </a:pathLst>
            </a:custGeom>
            <a:ln w="19049">
              <a:solidFill>
                <a:srgbClr val="595959"/>
              </a:solidFill>
            </a:ln>
          </p:spPr>
          <p:txBody>
            <a:bodyPr wrap="square" lIns="0" tIns="0" rIns="0" bIns="0" rtlCol="0"/>
            <a:lstStyle/>
            <a:p>
              <a:endParaRPr sz="700"/>
            </a:p>
          </p:txBody>
        </p:sp>
        <p:sp>
          <p:nvSpPr>
            <p:cNvPr id="49" name="object 49"/>
            <p:cNvSpPr/>
            <p:nvPr/>
          </p:nvSpPr>
          <p:spPr>
            <a:xfrm>
              <a:off x="9973379" y="6840636"/>
              <a:ext cx="0" cy="562610"/>
            </a:xfrm>
            <a:custGeom>
              <a:avLst/>
              <a:gdLst/>
              <a:ahLst/>
              <a:cxnLst/>
              <a:rect l="l" t="t" r="r" b="b"/>
              <a:pathLst>
                <a:path h="562609">
                  <a:moveTo>
                    <a:pt x="0" y="562498"/>
                  </a:moveTo>
                  <a:lnTo>
                    <a:pt x="0" y="0"/>
                  </a:lnTo>
                </a:path>
              </a:pathLst>
            </a:custGeom>
            <a:ln w="19049">
              <a:solidFill>
                <a:srgbClr val="595959"/>
              </a:solidFill>
            </a:ln>
          </p:spPr>
          <p:txBody>
            <a:bodyPr wrap="square" lIns="0" tIns="0" rIns="0" bIns="0" rtlCol="0"/>
            <a:lstStyle/>
            <a:p>
              <a:endParaRPr sz="700"/>
            </a:p>
          </p:txBody>
        </p:sp>
        <p:pic>
          <p:nvPicPr>
            <p:cNvPr id="50" name="object 50"/>
            <p:cNvPicPr/>
            <p:nvPr/>
          </p:nvPicPr>
          <p:blipFill>
            <a:blip r:embed="rId5" cstate="print"/>
            <a:stretch>
              <a:fillRect/>
            </a:stretch>
          </p:blipFill>
          <p:spPr>
            <a:xfrm>
              <a:off x="9932404" y="6744661"/>
              <a:ext cx="81974" cy="105499"/>
            </a:xfrm>
            <a:prstGeom prst="rect">
              <a:avLst/>
            </a:prstGeom>
          </p:spPr>
        </p:pic>
        <p:sp>
          <p:nvSpPr>
            <p:cNvPr id="51" name="object 51"/>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sp>
          <p:nvSpPr>
            <p:cNvPr id="52" name="object 52"/>
            <p:cNvSpPr/>
            <p:nvPr/>
          </p:nvSpPr>
          <p:spPr>
            <a:xfrm>
              <a:off x="8021183" y="7962933"/>
              <a:ext cx="63500" cy="86995"/>
            </a:xfrm>
            <a:custGeom>
              <a:avLst/>
              <a:gdLst/>
              <a:ahLst/>
              <a:cxnLst/>
              <a:rect l="l" t="t" r="r" b="b"/>
              <a:pathLst>
                <a:path w="63500" h="86995">
                  <a:moveTo>
                    <a:pt x="62924" y="86449"/>
                  </a:moveTo>
                  <a:lnTo>
                    <a:pt x="31449" y="0"/>
                  </a:lnTo>
                  <a:lnTo>
                    <a:pt x="0" y="86449"/>
                  </a:lnTo>
                  <a:lnTo>
                    <a:pt x="62924" y="86449"/>
                  </a:lnTo>
                  <a:close/>
                </a:path>
              </a:pathLst>
            </a:custGeom>
            <a:ln w="19049">
              <a:solidFill>
                <a:srgbClr val="595959"/>
              </a:solidFill>
            </a:ln>
          </p:spPr>
          <p:txBody>
            <a:bodyPr wrap="square" lIns="0" tIns="0" rIns="0" bIns="0" rtlCol="0"/>
            <a:lstStyle/>
            <a:p>
              <a:endParaRPr sz="700"/>
            </a:p>
          </p:txBody>
        </p:sp>
        <p:sp>
          <p:nvSpPr>
            <p:cNvPr id="53" name="object 53"/>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54" name="object 54"/>
            <p:cNvPicPr/>
            <p:nvPr/>
          </p:nvPicPr>
          <p:blipFill>
            <a:blip r:embed="rId5" cstate="print"/>
            <a:stretch>
              <a:fillRect/>
            </a:stretch>
          </p:blipFill>
          <p:spPr>
            <a:xfrm>
              <a:off x="9932404" y="7953408"/>
              <a:ext cx="81974" cy="105499"/>
            </a:xfrm>
            <a:prstGeom prst="rect">
              <a:avLst/>
            </a:prstGeom>
          </p:spPr>
        </p:pic>
        <p:sp>
          <p:nvSpPr>
            <p:cNvPr id="55" name="object 55"/>
            <p:cNvSpPr/>
            <p:nvPr/>
          </p:nvSpPr>
          <p:spPr>
            <a:xfrm>
              <a:off x="9973379" y="875510"/>
              <a:ext cx="0" cy="854710"/>
            </a:xfrm>
            <a:custGeom>
              <a:avLst/>
              <a:gdLst/>
              <a:ahLst/>
              <a:cxnLst/>
              <a:rect l="l" t="t" r="r" b="b"/>
              <a:pathLst>
                <a:path h="854710">
                  <a:moveTo>
                    <a:pt x="0" y="854698"/>
                  </a:moveTo>
                  <a:lnTo>
                    <a:pt x="0" y="0"/>
                  </a:lnTo>
                </a:path>
              </a:pathLst>
            </a:custGeom>
            <a:ln w="19049">
              <a:solidFill>
                <a:srgbClr val="595959"/>
              </a:solidFill>
            </a:ln>
          </p:spPr>
          <p:txBody>
            <a:bodyPr wrap="square" lIns="0" tIns="0" rIns="0" bIns="0" rtlCol="0"/>
            <a:lstStyle/>
            <a:p>
              <a:endParaRPr sz="700"/>
            </a:p>
          </p:txBody>
        </p:sp>
        <p:pic>
          <p:nvPicPr>
            <p:cNvPr id="56" name="object 56"/>
            <p:cNvPicPr/>
            <p:nvPr/>
          </p:nvPicPr>
          <p:blipFill>
            <a:blip r:embed="rId5" cstate="print"/>
            <a:stretch>
              <a:fillRect/>
            </a:stretch>
          </p:blipFill>
          <p:spPr>
            <a:xfrm>
              <a:off x="9932404" y="779533"/>
              <a:ext cx="81974" cy="105502"/>
            </a:xfrm>
            <a:prstGeom prst="rect">
              <a:avLst/>
            </a:prstGeom>
          </p:spPr>
        </p:pic>
        <p:sp>
          <p:nvSpPr>
            <p:cNvPr id="57" name="object 57"/>
            <p:cNvSpPr/>
            <p:nvPr/>
          </p:nvSpPr>
          <p:spPr>
            <a:xfrm>
              <a:off x="9973379" y="2476607"/>
              <a:ext cx="0" cy="177165"/>
            </a:xfrm>
            <a:custGeom>
              <a:avLst/>
              <a:gdLst/>
              <a:ahLst/>
              <a:cxnLst/>
              <a:rect l="l" t="t" r="r" b="b"/>
              <a:pathLst>
                <a:path h="177164">
                  <a:moveTo>
                    <a:pt x="0" y="0"/>
                  </a:moveTo>
                  <a:lnTo>
                    <a:pt x="0" y="176987"/>
                  </a:lnTo>
                </a:path>
              </a:pathLst>
            </a:custGeom>
            <a:ln w="19049">
              <a:solidFill>
                <a:srgbClr val="595959"/>
              </a:solidFill>
            </a:ln>
          </p:spPr>
          <p:txBody>
            <a:bodyPr wrap="square" lIns="0" tIns="0" rIns="0" bIns="0" rtlCol="0"/>
            <a:lstStyle/>
            <a:p>
              <a:endParaRPr sz="700"/>
            </a:p>
          </p:txBody>
        </p:sp>
        <p:sp>
          <p:nvSpPr>
            <p:cNvPr id="58" name="object 58"/>
            <p:cNvSpPr/>
            <p:nvPr/>
          </p:nvSpPr>
          <p:spPr>
            <a:xfrm>
              <a:off x="5992812" y="7977808"/>
              <a:ext cx="1826260" cy="614045"/>
            </a:xfrm>
            <a:custGeom>
              <a:avLst/>
              <a:gdLst/>
              <a:ahLst/>
              <a:cxnLst/>
              <a:rect l="l" t="t" r="r" b="b"/>
              <a:pathLst>
                <a:path w="1826259" h="614045">
                  <a:moveTo>
                    <a:pt x="0" y="0"/>
                  </a:moveTo>
                  <a:lnTo>
                    <a:pt x="913073" y="0"/>
                  </a:lnTo>
                  <a:lnTo>
                    <a:pt x="913073" y="613498"/>
                  </a:lnTo>
                  <a:lnTo>
                    <a:pt x="1826096" y="613498"/>
                  </a:lnTo>
                </a:path>
              </a:pathLst>
            </a:custGeom>
            <a:ln w="76199">
              <a:solidFill>
                <a:srgbClr val="0844A1"/>
              </a:solidFill>
            </a:ln>
          </p:spPr>
          <p:txBody>
            <a:bodyPr wrap="square" lIns="0" tIns="0" rIns="0" bIns="0" rtlCol="0"/>
            <a:lstStyle/>
            <a:p>
              <a:endParaRPr sz="700"/>
            </a:p>
          </p:txBody>
        </p:sp>
        <p:sp>
          <p:nvSpPr>
            <p:cNvPr id="59" name="object 59"/>
            <p:cNvSpPr/>
            <p:nvPr/>
          </p:nvSpPr>
          <p:spPr>
            <a:xfrm>
              <a:off x="7818983" y="5758522"/>
              <a:ext cx="459105" cy="3062605"/>
            </a:xfrm>
            <a:custGeom>
              <a:avLst/>
              <a:gdLst/>
              <a:ahLst/>
              <a:cxnLst/>
              <a:rect l="l" t="t" r="r" b="b"/>
              <a:pathLst>
                <a:path w="459104" h="3062604">
                  <a:moveTo>
                    <a:pt x="458990" y="2832747"/>
                  </a:moveTo>
                  <a:lnTo>
                    <a:pt x="454545" y="2787751"/>
                  </a:lnTo>
                  <a:lnTo>
                    <a:pt x="441528" y="2744914"/>
                  </a:lnTo>
                  <a:lnTo>
                    <a:pt x="420433" y="2705417"/>
                  </a:lnTo>
                  <a:lnTo>
                    <a:pt x="391769" y="2670467"/>
                  </a:lnTo>
                  <a:lnTo>
                    <a:pt x="356806" y="2641803"/>
                  </a:lnTo>
                  <a:lnTo>
                    <a:pt x="317322" y="2620708"/>
                  </a:lnTo>
                  <a:lnTo>
                    <a:pt x="274472" y="2607691"/>
                  </a:lnTo>
                  <a:lnTo>
                    <a:pt x="229489" y="2603246"/>
                  </a:lnTo>
                  <a:lnTo>
                    <a:pt x="183235" y="2607907"/>
                  </a:lnTo>
                  <a:lnTo>
                    <a:pt x="140157" y="2621280"/>
                  </a:lnTo>
                  <a:lnTo>
                    <a:pt x="101180" y="2642438"/>
                  </a:lnTo>
                  <a:lnTo>
                    <a:pt x="67208" y="2670454"/>
                  </a:lnTo>
                  <a:lnTo>
                    <a:pt x="39192" y="2704427"/>
                  </a:lnTo>
                  <a:lnTo>
                    <a:pt x="18034" y="2743416"/>
                  </a:lnTo>
                  <a:lnTo>
                    <a:pt x="4660" y="2786494"/>
                  </a:lnTo>
                  <a:lnTo>
                    <a:pt x="0" y="2832747"/>
                  </a:lnTo>
                  <a:lnTo>
                    <a:pt x="4660" y="2878988"/>
                  </a:lnTo>
                  <a:lnTo>
                    <a:pt x="18034" y="2922079"/>
                  </a:lnTo>
                  <a:lnTo>
                    <a:pt x="39192" y="2961055"/>
                  </a:lnTo>
                  <a:lnTo>
                    <a:pt x="67208" y="2995028"/>
                  </a:lnTo>
                  <a:lnTo>
                    <a:pt x="101180" y="3023044"/>
                  </a:lnTo>
                  <a:lnTo>
                    <a:pt x="140157" y="3044202"/>
                  </a:lnTo>
                  <a:lnTo>
                    <a:pt x="183235" y="3057575"/>
                  </a:lnTo>
                  <a:lnTo>
                    <a:pt x="229489" y="3062236"/>
                  </a:lnTo>
                  <a:lnTo>
                    <a:pt x="275742" y="3057575"/>
                  </a:lnTo>
                  <a:lnTo>
                    <a:pt x="318820" y="3044202"/>
                  </a:lnTo>
                  <a:lnTo>
                    <a:pt x="357809" y="3023044"/>
                  </a:lnTo>
                  <a:lnTo>
                    <a:pt x="391769" y="2995028"/>
                  </a:lnTo>
                  <a:lnTo>
                    <a:pt x="419798" y="2961055"/>
                  </a:lnTo>
                  <a:lnTo>
                    <a:pt x="440956" y="2922079"/>
                  </a:lnTo>
                  <a:lnTo>
                    <a:pt x="454329" y="2878988"/>
                  </a:lnTo>
                  <a:lnTo>
                    <a:pt x="458990" y="2832747"/>
                  </a:lnTo>
                  <a:close/>
                </a:path>
                <a:path w="459104" h="3062604">
                  <a:moveTo>
                    <a:pt x="458990" y="229501"/>
                  </a:moveTo>
                  <a:lnTo>
                    <a:pt x="454545" y="184505"/>
                  </a:lnTo>
                  <a:lnTo>
                    <a:pt x="441528" y="141668"/>
                  </a:lnTo>
                  <a:lnTo>
                    <a:pt x="420433" y="102171"/>
                  </a:lnTo>
                  <a:lnTo>
                    <a:pt x="391769" y="67221"/>
                  </a:lnTo>
                  <a:lnTo>
                    <a:pt x="356806" y="38557"/>
                  </a:lnTo>
                  <a:lnTo>
                    <a:pt x="317322" y="17462"/>
                  </a:lnTo>
                  <a:lnTo>
                    <a:pt x="274472" y="4445"/>
                  </a:lnTo>
                  <a:lnTo>
                    <a:pt x="229489" y="0"/>
                  </a:lnTo>
                  <a:lnTo>
                    <a:pt x="183235" y="4660"/>
                  </a:lnTo>
                  <a:lnTo>
                    <a:pt x="140157" y="18034"/>
                  </a:lnTo>
                  <a:lnTo>
                    <a:pt x="101180" y="39192"/>
                  </a:lnTo>
                  <a:lnTo>
                    <a:pt x="67208" y="67221"/>
                  </a:lnTo>
                  <a:lnTo>
                    <a:pt x="39192" y="101180"/>
                  </a:lnTo>
                  <a:lnTo>
                    <a:pt x="18034" y="140169"/>
                  </a:lnTo>
                  <a:lnTo>
                    <a:pt x="4660" y="183248"/>
                  </a:lnTo>
                  <a:lnTo>
                    <a:pt x="0" y="229501"/>
                  </a:lnTo>
                  <a:lnTo>
                    <a:pt x="4660" y="275755"/>
                  </a:lnTo>
                  <a:lnTo>
                    <a:pt x="18034" y="318833"/>
                  </a:lnTo>
                  <a:lnTo>
                    <a:pt x="39192" y="357809"/>
                  </a:lnTo>
                  <a:lnTo>
                    <a:pt x="67208" y="391782"/>
                  </a:lnTo>
                  <a:lnTo>
                    <a:pt x="101180" y="419798"/>
                  </a:lnTo>
                  <a:lnTo>
                    <a:pt x="140157" y="440956"/>
                  </a:lnTo>
                  <a:lnTo>
                    <a:pt x="183235" y="454329"/>
                  </a:lnTo>
                  <a:lnTo>
                    <a:pt x="229489" y="458990"/>
                  </a:lnTo>
                  <a:lnTo>
                    <a:pt x="275742" y="454329"/>
                  </a:lnTo>
                  <a:lnTo>
                    <a:pt x="318820" y="440956"/>
                  </a:lnTo>
                  <a:lnTo>
                    <a:pt x="357809" y="419798"/>
                  </a:lnTo>
                  <a:lnTo>
                    <a:pt x="391769" y="391782"/>
                  </a:lnTo>
                  <a:lnTo>
                    <a:pt x="419798" y="357809"/>
                  </a:lnTo>
                  <a:lnTo>
                    <a:pt x="440956" y="318833"/>
                  </a:lnTo>
                  <a:lnTo>
                    <a:pt x="454329" y="275755"/>
                  </a:lnTo>
                  <a:lnTo>
                    <a:pt x="458990" y="229501"/>
                  </a:lnTo>
                  <a:close/>
                </a:path>
              </a:pathLst>
            </a:custGeom>
            <a:solidFill>
              <a:srgbClr val="0844A1"/>
            </a:solidFill>
          </p:spPr>
          <p:txBody>
            <a:bodyPr wrap="square" lIns="0" tIns="0" rIns="0" bIns="0" rtlCol="0"/>
            <a:lstStyle/>
            <a:p>
              <a:endParaRPr sz="700"/>
            </a:p>
          </p:txBody>
        </p:sp>
        <p:sp>
          <p:nvSpPr>
            <p:cNvPr id="60" name="object 60"/>
            <p:cNvSpPr/>
            <p:nvPr/>
          </p:nvSpPr>
          <p:spPr>
            <a:xfrm>
              <a:off x="8048483" y="6217362"/>
              <a:ext cx="0" cy="2144395"/>
            </a:xfrm>
            <a:custGeom>
              <a:avLst/>
              <a:gdLst/>
              <a:ahLst/>
              <a:cxnLst/>
              <a:rect l="l" t="t" r="r" b="b"/>
              <a:pathLst>
                <a:path h="2144395">
                  <a:moveTo>
                    <a:pt x="0" y="2144395"/>
                  </a:moveTo>
                  <a:lnTo>
                    <a:pt x="0" y="0"/>
                  </a:lnTo>
                </a:path>
              </a:pathLst>
            </a:custGeom>
            <a:ln w="76199">
              <a:solidFill>
                <a:srgbClr val="0844A1"/>
              </a:solidFill>
            </a:ln>
          </p:spPr>
          <p:txBody>
            <a:bodyPr wrap="square" lIns="0" tIns="0" rIns="0" bIns="0" rtlCol="0"/>
            <a:lstStyle/>
            <a:p>
              <a:endParaRPr sz="700"/>
            </a:p>
          </p:txBody>
        </p:sp>
        <p:sp>
          <p:nvSpPr>
            <p:cNvPr id="61" name="object 61"/>
            <p:cNvSpPr/>
            <p:nvPr/>
          </p:nvSpPr>
          <p:spPr>
            <a:xfrm>
              <a:off x="7663084" y="4373166"/>
              <a:ext cx="459105" cy="459105"/>
            </a:xfrm>
            <a:custGeom>
              <a:avLst/>
              <a:gdLst/>
              <a:ahLst/>
              <a:cxnLst/>
              <a:rect l="l" t="t" r="r" b="b"/>
              <a:pathLst>
                <a:path w="459104" h="459104">
                  <a:moveTo>
                    <a:pt x="229499" y="458999"/>
                  </a:moveTo>
                  <a:lnTo>
                    <a:pt x="183247" y="454336"/>
                  </a:lnTo>
                  <a:lnTo>
                    <a:pt x="140167" y="440963"/>
                  </a:lnTo>
                  <a:lnTo>
                    <a:pt x="101183" y="419804"/>
                  </a:lnTo>
                  <a:lnTo>
                    <a:pt x="67218" y="391780"/>
                  </a:lnTo>
                  <a:lnTo>
                    <a:pt x="39194" y="357815"/>
                  </a:lnTo>
                  <a:lnTo>
                    <a:pt x="18035" y="318831"/>
                  </a:lnTo>
                  <a:lnTo>
                    <a:pt x="4662" y="275751"/>
                  </a:lnTo>
                  <a:lnTo>
                    <a:pt x="0" y="229499"/>
                  </a:lnTo>
                  <a:lnTo>
                    <a:pt x="4662" y="183247"/>
                  </a:lnTo>
                  <a:lnTo>
                    <a:pt x="18035" y="140167"/>
                  </a:lnTo>
                  <a:lnTo>
                    <a:pt x="39194" y="101183"/>
                  </a:lnTo>
                  <a:lnTo>
                    <a:pt x="67218" y="67218"/>
                  </a:lnTo>
                  <a:lnTo>
                    <a:pt x="101183" y="39194"/>
                  </a:lnTo>
                  <a:lnTo>
                    <a:pt x="140167" y="18035"/>
                  </a:lnTo>
                  <a:lnTo>
                    <a:pt x="183247" y="4662"/>
                  </a:lnTo>
                  <a:lnTo>
                    <a:pt x="229499" y="0"/>
                  </a:lnTo>
                  <a:lnTo>
                    <a:pt x="274482" y="4449"/>
                  </a:lnTo>
                  <a:lnTo>
                    <a:pt x="317321" y="17468"/>
                  </a:lnTo>
                  <a:lnTo>
                    <a:pt x="356817" y="38559"/>
                  </a:lnTo>
                  <a:lnTo>
                    <a:pt x="391774" y="67224"/>
                  </a:lnTo>
                  <a:lnTo>
                    <a:pt x="420439" y="102170"/>
                  </a:lnTo>
                  <a:lnTo>
                    <a:pt x="441530" y="141668"/>
                  </a:lnTo>
                  <a:lnTo>
                    <a:pt x="454549" y="184512"/>
                  </a:lnTo>
                  <a:lnTo>
                    <a:pt x="458999" y="229499"/>
                  </a:lnTo>
                  <a:lnTo>
                    <a:pt x="454336" y="275751"/>
                  </a:lnTo>
                  <a:lnTo>
                    <a:pt x="440963" y="318831"/>
                  </a:lnTo>
                  <a:lnTo>
                    <a:pt x="419804" y="357815"/>
                  </a:lnTo>
                  <a:lnTo>
                    <a:pt x="391780" y="391780"/>
                  </a:lnTo>
                  <a:lnTo>
                    <a:pt x="357815" y="419804"/>
                  </a:lnTo>
                  <a:lnTo>
                    <a:pt x="318831" y="440963"/>
                  </a:lnTo>
                  <a:lnTo>
                    <a:pt x="275751" y="454336"/>
                  </a:lnTo>
                  <a:lnTo>
                    <a:pt x="229499" y="458999"/>
                  </a:lnTo>
                  <a:close/>
                </a:path>
              </a:pathLst>
            </a:custGeom>
            <a:solidFill>
              <a:srgbClr val="0844A1"/>
            </a:solidFill>
          </p:spPr>
          <p:txBody>
            <a:bodyPr wrap="square" lIns="0" tIns="0" rIns="0" bIns="0" rtlCol="0"/>
            <a:lstStyle/>
            <a:p>
              <a:endParaRPr sz="700"/>
            </a:p>
          </p:txBody>
        </p:sp>
        <p:sp>
          <p:nvSpPr>
            <p:cNvPr id="62" name="object 62"/>
            <p:cNvSpPr/>
            <p:nvPr/>
          </p:nvSpPr>
          <p:spPr>
            <a:xfrm>
              <a:off x="7890784" y="3754767"/>
              <a:ext cx="3061335" cy="1381125"/>
            </a:xfrm>
            <a:custGeom>
              <a:avLst/>
              <a:gdLst/>
              <a:ahLst/>
              <a:cxnLst/>
              <a:rect l="l" t="t" r="r" b="b"/>
              <a:pathLst>
                <a:path w="3061334" h="1381125">
                  <a:moveTo>
                    <a:pt x="1371897" y="659573"/>
                  </a:moveTo>
                  <a:lnTo>
                    <a:pt x="1379247" y="613991"/>
                  </a:lnTo>
                  <a:lnTo>
                    <a:pt x="1399716" y="574406"/>
                  </a:lnTo>
                  <a:lnTo>
                    <a:pt x="1430929" y="543193"/>
                  </a:lnTo>
                  <a:lnTo>
                    <a:pt x="1470514" y="522724"/>
                  </a:lnTo>
                  <a:lnTo>
                    <a:pt x="1516096" y="515373"/>
                  </a:lnTo>
                  <a:lnTo>
                    <a:pt x="2916694" y="515373"/>
                  </a:lnTo>
                  <a:lnTo>
                    <a:pt x="2971881" y="526352"/>
                  </a:lnTo>
                  <a:lnTo>
                    <a:pt x="3018668" y="557598"/>
                  </a:lnTo>
                  <a:lnTo>
                    <a:pt x="3049915" y="604386"/>
                  </a:lnTo>
                  <a:lnTo>
                    <a:pt x="3060893" y="659573"/>
                  </a:lnTo>
                  <a:lnTo>
                    <a:pt x="3060893" y="1236372"/>
                  </a:lnTo>
                  <a:lnTo>
                    <a:pt x="3053543" y="1281954"/>
                  </a:lnTo>
                  <a:lnTo>
                    <a:pt x="3033074" y="1321539"/>
                  </a:lnTo>
                  <a:lnTo>
                    <a:pt x="3001861" y="1352753"/>
                  </a:lnTo>
                  <a:lnTo>
                    <a:pt x="2962276" y="1373221"/>
                  </a:lnTo>
                  <a:lnTo>
                    <a:pt x="2916694" y="1380572"/>
                  </a:lnTo>
                  <a:lnTo>
                    <a:pt x="1516096" y="1380572"/>
                  </a:lnTo>
                  <a:lnTo>
                    <a:pt x="1470514" y="1373221"/>
                  </a:lnTo>
                  <a:lnTo>
                    <a:pt x="1430929" y="1352753"/>
                  </a:lnTo>
                  <a:lnTo>
                    <a:pt x="1399716" y="1321539"/>
                  </a:lnTo>
                  <a:lnTo>
                    <a:pt x="1379247" y="1281954"/>
                  </a:lnTo>
                  <a:lnTo>
                    <a:pt x="1371897" y="1236372"/>
                  </a:lnTo>
                  <a:lnTo>
                    <a:pt x="1371897" y="659573"/>
                  </a:lnTo>
                  <a:close/>
                </a:path>
                <a:path w="3061334" h="1381125">
                  <a:moveTo>
                    <a:pt x="324" y="0"/>
                  </a:moveTo>
                  <a:lnTo>
                    <a:pt x="1117472" y="0"/>
                  </a:lnTo>
                  <a:lnTo>
                    <a:pt x="1117472" y="917098"/>
                  </a:lnTo>
                  <a:lnTo>
                    <a:pt x="1371922" y="917098"/>
                  </a:lnTo>
                </a:path>
                <a:path w="3061334" h="1381125">
                  <a:moveTo>
                    <a:pt x="1799" y="618398"/>
                  </a:moveTo>
                  <a:lnTo>
                    <a:pt x="0" y="574"/>
                  </a:lnTo>
                </a:path>
              </a:pathLst>
            </a:custGeom>
            <a:ln w="76199">
              <a:solidFill>
                <a:srgbClr val="0844A1"/>
              </a:solidFill>
            </a:ln>
          </p:spPr>
          <p:txBody>
            <a:bodyPr wrap="square" lIns="0" tIns="0" rIns="0" bIns="0" rtlCol="0"/>
            <a:lstStyle/>
            <a:p>
              <a:endParaRPr sz="700"/>
            </a:p>
          </p:txBody>
        </p:sp>
        <p:sp>
          <p:nvSpPr>
            <p:cNvPr id="63" name="object 63"/>
            <p:cNvSpPr/>
            <p:nvPr/>
          </p:nvSpPr>
          <p:spPr>
            <a:xfrm>
              <a:off x="9973379" y="1253959"/>
              <a:ext cx="1344930" cy="7157720"/>
            </a:xfrm>
            <a:custGeom>
              <a:avLst/>
              <a:gdLst/>
              <a:ahLst/>
              <a:cxnLst/>
              <a:rect l="l" t="t" r="r" b="b"/>
              <a:pathLst>
                <a:path w="1344929" h="7157720">
                  <a:moveTo>
                    <a:pt x="0" y="476249"/>
                  </a:moveTo>
                  <a:lnTo>
                    <a:pt x="0" y="0"/>
                  </a:lnTo>
                  <a:lnTo>
                    <a:pt x="1344697" y="0"/>
                  </a:lnTo>
                  <a:lnTo>
                    <a:pt x="1344697" y="7157623"/>
                  </a:lnTo>
                  <a:lnTo>
                    <a:pt x="599" y="7157623"/>
                  </a:lnTo>
                  <a:lnTo>
                    <a:pt x="599" y="6681424"/>
                  </a:lnTo>
                </a:path>
              </a:pathLst>
            </a:custGeom>
            <a:ln w="19049">
              <a:solidFill>
                <a:srgbClr val="595959"/>
              </a:solidFill>
              <a:prstDash val="lgDash"/>
            </a:ln>
          </p:spPr>
          <p:txBody>
            <a:bodyPr wrap="square" lIns="0" tIns="0" rIns="0" bIns="0" rtlCol="0"/>
            <a:lstStyle/>
            <a:p>
              <a:endParaRPr sz="700"/>
            </a:p>
          </p:txBody>
        </p:sp>
      </p:grpSp>
      <p:sp>
        <p:nvSpPr>
          <p:cNvPr id="64" name="object 64"/>
          <p:cNvSpPr txBox="1"/>
          <p:nvPr/>
        </p:nvSpPr>
        <p:spPr>
          <a:xfrm>
            <a:off x="4286592" y="4219941"/>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65" name="object 65"/>
          <p:cNvSpPr txBox="1"/>
          <p:nvPr/>
        </p:nvSpPr>
        <p:spPr>
          <a:xfrm>
            <a:off x="4751592" y="16949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sp>
        <p:nvSpPr>
          <p:cNvPr id="6" name="object 6"/>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sp>
        <p:nvSpPr>
          <p:cNvPr id="7" name="object 7"/>
          <p:cNvSpPr txBox="1"/>
          <p:nvPr/>
        </p:nvSpPr>
        <p:spPr>
          <a:xfrm>
            <a:off x="310837" y="832977"/>
            <a:ext cx="2742883" cy="560410"/>
          </a:xfrm>
          <a:prstGeom prst="rect">
            <a:avLst/>
          </a:prstGeom>
        </p:spPr>
        <p:txBody>
          <a:bodyPr vert="horz" wrap="square" lIns="0" tIns="6350" rIns="0" bIns="0" rtlCol="0">
            <a:spAutoFit/>
          </a:bodyPr>
          <a:lstStyle/>
          <a:p>
            <a:pPr marL="6350">
              <a:spcBef>
                <a:spcPts val="50"/>
              </a:spcBef>
            </a:pPr>
            <a:r>
              <a:rPr sz="1800" spc="-5" dirty="0">
                <a:latin typeface="Lato"/>
                <a:cs typeface="Lato"/>
              </a:rPr>
              <a:t>Translation:</a:t>
            </a:r>
            <a:endParaRPr sz="1800">
              <a:latin typeface="Lato"/>
              <a:cs typeface="Lato"/>
            </a:endParaRPr>
          </a:p>
          <a:p>
            <a:pPr marL="6350"/>
            <a:r>
              <a:rPr sz="1800" spc="-23" dirty="0">
                <a:latin typeface="Lato"/>
                <a:cs typeface="Lato"/>
              </a:rPr>
              <a:t>sequence-</a:t>
            </a:r>
            <a:r>
              <a:rPr sz="1800" spc="-20" dirty="0">
                <a:latin typeface="Lato"/>
                <a:cs typeface="Lato"/>
              </a:rPr>
              <a:t>to-</a:t>
            </a:r>
            <a:r>
              <a:rPr sz="1800" spc="-23" dirty="0">
                <a:latin typeface="Lato"/>
                <a:cs typeface="Lato"/>
              </a:rPr>
              <a:t>sequence</a:t>
            </a:r>
            <a:r>
              <a:rPr sz="1800" spc="-35" dirty="0">
                <a:latin typeface="Lato"/>
                <a:cs typeface="Lato"/>
              </a:rPr>
              <a:t> </a:t>
            </a:r>
            <a:r>
              <a:rPr sz="1800" spc="-10" dirty="0">
                <a:latin typeface="Lato"/>
                <a:cs typeface="Lato"/>
              </a:rPr>
              <a:t>task</a:t>
            </a:r>
            <a:endParaRPr sz="1800">
              <a:latin typeface="Lato"/>
              <a:cs typeface="Lato"/>
            </a:endParaRPr>
          </a:p>
        </p:txBody>
      </p:sp>
      <p:grpSp>
        <p:nvGrpSpPr>
          <p:cNvPr id="8" name="object 8"/>
          <p:cNvGrpSpPr/>
          <p:nvPr/>
        </p:nvGrpSpPr>
        <p:grpSpPr>
          <a:xfrm>
            <a:off x="353112" y="2660013"/>
            <a:ext cx="2662555" cy="1634490"/>
            <a:chOff x="706223" y="5320026"/>
            <a:chExt cx="5325110" cy="3268979"/>
          </a:xfrm>
        </p:grpSpPr>
        <p:sp>
          <p:nvSpPr>
            <p:cNvPr id="9" name="object 9"/>
            <p:cNvSpPr/>
            <p:nvPr/>
          </p:nvSpPr>
          <p:spPr>
            <a:xfrm>
              <a:off x="1341922" y="5324789"/>
              <a:ext cx="4053840" cy="2192020"/>
            </a:xfrm>
            <a:custGeom>
              <a:avLst/>
              <a:gdLst/>
              <a:ahLst/>
              <a:cxnLst/>
              <a:rect l="l" t="t" r="r" b="b"/>
              <a:pathLst>
                <a:path w="4053840" h="2192020">
                  <a:moveTo>
                    <a:pt x="2026645" y="2191495"/>
                  </a:moveTo>
                  <a:lnTo>
                    <a:pt x="0" y="343549"/>
                  </a:lnTo>
                  <a:lnTo>
                    <a:pt x="1013322" y="343549"/>
                  </a:lnTo>
                  <a:lnTo>
                    <a:pt x="1013322" y="0"/>
                  </a:lnTo>
                  <a:lnTo>
                    <a:pt x="3039968" y="0"/>
                  </a:lnTo>
                  <a:lnTo>
                    <a:pt x="3039968" y="343549"/>
                  </a:lnTo>
                  <a:lnTo>
                    <a:pt x="4053291" y="343549"/>
                  </a:lnTo>
                  <a:lnTo>
                    <a:pt x="2026645" y="2191495"/>
                  </a:lnTo>
                  <a:close/>
                </a:path>
              </a:pathLst>
            </a:custGeom>
            <a:solidFill>
              <a:srgbClr val="EDEDED"/>
            </a:solidFill>
          </p:spPr>
          <p:txBody>
            <a:bodyPr wrap="square" lIns="0" tIns="0" rIns="0" bIns="0" rtlCol="0"/>
            <a:lstStyle/>
            <a:p>
              <a:endParaRPr sz="700"/>
            </a:p>
          </p:txBody>
        </p:sp>
        <p:sp>
          <p:nvSpPr>
            <p:cNvPr id="10" name="object 10"/>
            <p:cNvSpPr/>
            <p:nvPr/>
          </p:nvSpPr>
          <p:spPr>
            <a:xfrm>
              <a:off x="1341922" y="5324789"/>
              <a:ext cx="4053840" cy="2192020"/>
            </a:xfrm>
            <a:custGeom>
              <a:avLst/>
              <a:gdLst/>
              <a:ahLst/>
              <a:cxnLst/>
              <a:rect l="l" t="t" r="r" b="b"/>
              <a:pathLst>
                <a:path w="4053840" h="2192020">
                  <a:moveTo>
                    <a:pt x="3039968" y="0"/>
                  </a:moveTo>
                  <a:lnTo>
                    <a:pt x="3039968" y="343549"/>
                  </a:lnTo>
                  <a:lnTo>
                    <a:pt x="4053291" y="343549"/>
                  </a:lnTo>
                  <a:lnTo>
                    <a:pt x="2026645" y="2191495"/>
                  </a:lnTo>
                  <a:lnTo>
                    <a:pt x="0" y="343549"/>
                  </a:lnTo>
                  <a:lnTo>
                    <a:pt x="1013322" y="343549"/>
                  </a:lnTo>
                  <a:lnTo>
                    <a:pt x="1013322" y="0"/>
                  </a:lnTo>
                  <a:lnTo>
                    <a:pt x="3039968" y="0"/>
                  </a:lnTo>
                  <a:close/>
                </a:path>
              </a:pathLst>
            </a:custGeom>
            <a:ln w="9524">
              <a:solidFill>
                <a:srgbClr val="595959"/>
              </a:solidFill>
            </a:ln>
          </p:spPr>
          <p:txBody>
            <a:bodyPr wrap="square" lIns="0" tIns="0" rIns="0" bIns="0" rtlCol="0"/>
            <a:lstStyle/>
            <a:p>
              <a:endParaRPr sz="700"/>
            </a:p>
          </p:txBody>
        </p:sp>
        <p:sp>
          <p:nvSpPr>
            <p:cNvPr id="11" name="object 11"/>
            <p:cNvSpPr/>
            <p:nvPr/>
          </p:nvSpPr>
          <p:spPr>
            <a:xfrm>
              <a:off x="744323" y="7405110"/>
              <a:ext cx="5248910" cy="1145540"/>
            </a:xfrm>
            <a:custGeom>
              <a:avLst/>
              <a:gdLst/>
              <a:ahLst/>
              <a:cxnLst/>
              <a:rect l="l" t="t" r="r" b="b"/>
              <a:pathLst>
                <a:path w="5248910" h="1145540">
                  <a:moveTo>
                    <a:pt x="5057589" y="1145397"/>
                  </a:moveTo>
                  <a:lnTo>
                    <a:pt x="190904" y="1145397"/>
                  </a:lnTo>
                  <a:lnTo>
                    <a:pt x="147131" y="1140355"/>
                  </a:lnTo>
                  <a:lnTo>
                    <a:pt x="106949" y="1125993"/>
                  </a:lnTo>
                  <a:lnTo>
                    <a:pt x="71503" y="1103457"/>
                  </a:lnTo>
                  <a:lnTo>
                    <a:pt x="41939" y="1073893"/>
                  </a:lnTo>
                  <a:lnTo>
                    <a:pt x="19403" y="1038448"/>
                  </a:lnTo>
                  <a:lnTo>
                    <a:pt x="5041" y="998267"/>
                  </a:lnTo>
                  <a:lnTo>
                    <a:pt x="0" y="954498"/>
                  </a:lnTo>
                  <a:lnTo>
                    <a:pt x="0" y="190899"/>
                  </a:lnTo>
                  <a:lnTo>
                    <a:pt x="5041" y="147130"/>
                  </a:lnTo>
                  <a:lnTo>
                    <a:pt x="19403" y="106949"/>
                  </a:lnTo>
                  <a:lnTo>
                    <a:pt x="41939" y="71504"/>
                  </a:lnTo>
                  <a:lnTo>
                    <a:pt x="71503" y="41940"/>
                  </a:lnTo>
                  <a:lnTo>
                    <a:pt x="106949" y="19404"/>
                  </a:lnTo>
                  <a:lnTo>
                    <a:pt x="147131" y="5042"/>
                  </a:lnTo>
                  <a:lnTo>
                    <a:pt x="190904" y="0"/>
                  </a:lnTo>
                  <a:lnTo>
                    <a:pt x="5057589" y="0"/>
                  </a:lnTo>
                  <a:lnTo>
                    <a:pt x="5130636" y="14537"/>
                  </a:lnTo>
                  <a:lnTo>
                    <a:pt x="5192564" y="55924"/>
                  </a:lnTo>
                  <a:lnTo>
                    <a:pt x="5233951" y="117852"/>
                  </a:lnTo>
                  <a:lnTo>
                    <a:pt x="5248489" y="190899"/>
                  </a:lnTo>
                  <a:lnTo>
                    <a:pt x="5248489" y="954498"/>
                  </a:lnTo>
                  <a:lnTo>
                    <a:pt x="5243447" y="998267"/>
                  </a:lnTo>
                  <a:lnTo>
                    <a:pt x="5229085" y="1038448"/>
                  </a:lnTo>
                  <a:lnTo>
                    <a:pt x="5206548" y="1073893"/>
                  </a:lnTo>
                  <a:lnTo>
                    <a:pt x="5176985" y="1103457"/>
                  </a:lnTo>
                  <a:lnTo>
                    <a:pt x="5141539" y="1125993"/>
                  </a:lnTo>
                  <a:lnTo>
                    <a:pt x="5101359" y="1140355"/>
                  </a:lnTo>
                  <a:lnTo>
                    <a:pt x="5057589" y="1145397"/>
                  </a:lnTo>
                  <a:close/>
                </a:path>
              </a:pathLst>
            </a:custGeom>
            <a:solidFill>
              <a:srgbClr val="EDEDED"/>
            </a:solidFill>
          </p:spPr>
          <p:txBody>
            <a:bodyPr wrap="square" lIns="0" tIns="0" rIns="0" bIns="0" rtlCol="0"/>
            <a:lstStyle/>
            <a:p>
              <a:endParaRPr sz="700"/>
            </a:p>
          </p:txBody>
        </p:sp>
        <p:sp>
          <p:nvSpPr>
            <p:cNvPr id="12" name="object 12"/>
            <p:cNvSpPr/>
            <p:nvPr/>
          </p:nvSpPr>
          <p:spPr>
            <a:xfrm>
              <a:off x="744323" y="7405110"/>
              <a:ext cx="5248910" cy="1145540"/>
            </a:xfrm>
            <a:custGeom>
              <a:avLst/>
              <a:gdLst/>
              <a:ahLst/>
              <a:cxnLst/>
              <a:rect l="l" t="t" r="r" b="b"/>
              <a:pathLst>
                <a:path w="5248910" h="1145540">
                  <a:moveTo>
                    <a:pt x="0" y="190899"/>
                  </a:moveTo>
                  <a:lnTo>
                    <a:pt x="5041" y="147130"/>
                  </a:lnTo>
                  <a:lnTo>
                    <a:pt x="19403" y="106949"/>
                  </a:lnTo>
                  <a:lnTo>
                    <a:pt x="41939" y="71504"/>
                  </a:lnTo>
                  <a:lnTo>
                    <a:pt x="71503" y="41940"/>
                  </a:lnTo>
                  <a:lnTo>
                    <a:pt x="106949" y="19404"/>
                  </a:lnTo>
                  <a:lnTo>
                    <a:pt x="147131" y="5042"/>
                  </a:lnTo>
                  <a:lnTo>
                    <a:pt x="190904" y="0"/>
                  </a:lnTo>
                  <a:lnTo>
                    <a:pt x="5057589" y="0"/>
                  </a:lnTo>
                  <a:lnTo>
                    <a:pt x="5130636" y="14537"/>
                  </a:lnTo>
                  <a:lnTo>
                    <a:pt x="5192564" y="55924"/>
                  </a:lnTo>
                  <a:lnTo>
                    <a:pt x="5233951" y="117852"/>
                  </a:lnTo>
                  <a:lnTo>
                    <a:pt x="5248489" y="190899"/>
                  </a:lnTo>
                  <a:lnTo>
                    <a:pt x="5248489" y="954498"/>
                  </a:lnTo>
                  <a:lnTo>
                    <a:pt x="5243447" y="998267"/>
                  </a:lnTo>
                  <a:lnTo>
                    <a:pt x="5229085" y="1038448"/>
                  </a:lnTo>
                  <a:lnTo>
                    <a:pt x="5206548" y="1073893"/>
                  </a:lnTo>
                  <a:lnTo>
                    <a:pt x="5176985" y="1103457"/>
                  </a:lnTo>
                  <a:lnTo>
                    <a:pt x="5141539" y="1125993"/>
                  </a:lnTo>
                  <a:lnTo>
                    <a:pt x="5101359" y="1140355"/>
                  </a:lnTo>
                  <a:lnTo>
                    <a:pt x="5057589" y="1145397"/>
                  </a:lnTo>
                  <a:lnTo>
                    <a:pt x="190904" y="1145397"/>
                  </a:lnTo>
                  <a:lnTo>
                    <a:pt x="147131" y="1140355"/>
                  </a:lnTo>
                  <a:lnTo>
                    <a:pt x="106949" y="1125993"/>
                  </a:lnTo>
                  <a:lnTo>
                    <a:pt x="71503" y="1103457"/>
                  </a:lnTo>
                  <a:lnTo>
                    <a:pt x="41939" y="1073893"/>
                  </a:lnTo>
                  <a:lnTo>
                    <a:pt x="19403" y="1038448"/>
                  </a:lnTo>
                  <a:lnTo>
                    <a:pt x="5041" y="998267"/>
                  </a:lnTo>
                  <a:lnTo>
                    <a:pt x="0" y="954498"/>
                  </a:lnTo>
                  <a:lnTo>
                    <a:pt x="0" y="190899"/>
                  </a:lnTo>
                  <a:close/>
                </a:path>
              </a:pathLst>
            </a:custGeom>
            <a:ln w="76199">
              <a:solidFill>
                <a:srgbClr val="0844A1"/>
              </a:solidFill>
            </a:ln>
          </p:spPr>
          <p:txBody>
            <a:bodyPr wrap="square" lIns="0" tIns="0" rIns="0" bIns="0" rtlCol="0"/>
            <a:lstStyle/>
            <a:p>
              <a:endParaRPr sz="700"/>
            </a:p>
          </p:txBody>
        </p:sp>
        <p:sp>
          <p:nvSpPr>
            <p:cNvPr id="13" name="object 13"/>
            <p:cNvSpPr/>
            <p:nvPr/>
          </p:nvSpPr>
          <p:spPr>
            <a:xfrm>
              <a:off x="799835" y="5837063"/>
              <a:ext cx="1600200" cy="739775"/>
            </a:xfrm>
            <a:custGeom>
              <a:avLst/>
              <a:gdLst/>
              <a:ahLst/>
              <a:cxnLst/>
              <a:rect l="l" t="t" r="r" b="b"/>
              <a:pathLst>
                <a:path w="1600200" h="739775">
                  <a:moveTo>
                    <a:pt x="1599596" y="739198"/>
                  </a:moveTo>
                  <a:lnTo>
                    <a:pt x="0" y="739198"/>
                  </a:lnTo>
                  <a:lnTo>
                    <a:pt x="0" y="0"/>
                  </a:lnTo>
                  <a:lnTo>
                    <a:pt x="1599596" y="0"/>
                  </a:lnTo>
                  <a:lnTo>
                    <a:pt x="1599596" y="739198"/>
                  </a:lnTo>
                  <a:close/>
                </a:path>
              </a:pathLst>
            </a:custGeom>
            <a:solidFill>
              <a:srgbClr val="EDEDED"/>
            </a:solidFill>
          </p:spPr>
          <p:txBody>
            <a:bodyPr wrap="square" lIns="0" tIns="0" rIns="0" bIns="0" rtlCol="0"/>
            <a:lstStyle/>
            <a:p>
              <a:endParaRPr sz="700"/>
            </a:p>
          </p:txBody>
        </p:sp>
        <p:sp>
          <p:nvSpPr>
            <p:cNvPr id="14" name="object 14"/>
            <p:cNvSpPr/>
            <p:nvPr/>
          </p:nvSpPr>
          <p:spPr>
            <a:xfrm>
              <a:off x="799835" y="5837063"/>
              <a:ext cx="1600200" cy="739775"/>
            </a:xfrm>
            <a:custGeom>
              <a:avLst/>
              <a:gdLst/>
              <a:ahLst/>
              <a:cxnLst/>
              <a:rect l="l" t="t" r="r" b="b"/>
              <a:pathLst>
                <a:path w="1600200" h="739775">
                  <a:moveTo>
                    <a:pt x="0" y="0"/>
                  </a:moveTo>
                  <a:lnTo>
                    <a:pt x="1599596" y="0"/>
                  </a:lnTo>
                  <a:lnTo>
                    <a:pt x="1599596" y="739198"/>
                  </a:lnTo>
                  <a:lnTo>
                    <a:pt x="0" y="739198"/>
                  </a:lnTo>
                  <a:lnTo>
                    <a:pt x="0" y="0"/>
                  </a:lnTo>
                  <a:close/>
                </a:path>
              </a:pathLst>
            </a:custGeom>
            <a:ln w="9524">
              <a:solidFill>
                <a:srgbClr val="595959"/>
              </a:solidFill>
            </a:ln>
          </p:spPr>
          <p:txBody>
            <a:bodyPr wrap="square" lIns="0" tIns="0" rIns="0" bIns="0" rtlCol="0"/>
            <a:lstStyle/>
            <a:p>
              <a:endParaRPr sz="700"/>
            </a:p>
          </p:txBody>
        </p:sp>
      </p:grpSp>
      <p:sp>
        <p:nvSpPr>
          <p:cNvPr id="15" name="object 15"/>
          <p:cNvSpPr txBox="1"/>
          <p:nvPr/>
        </p:nvSpPr>
        <p:spPr>
          <a:xfrm>
            <a:off x="799864" y="3033852"/>
            <a:ext cx="262890" cy="159659"/>
          </a:xfrm>
          <a:prstGeom prst="rect">
            <a:avLst/>
          </a:prstGeom>
        </p:spPr>
        <p:txBody>
          <a:bodyPr vert="horz" wrap="square" lIns="0" tIns="0" rIns="0" bIns="0" rtlCol="0">
            <a:spAutoFit/>
          </a:bodyPr>
          <a:lstStyle/>
          <a:p>
            <a:pPr>
              <a:lnSpc>
                <a:spcPts val="1188"/>
              </a:lnSpc>
            </a:pPr>
            <a:r>
              <a:rPr sz="1150" b="1" spc="-13" dirty="0">
                <a:latin typeface="Courier New"/>
                <a:cs typeface="Courier New"/>
              </a:rPr>
              <a:t>ime</a:t>
            </a:r>
            <a:endParaRPr sz="1150">
              <a:latin typeface="Courier New"/>
              <a:cs typeface="Courier New"/>
            </a:endParaRPr>
          </a:p>
        </p:txBody>
      </p:sp>
      <p:grpSp>
        <p:nvGrpSpPr>
          <p:cNvPr id="16" name="object 16"/>
          <p:cNvGrpSpPr/>
          <p:nvPr/>
        </p:nvGrpSpPr>
        <p:grpSpPr>
          <a:xfrm>
            <a:off x="902236" y="3039925"/>
            <a:ext cx="2043748" cy="572770"/>
            <a:chOff x="1804471" y="6079850"/>
            <a:chExt cx="4087495" cy="1145540"/>
          </a:xfrm>
        </p:grpSpPr>
        <p:sp>
          <p:nvSpPr>
            <p:cNvPr id="17" name="object 17"/>
            <p:cNvSpPr/>
            <p:nvPr/>
          </p:nvSpPr>
          <p:spPr>
            <a:xfrm>
              <a:off x="1809233" y="6084612"/>
              <a:ext cx="3094355" cy="739775"/>
            </a:xfrm>
            <a:custGeom>
              <a:avLst/>
              <a:gdLst/>
              <a:ahLst/>
              <a:cxnLst/>
              <a:rect l="l" t="t" r="r" b="b"/>
              <a:pathLst>
                <a:path w="3094354" h="739775">
                  <a:moveTo>
                    <a:pt x="3093906" y="739198"/>
                  </a:moveTo>
                  <a:lnTo>
                    <a:pt x="0" y="739198"/>
                  </a:lnTo>
                  <a:lnTo>
                    <a:pt x="0" y="0"/>
                  </a:lnTo>
                  <a:lnTo>
                    <a:pt x="3093906" y="0"/>
                  </a:lnTo>
                  <a:lnTo>
                    <a:pt x="3093906" y="739198"/>
                  </a:lnTo>
                  <a:close/>
                </a:path>
              </a:pathLst>
            </a:custGeom>
            <a:solidFill>
              <a:srgbClr val="EDEDED"/>
            </a:solidFill>
          </p:spPr>
          <p:txBody>
            <a:bodyPr wrap="square" lIns="0" tIns="0" rIns="0" bIns="0" rtlCol="0"/>
            <a:lstStyle/>
            <a:p>
              <a:endParaRPr sz="700"/>
            </a:p>
          </p:txBody>
        </p:sp>
        <p:sp>
          <p:nvSpPr>
            <p:cNvPr id="18" name="object 18"/>
            <p:cNvSpPr/>
            <p:nvPr/>
          </p:nvSpPr>
          <p:spPr>
            <a:xfrm>
              <a:off x="1809233" y="6084612"/>
              <a:ext cx="3094355" cy="739775"/>
            </a:xfrm>
            <a:custGeom>
              <a:avLst/>
              <a:gdLst/>
              <a:ahLst/>
              <a:cxnLst/>
              <a:rect l="l" t="t" r="r" b="b"/>
              <a:pathLst>
                <a:path w="3094354" h="739775">
                  <a:moveTo>
                    <a:pt x="0" y="0"/>
                  </a:moveTo>
                  <a:lnTo>
                    <a:pt x="3093906" y="0"/>
                  </a:lnTo>
                  <a:lnTo>
                    <a:pt x="3093906" y="739198"/>
                  </a:lnTo>
                  <a:lnTo>
                    <a:pt x="0" y="739198"/>
                  </a:lnTo>
                  <a:lnTo>
                    <a:pt x="0" y="0"/>
                  </a:lnTo>
                  <a:close/>
                </a:path>
              </a:pathLst>
            </a:custGeom>
            <a:ln w="9524">
              <a:solidFill>
                <a:srgbClr val="595959"/>
              </a:solidFill>
            </a:ln>
          </p:spPr>
          <p:txBody>
            <a:bodyPr wrap="square" lIns="0" tIns="0" rIns="0" bIns="0" rtlCol="0"/>
            <a:lstStyle/>
            <a:p>
              <a:endParaRPr sz="700"/>
            </a:p>
          </p:txBody>
        </p:sp>
        <p:sp>
          <p:nvSpPr>
            <p:cNvPr id="19" name="object 19"/>
            <p:cNvSpPr/>
            <p:nvPr/>
          </p:nvSpPr>
          <p:spPr>
            <a:xfrm>
              <a:off x="3477693" y="6480836"/>
              <a:ext cx="2409825" cy="739775"/>
            </a:xfrm>
            <a:custGeom>
              <a:avLst/>
              <a:gdLst/>
              <a:ahLst/>
              <a:cxnLst/>
              <a:rect l="l" t="t" r="r" b="b"/>
              <a:pathLst>
                <a:path w="2409825" h="739775">
                  <a:moveTo>
                    <a:pt x="2409295" y="739198"/>
                  </a:moveTo>
                  <a:lnTo>
                    <a:pt x="0" y="739198"/>
                  </a:lnTo>
                  <a:lnTo>
                    <a:pt x="0" y="0"/>
                  </a:lnTo>
                  <a:lnTo>
                    <a:pt x="2409295" y="0"/>
                  </a:lnTo>
                  <a:lnTo>
                    <a:pt x="2409295" y="739198"/>
                  </a:lnTo>
                  <a:close/>
                </a:path>
              </a:pathLst>
            </a:custGeom>
            <a:solidFill>
              <a:srgbClr val="EDEDED"/>
            </a:solidFill>
          </p:spPr>
          <p:txBody>
            <a:bodyPr wrap="square" lIns="0" tIns="0" rIns="0" bIns="0" rtlCol="0"/>
            <a:lstStyle/>
            <a:p>
              <a:endParaRPr sz="700"/>
            </a:p>
          </p:txBody>
        </p:sp>
        <p:sp>
          <p:nvSpPr>
            <p:cNvPr id="20" name="object 20"/>
            <p:cNvSpPr/>
            <p:nvPr/>
          </p:nvSpPr>
          <p:spPr>
            <a:xfrm>
              <a:off x="3477693" y="6480836"/>
              <a:ext cx="2409825" cy="739775"/>
            </a:xfrm>
            <a:custGeom>
              <a:avLst/>
              <a:gdLst/>
              <a:ahLst/>
              <a:cxnLst/>
              <a:rect l="l" t="t" r="r" b="b"/>
              <a:pathLst>
                <a:path w="2409825" h="739775">
                  <a:moveTo>
                    <a:pt x="0" y="0"/>
                  </a:moveTo>
                  <a:lnTo>
                    <a:pt x="2409295" y="0"/>
                  </a:lnTo>
                  <a:lnTo>
                    <a:pt x="2409295" y="739198"/>
                  </a:lnTo>
                  <a:lnTo>
                    <a:pt x="0" y="739198"/>
                  </a:lnTo>
                  <a:lnTo>
                    <a:pt x="0" y="0"/>
                  </a:lnTo>
                  <a:close/>
                </a:path>
              </a:pathLst>
            </a:custGeom>
            <a:ln w="9524">
              <a:solidFill>
                <a:srgbClr val="595959"/>
              </a:solidFill>
            </a:ln>
          </p:spPr>
          <p:txBody>
            <a:bodyPr wrap="square" lIns="0" tIns="0" rIns="0" bIns="0" rtlCol="0"/>
            <a:lstStyle/>
            <a:p>
              <a:endParaRPr sz="700"/>
            </a:p>
          </p:txBody>
        </p:sp>
      </p:grpSp>
      <p:sp>
        <p:nvSpPr>
          <p:cNvPr id="21" name="object 21"/>
          <p:cNvSpPr txBox="1"/>
          <p:nvPr/>
        </p:nvSpPr>
        <p:spPr>
          <a:xfrm>
            <a:off x="530624" y="3003042"/>
            <a:ext cx="2269173" cy="516808"/>
          </a:xfrm>
          <a:prstGeom prst="rect">
            <a:avLst/>
          </a:prstGeom>
        </p:spPr>
        <p:txBody>
          <a:bodyPr vert="horz" wrap="square" lIns="0" tIns="6350" rIns="0" bIns="0" rtlCol="0">
            <a:spAutoFit/>
          </a:bodyPr>
          <a:lstStyle/>
          <a:p>
            <a:pPr marL="6350">
              <a:lnSpc>
                <a:spcPts val="1178"/>
              </a:lnSpc>
              <a:spcBef>
                <a:spcPts val="50"/>
              </a:spcBef>
            </a:pPr>
            <a:r>
              <a:rPr sz="1150" b="1" spc="-13" dirty="0">
                <a:latin typeface="Courier New"/>
                <a:cs typeface="Courier New"/>
              </a:rPr>
              <a:t>J’a</a:t>
            </a:r>
            <a:endParaRPr sz="1150">
              <a:latin typeface="Courier New"/>
              <a:cs typeface="Courier New"/>
            </a:endParaRPr>
          </a:p>
          <a:p>
            <a:pPr marR="21590" algn="ctr">
              <a:lnSpc>
                <a:spcPts val="1178"/>
              </a:lnSpc>
            </a:pPr>
            <a:r>
              <a:rPr sz="1150" b="1" spc="-5" dirty="0">
                <a:latin typeface="Courier New"/>
                <a:cs typeface="Courier New"/>
              </a:rPr>
              <a:t>l'apprentissage</a:t>
            </a:r>
            <a:endParaRPr sz="1150">
              <a:latin typeface="Courier New"/>
              <a:cs typeface="Courier New"/>
            </a:endParaRPr>
          </a:p>
          <a:p>
            <a:pPr marL="1292225" algn="ctr">
              <a:spcBef>
                <a:spcPts val="180"/>
              </a:spcBef>
            </a:pPr>
            <a:r>
              <a:rPr sz="1150" b="1" spc="-5" dirty="0">
                <a:latin typeface="Courier New"/>
                <a:cs typeface="Courier New"/>
              </a:rPr>
              <a:t>automatique</a:t>
            </a:r>
            <a:endParaRPr sz="1150">
              <a:latin typeface="Courier New"/>
              <a:cs typeface="Courier New"/>
            </a:endParaRPr>
          </a:p>
        </p:txBody>
      </p:sp>
      <p:sp>
        <p:nvSpPr>
          <p:cNvPr id="22" name="object 22"/>
          <p:cNvSpPr txBox="1"/>
          <p:nvPr/>
        </p:nvSpPr>
        <p:spPr>
          <a:xfrm>
            <a:off x="520786"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545">
              <a:spcBef>
                <a:spcPts val="715"/>
              </a:spcBef>
            </a:pPr>
            <a:r>
              <a:rPr sz="1150" b="1" spc="-10" dirty="0">
                <a:latin typeface="Courier New"/>
                <a:cs typeface="Courier New"/>
              </a:rPr>
              <a:t>2345</a:t>
            </a:r>
            <a:endParaRPr sz="1150">
              <a:latin typeface="Courier New"/>
              <a:cs typeface="Courier New"/>
            </a:endParaRPr>
          </a:p>
        </p:txBody>
      </p:sp>
      <p:sp>
        <p:nvSpPr>
          <p:cNvPr id="23" name="object 23"/>
          <p:cNvSpPr txBox="1"/>
          <p:nvPr/>
        </p:nvSpPr>
        <p:spPr>
          <a:xfrm>
            <a:off x="1320560"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228">
              <a:spcBef>
                <a:spcPts val="715"/>
              </a:spcBef>
            </a:pPr>
            <a:r>
              <a:rPr sz="1150" b="1" spc="-10" dirty="0">
                <a:latin typeface="Courier New"/>
                <a:cs typeface="Courier New"/>
              </a:rPr>
              <a:t>3425</a:t>
            </a:r>
            <a:endParaRPr sz="1150">
              <a:latin typeface="Courier New"/>
              <a:cs typeface="Courier New"/>
            </a:endParaRPr>
          </a:p>
        </p:txBody>
      </p:sp>
      <p:sp>
        <p:nvSpPr>
          <p:cNvPr id="24" name="object 24"/>
          <p:cNvSpPr txBox="1"/>
          <p:nvPr/>
        </p:nvSpPr>
        <p:spPr>
          <a:xfrm>
            <a:off x="2120333"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228">
              <a:spcBef>
                <a:spcPts val="715"/>
              </a:spcBef>
            </a:pPr>
            <a:r>
              <a:rPr sz="1150" b="1" spc="-10" dirty="0">
                <a:latin typeface="Courier New"/>
                <a:cs typeface="Courier New"/>
              </a:rPr>
              <a:t>3853</a:t>
            </a:r>
            <a:endParaRPr sz="1150">
              <a:latin typeface="Courier New"/>
              <a:cs typeface="Courier New"/>
            </a:endParaRPr>
          </a:p>
        </p:txBody>
      </p:sp>
      <p:sp>
        <p:nvSpPr>
          <p:cNvPr id="25" name="object 25"/>
          <p:cNvSpPr txBox="1"/>
          <p:nvPr/>
        </p:nvSpPr>
        <p:spPr>
          <a:xfrm>
            <a:off x="595761" y="2182108"/>
            <a:ext cx="2139315" cy="439223"/>
          </a:xfrm>
          <a:prstGeom prst="rect">
            <a:avLst/>
          </a:prstGeom>
          <a:solidFill>
            <a:srgbClr val="EDEDED"/>
          </a:solidFill>
          <a:ln w="9524">
            <a:solidFill>
              <a:srgbClr val="595959"/>
            </a:solidFill>
          </a:ln>
        </p:spPr>
        <p:txBody>
          <a:bodyPr vert="horz" wrap="square" lIns="0" tIns="84455" rIns="0" bIns="0" rtlCol="0">
            <a:spAutoFit/>
          </a:bodyPr>
          <a:lstStyle/>
          <a:p>
            <a:pPr marL="90170" marR="116840">
              <a:spcBef>
                <a:spcPts val="665"/>
              </a:spcBef>
            </a:pPr>
            <a:r>
              <a:rPr sz="1150" b="1" dirty="0">
                <a:latin typeface="Courier New"/>
                <a:cs typeface="Courier New"/>
              </a:rPr>
              <a:t>J'aime</a:t>
            </a:r>
            <a:r>
              <a:rPr sz="1150" b="1" spc="-15" dirty="0">
                <a:latin typeface="Courier New"/>
                <a:cs typeface="Courier New"/>
              </a:rPr>
              <a:t> </a:t>
            </a:r>
            <a:r>
              <a:rPr sz="1150" b="1" spc="-5" dirty="0">
                <a:latin typeface="Courier New"/>
                <a:cs typeface="Courier New"/>
              </a:rPr>
              <a:t>l'apprentissage automatique</a:t>
            </a:r>
            <a:endParaRPr sz="1150">
              <a:latin typeface="Courier New"/>
              <a:cs typeface="Courier New"/>
            </a:endParaRPr>
          </a:p>
        </p:txBody>
      </p:sp>
      <p:grpSp>
        <p:nvGrpSpPr>
          <p:cNvPr id="26" name="object 26"/>
          <p:cNvGrpSpPr/>
          <p:nvPr/>
        </p:nvGrpSpPr>
        <p:grpSpPr>
          <a:xfrm>
            <a:off x="3465106" y="1976208"/>
            <a:ext cx="961073" cy="1387158"/>
            <a:chOff x="6930211" y="3952416"/>
            <a:chExt cx="1922145" cy="2774315"/>
          </a:xfrm>
        </p:grpSpPr>
        <p:sp>
          <p:nvSpPr>
            <p:cNvPr id="27" name="object 27"/>
            <p:cNvSpPr/>
            <p:nvPr/>
          </p:nvSpPr>
          <p:spPr>
            <a:xfrm>
              <a:off x="6939736" y="3961941"/>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28" name="object 28"/>
            <p:cNvSpPr/>
            <p:nvPr/>
          </p:nvSpPr>
          <p:spPr>
            <a:xfrm>
              <a:off x="6939736" y="3961941"/>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grpSp>
      <p:sp>
        <p:nvSpPr>
          <p:cNvPr id="29" name="object 29"/>
          <p:cNvSpPr txBox="1"/>
          <p:nvPr/>
        </p:nvSpPr>
        <p:spPr>
          <a:xfrm>
            <a:off x="3655355" y="2566843"/>
            <a:ext cx="580390" cy="191078"/>
          </a:xfrm>
          <a:prstGeom prst="rect">
            <a:avLst/>
          </a:prstGeom>
        </p:spPr>
        <p:txBody>
          <a:bodyPr vert="horz" wrap="square" lIns="0" tIns="6350" rIns="0" bIns="0" rtlCol="0">
            <a:spAutoFit/>
          </a:bodyPr>
          <a:lstStyle/>
          <a:p>
            <a:pPr marL="6350">
              <a:spcBef>
                <a:spcPts val="50"/>
              </a:spcBef>
            </a:pPr>
            <a:r>
              <a:rPr sz="1200" spc="-5" dirty="0"/>
              <a:t>Encoder</a:t>
            </a:r>
            <a:endParaRPr sz="1200"/>
          </a:p>
        </p:txBody>
      </p:sp>
      <p:grpSp>
        <p:nvGrpSpPr>
          <p:cNvPr id="30" name="object 30"/>
          <p:cNvGrpSpPr/>
          <p:nvPr/>
        </p:nvGrpSpPr>
        <p:grpSpPr>
          <a:xfrm>
            <a:off x="4575203" y="1321785"/>
            <a:ext cx="961073" cy="2041525"/>
            <a:chOff x="9150406" y="2643569"/>
            <a:chExt cx="1922145" cy="4083050"/>
          </a:xfrm>
        </p:grpSpPr>
        <p:sp>
          <p:nvSpPr>
            <p:cNvPr id="31" name="object 31"/>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32" name="object 32"/>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grpSp>
      <p:sp>
        <p:nvSpPr>
          <p:cNvPr id="33" name="object 33"/>
          <p:cNvSpPr txBox="1"/>
          <p:nvPr/>
        </p:nvSpPr>
        <p:spPr>
          <a:xfrm>
            <a:off x="4761249" y="2239569"/>
            <a:ext cx="588963" cy="191078"/>
          </a:xfrm>
          <a:prstGeom prst="rect">
            <a:avLst/>
          </a:prstGeom>
        </p:spPr>
        <p:txBody>
          <a:bodyPr vert="horz" wrap="square" lIns="0" tIns="6350" rIns="0" bIns="0" rtlCol="0">
            <a:spAutoFit/>
          </a:bodyPr>
          <a:lstStyle/>
          <a:p>
            <a:pPr marL="6350">
              <a:spcBef>
                <a:spcPts val="50"/>
              </a:spcBef>
            </a:pPr>
            <a:r>
              <a:rPr sz="1200" spc="-5" dirty="0"/>
              <a:t>Decoder</a:t>
            </a:r>
            <a:endParaRPr sz="1200"/>
          </a:p>
        </p:txBody>
      </p:sp>
      <p:grpSp>
        <p:nvGrpSpPr>
          <p:cNvPr id="34" name="object 34"/>
          <p:cNvGrpSpPr/>
          <p:nvPr/>
        </p:nvGrpSpPr>
        <p:grpSpPr>
          <a:xfrm>
            <a:off x="3699655" y="3696805"/>
            <a:ext cx="653415" cy="275908"/>
            <a:chOff x="7399310" y="7393609"/>
            <a:chExt cx="1306830" cy="551815"/>
          </a:xfrm>
        </p:grpSpPr>
        <p:sp>
          <p:nvSpPr>
            <p:cNvPr id="35" name="object 35"/>
            <p:cNvSpPr/>
            <p:nvPr/>
          </p:nvSpPr>
          <p:spPr>
            <a:xfrm>
              <a:off x="7408835"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36" name="object 36"/>
            <p:cNvSpPr/>
            <p:nvPr/>
          </p:nvSpPr>
          <p:spPr>
            <a:xfrm>
              <a:off x="7408835"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37" name="object 37"/>
          <p:cNvSpPr txBox="1"/>
          <p:nvPr/>
        </p:nvSpPr>
        <p:spPr>
          <a:xfrm>
            <a:off x="3827218"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38" name="object 38"/>
          <p:cNvGrpSpPr/>
          <p:nvPr/>
        </p:nvGrpSpPr>
        <p:grpSpPr>
          <a:xfrm>
            <a:off x="4660028" y="3696805"/>
            <a:ext cx="653415" cy="275908"/>
            <a:chOff x="9320055" y="7393609"/>
            <a:chExt cx="1306830" cy="551815"/>
          </a:xfrm>
        </p:grpSpPr>
        <p:sp>
          <p:nvSpPr>
            <p:cNvPr id="39" name="object 39"/>
            <p:cNvSpPr/>
            <p:nvPr/>
          </p:nvSpPr>
          <p:spPr>
            <a:xfrm>
              <a:off x="9329580"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40" name="object 40"/>
            <p:cNvSpPr/>
            <p:nvPr/>
          </p:nvSpPr>
          <p:spPr>
            <a:xfrm>
              <a:off x="9329580"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41" name="object 41"/>
          <p:cNvSpPr txBox="1"/>
          <p:nvPr/>
        </p:nvSpPr>
        <p:spPr>
          <a:xfrm>
            <a:off x="4787593"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42" name="object 42"/>
          <p:cNvGrpSpPr/>
          <p:nvPr/>
        </p:nvGrpSpPr>
        <p:grpSpPr>
          <a:xfrm>
            <a:off x="4660028" y="860342"/>
            <a:ext cx="653415" cy="382905"/>
            <a:chOff x="9320055" y="1720683"/>
            <a:chExt cx="1306830" cy="765810"/>
          </a:xfrm>
        </p:grpSpPr>
        <p:sp>
          <p:nvSpPr>
            <p:cNvPr id="43" name="object 43"/>
            <p:cNvSpPr/>
            <p:nvPr/>
          </p:nvSpPr>
          <p:spPr>
            <a:xfrm>
              <a:off x="9329580" y="1730208"/>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44" name="object 44"/>
            <p:cNvSpPr/>
            <p:nvPr/>
          </p:nvSpPr>
          <p:spPr>
            <a:xfrm>
              <a:off x="9329580" y="1730208"/>
              <a:ext cx="1287780" cy="746760"/>
            </a:xfrm>
            <a:custGeom>
              <a:avLst/>
              <a:gdLst/>
              <a:ahLst/>
              <a:cxnLst/>
              <a:rect l="l" t="t" r="r" b="b"/>
              <a:pathLst>
                <a:path w="1287779" h="746760">
                  <a:moveTo>
                    <a:pt x="0" y="51612"/>
                  </a:move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lnTo>
                    <a:pt x="51624" y="746398"/>
                  </a:lnTo>
                  <a:lnTo>
                    <a:pt x="31535" y="742342"/>
                  </a:lnTo>
                  <a:lnTo>
                    <a:pt x="15124" y="731281"/>
                  </a:lnTo>
                  <a:lnTo>
                    <a:pt x="4058" y="714875"/>
                  </a:lnTo>
                  <a:lnTo>
                    <a:pt x="0" y="694783"/>
                  </a:lnTo>
                  <a:lnTo>
                    <a:pt x="0" y="51612"/>
                  </a:lnTo>
                  <a:close/>
                </a:path>
              </a:pathLst>
            </a:custGeom>
            <a:ln w="19049">
              <a:solidFill>
                <a:srgbClr val="595959"/>
              </a:solidFill>
            </a:ln>
          </p:spPr>
          <p:txBody>
            <a:bodyPr wrap="square" lIns="0" tIns="0" rIns="0" bIns="0" rtlCol="0"/>
            <a:lstStyle/>
            <a:p>
              <a:endParaRPr sz="700"/>
            </a:p>
          </p:txBody>
        </p:sp>
      </p:grpSp>
      <p:sp>
        <p:nvSpPr>
          <p:cNvPr id="45" name="object 45"/>
          <p:cNvSpPr txBox="1"/>
          <p:nvPr/>
        </p:nvSpPr>
        <p:spPr>
          <a:xfrm>
            <a:off x="4770717" y="902671"/>
            <a:ext cx="432118" cy="276551"/>
          </a:xfrm>
          <a:prstGeom prst="rect">
            <a:avLst/>
          </a:prstGeom>
        </p:spPr>
        <p:txBody>
          <a:bodyPr vert="horz" wrap="square" lIns="0" tIns="5398" rIns="0" bIns="0" rtlCol="0">
            <a:spAutoFit/>
          </a:bodyPr>
          <a:lstStyle/>
          <a:p>
            <a:pPr marL="56832" marR="2540" indent="-50800">
              <a:lnSpc>
                <a:spcPct val="100699"/>
              </a:lnSpc>
              <a:spcBef>
                <a:spcPts val="43"/>
              </a:spcBef>
            </a:pPr>
            <a:r>
              <a:rPr sz="900" spc="-5" dirty="0"/>
              <a:t>Softmax output</a:t>
            </a:r>
            <a:endParaRPr sz="900"/>
          </a:p>
        </p:txBody>
      </p:sp>
      <p:grpSp>
        <p:nvGrpSpPr>
          <p:cNvPr id="46" name="object 46"/>
          <p:cNvGrpSpPr/>
          <p:nvPr/>
        </p:nvGrpSpPr>
        <p:grpSpPr>
          <a:xfrm>
            <a:off x="2977356" y="389767"/>
            <a:ext cx="2686685" cy="4020820"/>
            <a:chOff x="5954712" y="779533"/>
            <a:chExt cx="5373370" cy="8041640"/>
          </a:xfrm>
        </p:grpSpPr>
        <p:sp>
          <p:nvSpPr>
            <p:cNvPr id="47" name="object 47"/>
            <p:cNvSpPr/>
            <p:nvPr/>
          </p:nvSpPr>
          <p:spPr>
            <a:xfrm>
              <a:off x="7891034" y="3723817"/>
              <a:ext cx="1269365" cy="961390"/>
            </a:xfrm>
            <a:custGeom>
              <a:avLst/>
              <a:gdLst/>
              <a:ahLst/>
              <a:cxnLst/>
              <a:rect l="l" t="t" r="r" b="b"/>
              <a:pathLst>
                <a:path w="1269365" h="961389">
                  <a:moveTo>
                    <a:pt x="0" y="238124"/>
                  </a:moveTo>
                  <a:lnTo>
                    <a:pt x="0" y="0"/>
                  </a:lnTo>
                  <a:lnTo>
                    <a:pt x="1110097" y="0"/>
                  </a:lnTo>
                  <a:lnTo>
                    <a:pt x="1110097" y="961123"/>
                  </a:lnTo>
                  <a:lnTo>
                    <a:pt x="1268997" y="961123"/>
                  </a:lnTo>
                </a:path>
              </a:pathLst>
            </a:custGeom>
            <a:ln w="19049">
              <a:solidFill>
                <a:srgbClr val="595959"/>
              </a:solidFill>
            </a:ln>
          </p:spPr>
          <p:txBody>
            <a:bodyPr wrap="square" lIns="0" tIns="0" rIns="0" bIns="0" rtlCol="0"/>
            <a:lstStyle/>
            <a:p>
              <a:endParaRPr sz="700"/>
            </a:p>
          </p:txBody>
        </p:sp>
        <p:sp>
          <p:nvSpPr>
            <p:cNvPr id="48" name="object 48"/>
            <p:cNvSpPr/>
            <p:nvPr/>
          </p:nvSpPr>
          <p:spPr>
            <a:xfrm>
              <a:off x="8021183" y="6747586"/>
              <a:ext cx="1983739" cy="93345"/>
            </a:xfrm>
            <a:custGeom>
              <a:avLst/>
              <a:gdLst/>
              <a:ahLst/>
              <a:cxnLst/>
              <a:rect l="l" t="t" r="r" b="b"/>
              <a:pathLst>
                <a:path w="1983740" h="93345">
                  <a:moveTo>
                    <a:pt x="62924" y="86449"/>
                  </a:moveTo>
                  <a:lnTo>
                    <a:pt x="31449" y="0"/>
                  </a:lnTo>
                  <a:lnTo>
                    <a:pt x="0" y="86449"/>
                  </a:lnTo>
                  <a:lnTo>
                    <a:pt x="62924" y="86449"/>
                  </a:lnTo>
                  <a:close/>
                </a:path>
                <a:path w="1983740" h="93345">
                  <a:moveTo>
                    <a:pt x="1983671" y="93049"/>
                  </a:moveTo>
                  <a:lnTo>
                    <a:pt x="1952196" y="6599"/>
                  </a:lnTo>
                  <a:lnTo>
                    <a:pt x="1920746" y="93049"/>
                  </a:lnTo>
                  <a:lnTo>
                    <a:pt x="1983671" y="93049"/>
                  </a:lnTo>
                  <a:close/>
                </a:path>
              </a:pathLst>
            </a:custGeom>
            <a:ln w="19049">
              <a:solidFill>
                <a:srgbClr val="595959"/>
              </a:solidFill>
            </a:ln>
          </p:spPr>
          <p:txBody>
            <a:bodyPr wrap="square" lIns="0" tIns="0" rIns="0" bIns="0" rtlCol="0"/>
            <a:lstStyle/>
            <a:p>
              <a:endParaRPr sz="700"/>
            </a:p>
          </p:txBody>
        </p:sp>
        <p:sp>
          <p:nvSpPr>
            <p:cNvPr id="49" name="object 49"/>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sp>
          <p:nvSpPr>
            <p:cNvPr id="50" name="object 50"/>
            <p:cNvSpPr/>
            <p:nvPr/>
          </p:nvSpPr>
          <p:spPr>
            <a:xfrm>
              <a:off x="8021183" y="7962933"/>
              <a:ext cx="63500" cy="86995"/>
            </a:xfrm>
            <a:custGeom>
              <a:avLst/>
              <a:gdLst/>
              <a:ahLst/>
              <a:cxnLst/>
              <a:rect l="l" t="t" r="r" b="b"/>
              <a:pathLst>
                <a:path w="63500" h="86995">
                  <a:moveTo>
                    <a:pt x="62924" y="86449"/>
                  </a:moveTo>
                  <a:lnTo>
                    <a:pt x="31449" y="0"/>
                  </a:lnTo>
                  <a:lnTo>
                    <a:pt x="0" y="86449"/>
                  </a:lnTo>
                  <a:lnTo>
                    <a:pt x="62924" y="86449"/>
                  </a:lnTo>
                  <a:close/>
                </a:path>
              </a:pathLst>
            </a:custGeom>
            <a:ln w="19049">
              <a:solidFill>
                <a:srgbClr val="595959"/>
              </a:solidFill>
            </a:ln>
          </p:spPr>
          <p:txBody>
            <a:bodyPr wrap="square" lIns="0" tIns="0" rIns="0" bIns="0" rtlCol="0"/>
            <a:lstStyle/>
            <a:p>
              <a:endParaRPr sz="700"/>
            </a:p>
          </p:txBody>
        </p:sp>
        <p:sp>
          <p:nvSpPr>
            <p:cNvPr id="51" name="object 51"/>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sp>
          <p:nvSpPr>
            <p:cNvPr id="52" name="object 52"/>
            <p:cNvSpPr/>
            <p:nvPr/>
          </p:nvSpPr>
          <p:spPr>
            <a:xfrm>
              <a:off x="9941929" y="7962933"/>
              <a:ext cx="63500" cy="86995"/>
            </a:xfrm>
            <a:custGeom>
              <a:avLst/>
              <a:gdLst/>
              <a:ahLst/>
              <a:cxnLst/>
              <a:rect l="l" t="t" r="r" b="b"/>
              <a:pathLst>
                <a:path w="63500" h="86995">
                  <a:moveTo>
                    <a:pt x="62924" y="86449"/>
                  </a:moveTo>
                  <a:lnTo>
                    <a:pt x="31449" y="0"/>
                  </a:lnTo>
                  <a:lnTo>
                    <a:pt x="0" y="86449"/>
                  </a:lnTo>
                  <a:lnTo>
                    <a:pt x="62924" y="86449"/>
                  </a:lnTo>
                  <a:close/>
                </a:path>
              </a:pathLst>
            </a:custGeom>
            <a:ln w="19049">
              <a:solidFill>
                <a:srgbClr val="595959"/>
              </a:solidFill>
            </a:ln>
          </p:spPr>
          <p:txBody>
            <a:bodyPr wrap="square" lIns="0" tIns="0" rIns="0" bIns="0" rtlCol="0"/>
            <a:lstStyle/>
            <a:p>
              <a:endParaRPr sz="700"/>
            </a:p>
          </p:txBody>
        </p:sp>
        <p:sp>
          <p:nvSpPr>
            <p:cNvPr id="53" name="object 53"/>
            <p:cNvSpPr/>
            <p:nvPr/>
          </p:nvSpPr>
          <p:spPr>
            <a:xfrm>
              <a:off x="9973379" y="875510"/>
              <a:ext cx="0" cy="854710"/>
            </a:xfrm>
            <a:custGeom>
              <a:avLst/>
              <a:gdLst/>
              <a:ahLst/>
              <a:cxnLst/>
              <a:rect l="l" t="t" r="r" b="b"/>
              <a:pathLst>
                <a:path h="854710">
                  <a:moveTo>
                    <a:pt x="0" y="854698"/>
                  </a:moveTo>
                  <a:lnTo>
                    <a:pt x="0" y="0"/>
                  </a:lnTo>
                </a:path>
              </a:pathLst>
            </a:custGeom>
            <a:ln w="19049">
              <a:solidFill>
                <a:srgbClr val="595959"/>
              </a:solidFill>
            </a:ln>
          </p:spPr>
          <p:txBody>
            <a:bodyPr wrap="square" lIns="0" tIns="0" rIns="0" bIns="0" rtlCol="0"/>
            <a:lstStyle/>
            <a:p>
              <a:endParaRPr sz="700"/>
            </a:p>
          </p:txBody>
        </p:sp>
        <p:pic>
          <p:nvPicPr>
            <p:cNvPr id="54" name="object 54"/>
            <p:cNvPicPr/>
            <p:nvPr/>
          </p:nvPicPr>
          <p:blipFill>
            <a:blip r:embed="rId5" cstate="print"/>
            <a:stretch>
              <a:fillRect/>
            </a:stretch>
          </p:blipFill>
          <p:spPr>
            <a:xfrm>
              <a:off x="9932404" y="779533"/>
              <a:ext cx="81974" cy="105502"/>
            </a:xfrm>
            <a:prstGeom prst="rect">
              <a:avLst/>
            </a:prstGeom>
          </p:spPr>
        </p:pic>
        <p:sp>
          <p:nvSpPr>
            <p:cNvPr id="55" name="object 55"/>
            <p:cNvSpPr/>
            <p:nvPr/>
          </p:nvSpPr>
          <p:spPr>
            <a:xfrm>
              <a:off x="9973379" y="2476607"/>
              <a:ext cx="0" cy="177165"/>
            </a:xfrm>
            <a:custGeom>
              <a:avLst/>
              <a:gdLst/>
              <a:ahLst/>
              <a:cxnLst/>
              <a:rect l="l" t="t" r="r" b="b"/>
              <a:pathLst>
                <a:path h="177164">
                  <a:moveTo>
                    <a:pt x="0" y="0"/>
                  </a:moveTo>
                  <a:lnTo>
                    <a:pt x="0" y="176987"/>
                  </a:lnTo>
                </a:path>
              </a:pathLst>
            </a:custGeom>
            <a:ln w="19049">
              <a:solidFill>
                <a:srgbClr val="595959"/>
              </a:solidFill>
            </a:ln>
          </p:spPr>
          <p:txBody>
            <a:bodyPr wrap="square" lIns="0" tIns="0" rIns="0" bIns="0" rtlCol="0"/>
            <a:lstStyle/>
            <a:p>
              <a:endParaRPr sz="700"/>
            </a:p>
          </p:txBody>
        </p:sp>
        <p:sp>
          <p:nvSpPr>
            <p:cNvPr id="56" name="object 56"/>
            <p:cNvSpPr/>
            <p:nvPr/>
          </p:nvSpPr>
          <p:spPr>
            <a:xfrm>
              <a:off x="5992812" y="7977808"/>
              <a:ext cx="1826260" cy="614045"/>
            </a:xfrm>
            <a:custGeom>
              <a:avLst/>
              <a:gdLst/>
              <a:ahLst/>
              <a:cxnLst/>
              <a:rect l="l" t="t" r="r" b="b"/>
              <a:pathLst>
                <a:path w="1826259" h="614045">
                  <a:moveTo>
                    <a:pt x="0" y="0"/>
                  </a:moveTo>
                  <a:lnTo>
                    <a:pt x="913073" y="0"/>
                  </a:lnTo>
                  <a:lnTo>
                    <a:pt x="913073" y="613498"/>
                  </a:lnTo>
                  <a:lnTo>
                    <a:pt x="1826096" y="613498"/>
                  </a:lnTo>
                </a:path>
              </a:pathLst>
            </a:custGeom>
            <a:ln w="76199">
              <a:solidFill>
                <a:srgbClr val="0844A1"/>
              </a:solidFill>
            </a:ln>
          </p:spPr>
          <p:txBody>
            <a:bodyPr wrap="square" lIns="0" tIns="0" rIns="0" bIns="0" rtlCol="0"/>
            <a:lstStyle/>
            <a:p>
              <a:endParaRPr sz="700"/>
            </a:p>
          </p:txBody>
        </p:sp>
        <p:sp>
          <p:nvSpPr>
            <p:cNvPr id="57" name="object 57"/>
            <p:cNvSpPr/>
            <p:nvPr/>
          </p:nvSpPr>
          <p:spPr>
            <a:xfrm>
              <a:off x="7818983" y="5758522"/>
              <a:ext cx="459105" cy="3062605"/>
            </a:xfrm>
            <a:custGeom>
              <a:avLst/>
              <a:gdLst/>
              <a:ahLst/>
              <a:cxnLst/>
              <a:rect l="l" t="t" r="r" b="b"/>
              <a:pathLst>
                <a:path w="459104" h="3062604">
                  <a:moveTo>
                    <a:pt x="458990" y="2832747"/>
                  </a:moveTo>
                  <a:lnTo>
                    <a:pt x="454545" y="2787751"/>
                  </a:lnTo>
                  <a:lnTo>
                    <a:pt x="441528" y="2744914"/>
                  </a:lnTo>
                  <a:lnTo>
                    <a:pt x="420433" y="2705417"/>
                  </a:lnTo>
                  <a:lnTo>
                    <a:pt x="391769" y="2670467"/>
                  </a:lnTo>
                  <a:lnTo>
                    <a:pt x="356806" y="2641803"/>
                  </a:lnTo>
                  <a:lnTo>
                    <a:pt x="317322" y="2620708"/>
                  </a:lnTo>
                  <a:lnTo>
                    <a:pt x="274472" y="2607691"/>
                  </a:lnTo>
                  <a:lnTo>
                    <a:pt x="229489" y="2603246"/>
                  </a:lnTo>
                  <a:lnTo>
                    <a:pt x="183235" y="2607907"/>
                  </a:lnTo>
                  <a:lnTo>
                    <a:pt x="140157" y="2621280"/>
                  </a:lnTo>
                  <a:lnTo>
                    <a:pt x="101180" y="2642438"/>
                  </a:lnTo>
                  <a:lnTo>
                    <a:pt x="67208" y="2670454"/>
                  </a:lnTo>
                  <a:lnTo>
                    <a:pt x="39192" y="2704427"/>
                  </a:lnTo>
                  <a:lnTo>
                    <a:pt x="18034" y="2743416"/>
                  </a:lnTo>
                  <a:lnTo>
                    <a:pt x="4660" y="2786494"/>
                  </a:lnTo>
                  <a:lnTo>
                    <a:pt x="0" y="2832747"/>
                  </a:lnTo>
                  <a:lnTo>
                    <a:pt x="4660" y="2878988"/>
                  </a:lnTo>
                  <a:lnTo>
                    <a:pt x="18034" y="2922079"/>
                  </a:lnTo>
                  <a:lnTo>
                    <a:pt x="39192" y="2961055"/>
                  </a:lnTo>
                  <a:lnTo>
                    <a:pt x="67208" y="2995028"/>
                  </a:lnTo>
                  <a:lnTo>
                    <a:pt x="101180" y="3023044"/>
                  </a:lnTo>
                  <a:lnTo>
                    <a:pt x="140157" y="3044202"/>
                  </a:lnTo>
                  <a:lnTo>
                    <a:pt x="183235" y="3057575"/>
                  </a:lnTo>
                  <a:lnTo>
                    <a:pt x="229489" y="3062236"/>
                  </a:lnTo>
                  <a:lnTo>
                    <a:pt x="275742" y="3057575"/>
                  </a:lnTo>
                  <a:lnTo>
                    <a:pt x="318820" y="3044202"/>
                  </a:lnTo>
                  <a:lnTo>
                    <a:pt x="357809" y="3023044"/>
                  </a:lnTo>
                  <a:lnTo>
                    <a:pt x="391769" y="2995028"/>
                  </a:lnTo>
                  <a:lnTo>
                    <a:pt x="419798" y="2961055"/>
                  </a:lnTo>
                  <a:lnTo>
                    <a:pt x="440956" y="2922079"/>
                  </a:lnTo>
                  <a:lnTo>
                    <a:pt x="454329" y="2878988"/>
                  </a:lnTo>
                  <a:lnTo>
                    <a:pt x="458990" y="2832747"/>
                  </a:lnTo>
                  <a:close/>
                </a:path>
                <a:path w="459104" h="3062604">
                  <a:moveTo>
                    <a:pt x="458990" y="229501"/>
                  </a:moveTo>
                  <a:lnTo>
                    <a:pt x="454545" y="184505"/>
                  </a:lnTo>
                  <a:lnTo>
                    <a:pt x="441528" y="141668"/>
                  </a:lnTo>
                  <a:lnTo>
                    <a:pt x="420433" y="102171"/>
                  </a:lnTo>
                  <a:lnTo>
                    <a:pt x="391769" y="67221"/>
                  </a:lnTo>
                  <a:lnTo>
                    <a:pt x="356806" y="38557"/>
                  </a:lnTo>
                  <a:lnTo>
                    <a:pt x="317322" y="17462"/>
                  </a:lnTo>
                  <a:lnTo>
                    <a:pt x="274472" y="4445"/>
                  </a:lnTo>
                  <a:lnTo>
                    <a:pt x="229489" y="0"/>
                  </a:lnTo>
                  <a:lnTo>
                    <a:pt x="183235" y="4660"/>
                  </a:lnTo>
                  <a:lnTo>
                    <a:pt x="140157" y="18034"/>
                  </a:lnTo>
                  <a:lnTo>
                    <a:pt x="101180" y="39192"/>
                  </a:lnTo>
                  <a:lnTo>
                    <a:pt x="67208" y="67221"/>
                  </a:lnTo>
                  <a:lnTo>
                    <a:pt x="39192" y="101180"/>
                  </a:lnTo>
                  <a:lnTo>
                    <a:pt x="18034" y="140169"/>
                  </a:lnTo>
                  <a:lnTo>
                    <a:pt x="4660" y="183248"/>
                  </a:lnTo>
                  <a:lnTo>
                    <a:pt x="0" y="229501"/>
                  </a:lnTo>
                  <a:lnTo>
                    <a:pt x="4660" y="275755"/>
                  </a:lnTo>
                  <a:lnTo>
                    <a:pt x="18034" y="318833"/>
                  </a:lnTo>
                  <a:lnTo>
                    <a:pt x="39192" y="357809"/>
                  </a:lnTo>
                  <a:lnTo>
                    <a:pt x="67208" y="391782"/>
                  </a:lnTo>
                  <a:lnTo>
                    <a:pt x="101180" y="419798"/>
                  </a:lnTo>
                  <a:lnTo>
                    <a:pt x="140157" y="440956"/>
                  </a:lnTo>
                  <a:lnTo>
                    <a:pt x="183235" y="454329"/>
                  </a:lnTo>
                  <a:lnTo>
                    <a:pt x="229489" y="458990"/>
                  </a:lnTo>
                  <a:lnTo>
                    <a:pt x="275742" y="454329"/>
                  </a:lnTo>
                  <a:lnTo>
                    <a:pt x="318820" y="440956"/>
                  </a:lnTo>
                  <a:lnTo>
                    <a:pt x="357809" y="419798"/>
                  </a:lnTo>
                  <a:lnTo>
                    <a:pt x="391769" y="391782"/>
                  </a:lnTo>
                  <a:lnTo>
                    <a:pt x="419798" y="357809"/>
                  </a:lnTo>
                  <a:lnTo>
                    <a:pt x="440956" y="318833"/>
                  </a:lnTo>
                  <a:lnTo>
                    <a:pt x="454329" y="275755"/>
                  </a:lnTo>
                  <a:lnTo>
                    <a:pt x="458990" y="229501"/>
                  </a:lnTo>
                  <a:close/>
                </a:path>
              </a:pathLst>
            </a:custGeom>
            <a:solidFill>
              <a:srgbClr val="0844A1"/>
            </a:solidFill>
          </p:spPr>
          <p:txBody>
            <a:bodyPr wrap="square" lIns="0" tIns="0" rIns="0" bIns="0" rtlCol="0"/>
            <a:lstStyle/>
            <a:p>
              <a:endParaRPr sz="700"/>
            </a:p>
          </p:txBody>
        </p:sp>
        <p:sp>
          <p:nvSpPr>
            <p:cNvPr id="58" name="object 58"/>
            <p:cNvSpPr/>
            <p:nvPr/>
          </p:nvSpPr>
          <p:spPr>
            <a:xfrm>
              <a:off x="8048483" y="4270141"/>
              <a:ext cx="2903220" cy="4091940"/>
            </a:xfrm>
            <a:custGeom>
              <a:avLst/>
              <a:gdLst/>
              <a:ahLst/>
              <a:cxnLst/>
              <a:rect l="l" t="t" r="r" b="b"/>
              <a:pathLst>
                <a:path w="2903220" h="4091940">
                  <a:moveTo>
                    <a:pt x="0" y="4091616"/>
                  </a:moveTo>
                  <a:lnTo>
                    <a:pt x="0" y="1947221"/>
                  </a:lnTo>
                </a:path>
                <a:path w="2903220" h="4091940">
                  <a:moveTo>
                    <a:pt x="1214197" y="144199"/>
                  </a:moveTo>
                  <a:lnTo>
                    <a:pt x="1221547" y="98617"/>
                  </a:lnTo>
                  <a:lnTo>
                    <a:pt x="1242016" y="59032"/>
                  </a:lnTo>
                  <a:lnTo>
                    <a:pt x="1273230" y="27819"/>
                  </a:lnTo>
                  <a:lnTo>
                    <a:pt x="1312814" y="7350"/>
                  </a:lnTo>
                  <a:lnTo>
                    <a:pt x="1358397" y="0"/>
                  </a:lnTo>
                  <a:lnTo>
                    <a:pt x="2758994" y="0"/>
                  </a:lnTo>
                  <a:lnTo>
                    <a:pt x="2814181" y="10978"/>
                  </a:lnTo>
                  <a:lnTo>
                    <a:pt x="2860969" y="42224"/>
                  </a:lnTo>
                  <a:lnTo>
                    <a:pt x="2892216" y="89012"/>
                  </a:lnTo>
                  <a:lnTo>
                    <a:pt x="2903194" y="144199"/>
                  </a:lnTo>
                  <a:lnTo>
                    <a:pt x="2903194" y="720998"/>
                  </a:lnTo>
                  <a:lnTo>
                    <a:pt x="2895843" y="766580"/>
                  </a:lnTo>
                  <a:lnTo>
                    <a:pt x="2875375" y="806165"/>
                  </a:lnTo>
                  <a:lnTo>
                    <a:pt x="2844161" y="837379"/>
                  </a:lnTo>
                  <a:lnTo>
                    <a:pt x="2804576" y="857847"/>
                  </a:lnTo>
                  <a:lnTo>
                    <a:pt x="2758994" y="865198"/>
                  </a:lnTo>
                  <a:lnTo>
                    <a:pt x="1358397" y="865198"/>
                  </a:lnTo>
                  <a:lnTo>
                    <a:pt x="1312814" y="857847"/>
                  </a:lnTo>
                  <a:lnTo>
                    <a:pt x="1273230" y="837379"/>
                  </a:lnTo>
                  <a:lnTo>
                    <a:pt x="1242016" y="806165"/>
                  </a:lnTo>
                  <a:lnTo>
                    <a:pt x="1221547" y="766580"/>
                  </a:lnTo>
                  <a:lnTo>
                    <a:pt x="1214197" y="720998"/>
                  </a:lnTo>
                  <a:lnTo>
                    <a:pt x="1214197" y="144199"/>
                  </a:lnTo>
                  <a:close/>
                </a:path>
              </a:pathLst>
            </a:custGeom>
            <a:ln w="76199">
              <a:solidFill>
                <a:srgbClr val="0844A1"/>
              </a:solidFill>
            </a:ln>
          </p:spPr>
          <p:txBody>
            <a:bodyPr wrap="square" lIns="0" tIns="0" rIns="0" bIns="0" rtlCol="0"/>
            <a:lstStyle/>
            <a:p>
              <a:endParaRPr sz="700"/>
            </a:p>
          </p:txBody>
        </p:sp>
        <p:sp>
          <p:nvSpPr>
            <p:cNvPr id="59" name="object 59"/>
            <p:cNvSpPr/>
            <p:nvPr/>
          </p:nvSpPr>
          <p:spPr>
            <a:xfrm>
              <a:off x="9750971" y="5758522"/>
              <a:ext cx="459105" cy="3062605"/>
            </a:xfrm>
            <a:custGeom>
              <a:avLst/>
              <a:gdLst/>
              <a:ahLst/>
              <a:cxnLst/>
              <a:rect l="l" t="t" r="r" b="b"/>
              <a:pathLst>
                <a:path w="459104" h="3062604">
                  <a:moveTo>
                    <a:pt x="459003" y="2832747"/>
                  </a:moveTo>
                  <a:lnTo>
                    <a:pt x="454558" y="2787751"/>
                  </a:lnTo>
                  <a:lnTo>
                    <a:pt x="441528" y="2744914"/>
                  </a:lnTo>
                  <a:lnTo>
                    <a:pt x="420446" y="2705417"/>
                  </a:lnTo>
                  <a:lnTo>
                    <a:pt x="391782" y="2670467"/>
                  </a:lnTo>
                  <a:lnTo>
                    <a:pt x="356819" y="2641803"/>
                  </a:lnTo>
                  <a:lnTo>
                    <a:pt x="317322" y="2620708"/>
                  </a:lnTo>
                  <a:lnTo>
                    <a:pt x="274485" y="2607691"/>
                  </a:lnTo>
                  <a:lnTo>
                    <a:pt x="229501" y="2603246"/>
                  </a:lnTo>
                  <a:lnTo>
                    <a:pt x="183248" y="2607907"/>
                  </a:lnTo>
                  <a:lnTo>
                    <a:pt x="140169" y="2621280"/>
                  </a:lnTo>
                  <a:lnTo>
                    <a:pt x="101193" y="2642438"/>
                  </a:lnTo>
                  <a:lnTo>
                    <a:pt x="67221" y="2670454"/>
                  </a:lnTo>
                  <a:lnTo>
                    <a:pt x="39192" y="2704427"/>
                  </a:lnTo>
                  <a:lnTo>
                    <a:pt x="18034" y="2743416"/>
                  </a:lnTo>
                  <a:lnTo>
                    <a:pt x="4660" y="2786494"/>
                  </a:lnTo>
                  <a:lnTo>
                    <a:pt x="0" y="2832747"/>
                  </a:lnTo>
                  <a:lnTo>
                    <a:pt x="4660" y="2878988"/>
                  </a:lnTo>
                  <a:lnTo>
                    <a:pt x="18034" y="2922079"/>
                  </a:lnTo>
                  <a:lnTo>
                    <a:pt x="39192" y="2961055"/>
                  </a:lnTo>
                  <a:lnTo>
                    <a:pt x="67221" y="2995028"/>
                  </a:lnTo>
                  <a:lnTo>
                    <a:pt x="101193" y="3023044"/>
                  </a:lnTo>
                  <a:lnTo>
                    <a:pt x="140169" y="3044202"/>
                  </a:lnTo>
                  <a:lnTo>
                    <a:pt x="183248" y="3057575"/>
                  </a:lnTo>
                  <a:lnTo>
                    <a:pt x="229501" y="3062236"/>
                  </a:lnTo>
                  <a:lnTo>
                    <a:pt x="275755" y="3057575"/>
                  </a:lnTo>
                  <a:lnTo>
                    <a:pt x="318833" y="3044202"/>
                  </a:lnTo>
                  <a:lnTo>
                    <a:pt x="357822" y="3023044"/>
                  </a:lnTo>
                  <a:lnTo>
                    <a:pt x="391782" y="2995028"/>
                  </a:lnTo>
                  <a:lnTo>
                    <a:pt x="419811" y="2961055"/>
                  </a:lnTo>
                  <a:lnTo>
                    <a:pt x="440969" y="2922079"/>
                  </a:lnTo>
                  <a:lnTo>
                    <a:pt x="454342" y="2878988"/>
                  </a:lnTo>
                  <a:lnTo>
                    <a:pt x="459003" y="2832747"/>
                  </a:lnTo>
                  <a:close/>
                </a:path>
                <a:path w="459104" h="3062604">
                  <a:moveTo>
                    <a:pt x="459003" y="229501"/>
                  </a:moveTo>
                  <a:lnTo>
                    <a:pt x="454558" y="184505"/>
                  </a:lnTo>
                  <a:lnTo>
                    <a:pt x="441528" y="141668"/>
                  </a:lnTo>
                  <a:lnTo>
                    <a:pt x="420446" y="102171"/>
                  </a:lnTo>
                  <a:lnTo>
                    <a:pt x="391782" y="67221"/>
                  </a:lnTo>
                  <a:lnTo>
                    <a:pt x="356819" y="38557"/>
                  </a:lnTo>
                  <a:lnTo>
                    <a:pt x="317322" y="17462"/>
                  </a:lnTo>
                  <a:lnTo>
                    <a:pt x="274485" y="4445"/>
                  </a:lnTo>
                  <a:lnTo>
                    <a:pt x="229501" y="0"/>
                  </a:lnTo>
                  <a:lnTo>
                    <a:pt x="183248" y="4660"/>
                  </a:lnTo>
                  <a:lnTo>
                    <a:pt x="140169" y="18034"/>
                  </a:lnTo>
                  <a:lnTo>
                    <a:pt x="101193" y="39192"/>
                  </a:lnTo>
                  <a:lnTo>
                    <a:pt x="67221" y="67221"/>
                  </a:lnTo>
                  <a:lnTo>
                    <a:pt x="39192" y="101180"/>
                  </a:lnTo>
                  <a:lnTo>
                    <a:pt x="18034" y="140169"/>
                  </a:lnTo>
                  <a:lnTo>
                    <a:pt x="4660" y="183248"/>
                  </a:lnTo>
                  <a:lnTo>
                    <a:pt x="0" y="229501"/>
                  </a:lnTo>
                  <a:lnTo>
                    <a:pt x="4660" y="275755"/>
                  </a:lnTo>
                  <a:lnTo>
                    <a:pt x="18034" y="318833"/>
                  </a:lnTo>
                  <a:lnTo>
                    <a:pt x="39192" y="357809"/>
                  </a:lnTo>
                  <a:lnTo>
                    <a:pt x="67221" y="391782"/>
                  </a:lnTo>
                  <a:lnTo>
                    <a:pt x="101193" y="419798"/>
                  </a:lnTo>
                  <a:lnTo>
                    <a:pt x="140169" y="440956"/>
                  </a:lnTo>
                  <a:lnTo>
                    <a:pt x="183248" y="454329"/>
                  </a:lnTo>
                  <a:lnTo>
                    <a:pt x="229501" y="458990"/>
                  </a:lnTo>
                  <a:lnTo>
                    <a:pt x="275755" y="454329"/>
                  </a:lnTo>
                  <a:lnTo>
                    <a:pt x="318833" y="440956"/>
                  </a:lnTo>
                  <a:lnTo>
                    <a:pt x="357822" y="419798"/>
                  </a:lnTo>
                  <a:lnTo>
                    <a:pt x="391782" y="391782"/>
                  </a:lnTo>
                  <a:lnTo>
                    <a:pt x="419811" y="357809"/>
                  </a:lnTo>
                  <a:lnTo>
                    <a:pt x="440969" y="318833"/>
                  </a:lnTo>
                  <a:lnTo>
                    <a:pt x="454342" y="275755"/>
                  </a:lnTo>
                  <a:lnTo>
                    <a:pt x="459003" y="229501"/>
                  </a:lnTo>
                  <a:close/>
                </a:path>
              </a:pathLst>
            </a:custGeom>
            <a:solidFill>
              <a:srgbClr val="0844A1"/>
            </a:solidFill>
          </p:spPr>
          <p:txBody>
            <a:bodyPr wrap="square" lIns="0" tIns="0" rIns="0" bIns="0" rtlCol="0"/>
            <a:lstStyle/>
            <a:p>
              <a:endParaRPr sz="700"/>
            </a:p>
          </p:txBody>
        </p:sp>
        <p:sp>
          <p:nvSpPr>
            <p:cNvPr id="60" name="object 60"/>
            <p:cNvSpPr/>
            <p:nvPr/>
          </p:nvSpPr>
          <p:spPr>
            <a:xfrm>
              <a:off x="9980479" y="6217512"/>
              <a:ext cx="0" cy="2144395"/>
            </a:xfrm>
            <a:custGeom>
              <a:avLst/>
              <a:gdLst/>
              <a:ahLst/>
              <a:cxnLst/>
              <a:rect l="l" t="t" r="r" b="b"/>
              <a:pathLst>
                <a:path h="2144395">
                  <a:moveTo>
                    <a:pt x="0" y="2144395"/>
                  </a:moveTo>
                  <a:lnTo>
                    <a:pt x="0" y="0"/>
                  </a:lnTo>
                </a:path>
              </a:pathLst>
            </a:custGeom>
            <a:ln w="76199">
              <a:solidFill>
                <a:srgbClr val="0844A1"/>
              </a:solidFill>
            </a:ln>
          </p:spPr>
          <p:txBody>
            <a:bodyPr wrap="square" lIns="0" tIns="0" rIns="0" bIns="0" rtlCol="0"/>
            <a:lstStyle/>
            <a:p>
              <a:endParaRPr sz="700"/>
            </a:p>
          </p:txBody>
        </p:sp>
        <p:sp>
          <p:nvSpPr>
            <p:cNvPr id="61" name="object 61"/>
            <p:cNvSpPr/>
            <p:nvPr/>
          </p:nvSpPr>
          <p:spPr>
            <a:xfrm>
              <a:off x="7663084" y="4373166"/>
              <a:ext cx="459105" cy="459105"/>
            </a:xfrm>
            <a:custGeom>
              <a:avLst/>
              <a:gdLst/>
              <a:ahLst/>
              <a:cxnLst/>
              <a:rect l="l" t="t" r="r" b="b"/>
              <a:pathLst>
                <a:path w="459104" h="459104">
                  <a:moveTo>
                    <a:pt x="229499" y="458999"/>
                  </a:moveTo>
                  <a:lnTo>
                    <a:pt x="183247" y="454336"/>
                  </a:lnTo>
                  <a:lnTo>
                    <a:pt x="140167" y="440963"/>
                  </a:lnTo>
                  <a:lnTo>
                    <a:pt x="101183" y="419804"/>
                  </a:lnTo>
                  <a:lnTo>
                    <a:pt x="67218" y="391780"/>
                  </a:lnTo>
                  <a:lnTo>
                    <a:pt x="39194" y="357815"/>
                  </a:lnTo>
                  <a:lnTo>
                    <a:pt x="18035" y="318831"/>
                  </a:lnTo>
                  <a:lnTo>
                    <a:pt x="4662" y="275751"/>
                  </a:lnTo>
                  <a:lnTo>
                    <a:pt x="0" y="229499"/>
                  </a:lnTo>
                  <a:lnTo>
                    <a:pt x="4662" y="183247"/>
                  </a:lnTo>
                  <a:lnTo>
                    <a:pt x="18035" y="140167"/>
                  </a:lnTo>
                  <a:lnTo>
                    <a:pt x="39194" y="101183"/>
                  </a:lnTo>
                  <a:lnTo>
                    <a:pt x="67218" y="67218"/>
                  </a:lnTo>
                  <a:lnTo>
                    <a:pt x="101183" y="39194"/>
                  </a:lnTo>
                  <a:lnTo>
                    <a:pt x="140167" y="18035"/>
                  </a:lnTo>
                  <a:lnTo>
                    <a:pt x="183247" y="4662"/>
                  </a:lnTo>
                  <a:lnTo>
                    <a:pt x="229499" y="0"/>
                  </a:lnTo>
                  <a:lnTo>
                    <a:pt x="274482" y="4449"/>
                  </a:lnTo>
                  <a:lnTo>
                    <a:pt x="317321" y="17468"/>
                  </a:lnTo>
                  <a:lnTo>
                    <a:pt x="356817" y="38559"/>
                  </a:lnTo>
                  <a:lnTo>
                    <a:pt x="391774" y="67224"/>
                  </a:lnTo>
                  <a:lnTo>
                    <a:pt x="420439" y="102170"/>
                  </a:lnTo>
                  <a:lnTo>
                    <a:pt x="441530" y="141668"/>
                  </a:lnTo>
                  <a:lnTo>
                    <a:pt x="454549" y="184512"/>
                  </a:lnTo>
                  <a:lnTo>
                    <a:pt x="458999" y="229499"/>
                  </a:lnTo>
                  <a:lnTo>
                    <a:pt x="454336" y="275751"/>
                  </a:lnTo>
                  <a:lnTo>
                    <a:pt x="440963" y="318831"/>
                  </a:lnTo>
                  <a:lnTo>
                    <a:pt x="419804" y="357815"/>
                  </a:lnTo>
                  <a:lnTo>
                    <a:pt x="391780" y="391780"/>
                  </a:lnTo>
                  <a:lnTo>
                    <a:pt x="357815" y="419804"/>
                  </a:lnTo>
                  <a:lnTo>
                    <a:pt x="318831" y="440963"/>
                  </a:lnTo>
                  <a:lnTo>
                    <a:pt x="275751" y="454336"/>
                  </a:lnTo>
                  <a:lnTo>
                    <a:pt x="229499" y="458999"/>
                  </a:lnTo>
                  <a:close/>
                </a:path>
              </a:pathLst>
            </a:custGeom>
            <a:solidFill>
              <a:srgbClr val="0844A1"/>
            </a:solidFill>
          </p:spPr>
          <p:txBody>
            <a:bodyPr wrap="square" lIns="0" tIns="0" rIns="0" bIns="0" rtlCol="0"/>
            <a:lstStyle/>
            <a:p>
              <a:endParaRPr sz="700"/>
            </a:p>
          </p:txBody>
        </p:sp>
        <p:sp>
          <p:nvSpPr>
            <p:cNvPr id="62" name="object 62"/>
            <p:cNvSpPr/>
            <p:nvPr/>
          </p:nvSpPr>
          <p:spPr>
            <a:xfrm>
              <a:off x="7890784" y="3754767"/>
              <a:ext cx="1372235" cy="917575"/>
            </a:xfrm>
            <a:custGeom>
              <a:avLst/>
              <a:gdLst/>
              <a:ahLst/>
              <a:cxnLst/>
              <a:rect l="l" t="t" r="r" b="b"/>
              <a:pathLst>
                <a:path w="1372234" h="917575">
                  <a:moveTo>
                    <a:pt x="324" y="0"/>
                  </a:moveTo>
                  <a:lnTo>
                    <a:pt x="1117472" y="0"/>
                  </a:lnTo>
                  <a:lnTo>
                    <a:pt x="1117472" y="917098"/>
                  </a:lnTo>
                  <a:lnTo>
                    <a:pt x="1371922" y="917098"/>
                  </a:lnTo>
                </a:path>
                <a:path w="1372234" h="917575">
                  <a:moveTo>
                    <a:pt x="1799" y="618398"/>
                  </a:moveTo>
                  <a:lnTo>
                    <a:pt x="0" y="574"/>
                  </a:lnTo>
                </a:path>
              </a:pathLst>
            </a:custGeom>
            <a:ln w="76199">
              <a:solidFill>
                <a:srgbClr val="0844A1"/>
              </a:solidFill>
            </a:ln>
          </p:spPr>
          <p:txBody>
            <a:bodyPr wrap="square" lIns="0" tIns="0" rIns="0" bIns="0" rtlCol="0"/>
            <a:lstStyle/>
            <a:p>
              <a:endParaRPr sz="700"/>
            </a:p>
          </p:txBody>
        </p:sp>
        <p:sp>
          <p:nvSpPr>
            <p:cNvPr id="63" name="object 63"/>
            <p:cNvSpPr/>
            <p:nvPr/>
          </p:nvSpPr>
          <p:spPr>
            <a:xfrm>
              <a:off x="9973379" y="1253959"/>
              <a:ext cx="1344930" cy="7157720"/>
            </a:xfrm>
            <a:custGeom>
              <a:avLst/>
              <a:gdLst/>
              <a:ahLst/>
              <a:cxnLst/>
              <a:rect l="l" t="t" r="r" b="b"/>
              <a:pathLst>
                <a:path w="1344929" h="7157720">
                  <a:moveTo>
                    <a:pt x="0" y="476249"/>
                  </a:moveTo>
                  <a:lnTo>
                    <a:pt x="0" y="0"/>
                  </a:lnTo>
                  <a:lnTo>
                    <a:pt x="1344697" y="0"/>
                  </a:lnTo>
                  <a:lnTo>
                    <a:pt x="1344697" y="7157623"/>
                  </a:lnTo>
                  <a:lnTo>
                    <a:pt x="599" y="7157623"/>
                  </a:lnTo>
                  <a:lnTo>
                    <a:pt x="599" y="6681424"/>
                  </a:lnTo>
                </a:path>
              </a:pathLst>
            </a:custGeom>
            <a:ln w="19049">
              <a:solidFill>
                <a:srgbClr val="595959"/>
              </a:solidFill>
              <a:prstDash val="lgDash"/>
            </a:ln>
          </p:spPr>
          <p:txBody>
            <a:bodyPr wrap="square" lIns="0" tIns="0" rIns="0" bIns="0" rtlCol="0"/>
            <a:lstStyle/>
            <a:p>
              <a:endParaRPr sz="700"/>
            </a:p>
          </p:txBody>
        </p:sp>
      </p:grpSp>
      <p:sp>
        <p:nvSpPr>
          <p:cNvPr id="64" name="object 64"/>
          <p:cNvSpPr txBox="1"/>
          <p:nvPr/>
        </p:nvSpPr>
        <p:spPr>
          <a:xfrm>
            <a:off x="4286592" y="4219941"/>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65" name="object 65"/>
          <p:cNvSpPr txBox="1"/>
          <p:nvPr/>
        </p:nvSpPr>
        <p:spPr>
          <a:xfrm>
            <a:off x="4751592" y="16949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sp>
        <p:nvSpPr>
          <p:cNvPr id="6" name="object 6"/>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sp>
        <p:nvSpPr>
          <p:cNvPr id="7" name="object 7"/>
          <p:cNvSpPr txBox="1"/>
          <p:nvPr/>
        </p:nvSpPr>
        <p:spPr>
          <a:xfrm>
            <a:off x="310837" y="832977"/>
            <a:ext cx="2742883" cy="560410"/>
          </a:xfrm>
          <a:prstGeom prst="rect">
            <a:avLst/>
          </a:prstGeom>
        </p:spPr>
        <p:txBody>
          <a:bodyPr vert="horz" wrap="square" lIns="0" tIns="6350" rIns="0" bIns="0" rtlCol="0">
            <a:spAutoFit/>
          </a:bodyPr>
          <a:lstStyle/>
          <a:p>
            <a:pPr marL="6350">
              <a:spcBef>
                <a:spcPts val="50"/>
              </a:spcBef>
            </a:pPr>
            <a:r>
              <a:rPr sz="1800" spc="-5" dirty="0">
                <a:latin typeface="Lato"/>
                <a:cs typeface="Lato"/>
              </a:rPr>
              <a:t>Translation:</a:t>
            </a:r>
            <a:endParaRPr sz="1800">
              <a:latin typeface="Lato"/>
              <a:cs typeface="Lato"/>
            </a:endParaRPr>
          </a:p>
          <a:p>
            <a:pPr marL="6350"/>
            <a:r>
              <a:rPr sz="1800" spc="-23" dirty="0">
                <a:latin typeface="Lato"/>
                <a:cs typeface="Lato"/>
              </a:rPr>
              <a:t>sequence-</a:t>
            </a:r>
            <a:r>
              <a:rPr sz="1800" spc="-20" dirty="0">
                <a:latin typeface="Lato"/>
                <a:cs typeface="Lato"/>
              </a:rPr>
              <a:t>to-</a:t>
            </a:r>
            <a:r>
              <a:rPr sz="1800" spc="-23" dirty="0">
                <a:latin typeface="Lato"/>
                <a:cs typeface="Lato"/>
              </a:rPr>
              <a:t>sequence</a:t>
            </a:r>
            <a:r>
              <a:rPr sz="1800" spc="-35" dirty="0">
                <a:latin typeface="Lato"/>
                <a:cs typeface="Lato"/>
              </a:rPr>
              <a:t> </a:t>
            </a:r>
            <a:r>
              <a:rPr sz="1800" spc="-10" dirty="0">
                <a:latin typeface="Lato"/>
                <a:cs typeface="Lato"/>
              </a:rPr>
              <a:t>task</a:t>
            </a:r>
            <a:endParaRPr sz="1800">
              <a:latin typeface="Lato"/>
              <a:cs typeface="Lato"/>
            </a:endParaRPr>
          </a:p>
        </p:txBody>
      </p:sp>
      <p:grpSp>
        <p:nvGrpSpPr>
          <p:cNvPr id="8" name="object 8"/>
          <p:cNvGrpSpPr/>
          <p:nvPr/>
        </p:nvGrpSpPr>
        <p:grpSpPr>
          <a:xfrm>
            <a:off x="353112" y="2660013"/>
            <a:ext cx="2662555" cy="1634490"/>
            <a:chOff x="706223" y="5320026"/>
            <a:chExt cx="5325110" cy="3268979"/>
          </a:xfrm>
        </p:grpSpPr>
        <p:sp>
          <p:nvSpPr>
            <p:cNvPr id="9" name="object 9"/>
            <p:cNvSpPr/>
            <p:nvPr/>
          </p:nvSpPr>
          <p:spPr>
            <a:xfrm>
              <a:off x="1341922" y="5324789"/>
              <a:ext cx="4053840" cy="2192020"/>
            </a:xfrm>
            <a:custGeom>
              <a:avLst/>
              <a:gdLst/>
              <a:ahLst/>
              <a:cxnLst/>
              <a:rect l="l" t="t" r="r" b="b"/>
              <a:pathLst>
                <a:path w="4053840" h="2192020">
                  <a:moveTo>
                    <a:pt x="2026645" y="2191495"/>
                  </a:moveTo>
                  <a:lnTo>
                    <a:pt x="0" y="343549"/>
                  </a:lnTo>
                  <a:lnTo>
                    <a:pt x="1013322" y="343549"/>
                  </a:lnTo>
                  <a:lnTo>
                    <a:pt x="1013322" y="0"/>
                  </a:lnTo>
                  <a:lnTo>
                    <a:pt x="3039968" y="0"/>
                  </a:lnTo>
                  <a:lnTo>
                    <a:pt x="3039968" y="343549"/>
                  </a:lnTo>
                  <a:lnTo>
                    <a:pt x="4053291" y="343549"/>
                  </a:lnTo>
                  <a:lnTo>
                    <a:pt x="2026645" y="2191495"/>
                  </a:lnTo>
                  <a:close/>
                </a:path>
              </a:pathLst>
            </a:custGeom>
            <a:solidFill>
              <a:srgbClr val="EDEDED"/>
            </a:solidFill>
          </p:spPr>
          <p:txBody>
            <a:bodyPr wrap="square" lIns="0" tIns="0" rIns="0" bIns="0" rtlCol="0"/>
            <a:lstStyle/>
            <a:p>
              <a:endParaRPr sz="700"/>
            </a:p>
          </p:txBody>
        </p:sp>
        <p:sp>
          <p:nvSpPr>
            <p:cNvPr id="10" name="object 10"/>
            <p:cNvSpPr/>
            <p:nvPr/>
          </p:nvSpPr>
          <p:spPr>
            <a:xfrm>
              <a:off x="1341922" y="5324789"/>
              <a:ext cx="4053840" cy="2192020"/>
            </a:xfrm>
            <a:custGeom>
              <a:avLst/>
              <a:gdLst/>
              <a:ahLst/>
              <a:cxnLst/>
              <a:rect l="l" t="t" r="r" b="b"/>
              <a:pathLst>
                <a:path w="4053840" h="2192020">
                  <a:moveTo>
                    <a:pt x="3039968" y="0"/>
                  </a:moveTo>
                  <a:lnTo>
                    <a:pt x="3039968" y="343549"/>
                  </a:lnTo>
                  <a:lnTo>
                    <a:pt x="4053291" y="343549"/>
                  </a:lnTo>
                  <a:lnTo>
                    <a:pt x="2026645" y="2191495"/>
                  </a:lnTo>
                  <a:lnTo>
                    <a:pt x="0" y="343549"/>
                  </a:lnTo>
                  <a:lnTo>
                    <a:pt x="1013322" y="343549"/>
                  </a:lnTo>
                  <a:lnTo>
                    <a:pt x="1013322" y="0"/>
                  </a:lnTo>
                  <a:lnTo>
                    <a:pt x="3039968" y="0"/>
                  </a:lnTo>
                  <a:close/>
                </a:path>
              </a:pathLst>
            </a:custGeom>
            <a:ln w="9524">
              <a:solidFill>
                <a:srgbClr val="595959"/>
              </a:solidFill>
            </a:ln>
          </p:spPr>
          <p:txBody>
            <a:bodyPr wrap="square" lIns="0" tIns="0" rIns="0" bIns="0" rtlCol="0"/>
            <a:lstStyle/>
            <a:p>
              <a:endParaRPr sz="700"/>
            </a:p>
          </p:txBody>
        </p:sp>
        <p:sp>
          <p:nvSpPr>
            <p:cNvPr id="11" name="object 11"/>
            <p:cNvSpPr/>
            <p:nvPr/>
          </p:nvSpPr>
          <p:spPr>
            <a:xfrm>
              <a:off x="744323" y="7405110"/>
              <a:ext cx="5248910" cy="1145540"/>
            </a:xfrm>
            <a:custGeom>
              <a:avLst/>
              <a:gdLst/>
              <a:ahLst/>
              <a:cxnLst/>
              <a:rect l="l" t="t" r="r" b="b"/>
              <a:pathLst>
                <a:path w="5248910" h="1145540">
                  <a:moveTo>
                    <a:pt x="5057589" y="1145397"/>
                  </a:moveTo>
                  <a:lnTo>
                    <a:pt x="190904" y="1145397"/>
                  </a:lnTo>
                  <a:lnTo>
                    <a:pt x="147131" y="1140355"/>
                  </a:lnTo>
                  <a:lnTo>
                    <a:pt x="106949" y="1125993"/>
                  </a:lnTo>
                  <a:lnTo>
                    <a:pt x="71503" y="1103457"/>
                  </a:lnTo>
                  <a:lnTo>
                    <a:pt x="41939" y="1073893"/>
                  </a:lnTo>
                  <a:lnTo>
                    <a:pt x="19403" y="1038448"/>
                  </a:lnTo>
                  <a:lnTo>
                    <a:pt x="5041" y="998267"/>
                  </a:lnTo>
                  <a:lnTo>
                    <a:pt x="0" y="954498"/>
                  </a:lnTo>
                  <a:lnTo>
                    <a:pt x="0" y="190899"/>
                  </a:lnTo>
                  <a:lnTo>
                    <a:pt x="5041" y="147130"/>
                  </a:lnTo>
                  <a:lnTo>
                    <a:pt x="19403" y="106949"/>
                  </a:lnTo>
                  <a:lnTo>
                    <a:pt x="41939" y="71504"/>
                  </a:lnTo>
                  <a:lnTo>
                    <a:pt x="71503" y="41940"/>
                  </a:lnTo>
                  <a:lnTo>
                    <a:pt x="106949" y="19404"/>
                  </a:lnTo>
                  <a:lnTo>
                    <a:pt x="147131" y="5042"/>
                  </a:lnTo>
                  <a:lnTo>
                    <a:pt x="190904" y="0"/>
                  </a:lnTo>
                  <a:lnTo>
                    <a:pt x="5057589" y="0"/>
                  </a:lnTo>
                  <a:lnTo>
                    <a:pt x="5130636" y="14537"/>
                  </a:lnTo>
                  <a:lnTo>
                    <a:pt x="5192564" y="55924"/>
                  </a:lnTo>
                  <a:lnTo>
                    <a:pt x="5233951" y="117852"/>
                  </a:lnTo>
                  <a:lnTo>
                    <a:pt x="5248489" y="190899"/>
                  </a:lnTo>
                  <a:lnTo>
                    <a:pt x="5248489" y="954498"/>
                  </a:lnTo>
                  <a:lnTo>
                    <a:pt x="5243447" y="998267"/>
                  </a:lnTo>
                  <a:lnTo>
                    <a:pt x="5229085" y="1038448"/>
                  </a:lnTo>
                  <a:lnTo>
                    <a:pt x="5206548" y="1073893"/>
                  </a:lnTo>
                  <a:lnTo>
                    <a:pt x="5176985" y="1103457"/>
                  </a:lnTo>
                  <a:lnTo>
                    <a:pt x="5141539" y="1125993"/>
                  </a:lnTo>
                  <a:lnTo>
                    <a:pt x="5101359" y="1140355"/>
                  </a:lnTo>
                  <a:lnTo>
                    <a:pt x="5057589" y="1145397"/>
                  </a:lnTo>
                  <a:close/>
                </a:path>
              </a:pathLst>
            </a:custGeom>
            <a:solidFill>
              <a:srgbClr val="EDEDED"/>
            </a:solidFill>
          </p:spPr>
          <p:txBody>
            <a:bodyPr wrap="square" lIns="0" tIns="0" rIns="0" bIns="0" rtlCol="0"/>
            <a:lstStyle/>
            <a:p>
              <a:endParaRPr sz="700"/>
            </a:p>
          </p:txBody>
        </p:sp>
        <p:sp>
          <p:nvSpPr>
            <p:cNvPr id="12" name="object 12"/>
            <p:cNvSpPr/>
            <p:nvPr/>
          </p:nvSpPr>
          <p:spPr>
            <a:xfrm>
              <a:off x="744323" y="7405110"/>
              <a:ext cx="5248910" cy="1145540"/>
            </a:xfrm>
            <a:custGeom>
              <a:avLst/>
              <a:gdLst/>
              <a:ahLst/>
              <a:cxnLst/>
              <a:rect l="l" t="t" r="r" b="b"/>
              <a:pathLst>
                <a:path w="5248910" h="1145540">
                  <a:moveTo>
                    <a:pt x="0" y="190899"/>
                  </a:moveTo>
                  <a:lnTo>
                    <a:pt x="5041" y="147130"/>
                  </a:lnTo>
                  <a:lnTo>
                    <a:pt x="19403" y="106949"/>
                  </a:lnTo>
                  <a:lnTo>
                    <a:pt x="41939" y="71504"/>
                  </a:lnTo>
                  <a:lnTo>
                    <a:pt x="71503" y="41940"/>
                  </a:lnTo>
                  <a:lnTo>
                    <a:pt x="106949" y="19404"/>
                  </a:lnTo>
                  <a:lnTo>
                    <a:pt x="147131" y="5042"/>
                  </a:lnTo>
                  <a:lnTo>
                    <a:pt x="190904" y="0"/>
                  </a:lnTo>
                  <a:lnTo>
                    <a:pt x="5057589" y="0"/>
                  </a:lnTo>
                  <a:lnTo>
                    <a:pt x="5130636" y="14537"/>
                  </a:lnTo>
                  <a:lnTo>
                    <a:pt x="5192564" y="55924"/>
                  </a:lnTo>
                  <a:lnTo>
                    <a:pt x="5233951" y="117852"/>
                  </a:lnTo>
                  <a:lnTo>
                    <a:pt x="5248489" y="190899"/>
                  </a:lnTo>
                  <a:lnTo>
                    <a:pt x="5248489" y="954498"/>
                  </a:lnTo>
                  <a:lnTo>
                    <a:pt x="5243447" y="998267"/>
                  </a:lnTo>
                  <a:lnTo>
                    <a:pt x="5229085" y="1038448"/>
                  </a:lnTo>
                  <a:lnTo>
                    <a:pt x="5206548" y="1073893"/>
                  </a:lnTo>
                  <a:lnTo>
                    <a:pt x="5176985" y="1103457"/>
                  </a:lnTo>
                  <a:lnTo>
                    <a:pt x="5141539" y="1125993"/>
                  </a:lnTo>
                  <a:lnTo>
                    <a:pt x="5101359" y="1140355"/>
                  </a:lnTo>
                  <a:lnTo>
                    <a:pt x="5057589" y="1145397"/>
                  </a:lnTo>
                  <a:lnTo>
                    <a:pt x="190904" y="1145397"/>
                  </a:lnTo>
                  <a:lnTo>
                    <a:pt x="147131" y="1140355"/>
                  </a:lnTo>
                  <a:lnTo>
                    <a:pt x="106949" y="1125993"/>
                  </a:lnTo>
                  <a:lnTo>
                    <a:pt x="71503" y="1103457"/>
                  </a:lnTo>
                  <a:lnTo>
                    <a:pt x="41939" y="1073893"/>
                  </a:lnTo>
                  <a:lnTo>
                    <a:pt x="19403" y="1038448"/>
                  </a:lnTo>
                  <a:lnTo>
                    <a:pt x="5041" y="998267"/>
                  </a:lnTo>
                  <a:lnTo>
                    <a:pt x="0" y="954498"/>
                  </a:lnTo>
                  <a:lnTo>
                    <a:pt x="0" y="190899"/>
                  </a:lnTo>
                  <a:close/>
                </a:path>
              </a:pathLst>
            </a:custGeom>
            <a:ln w="76199">
              <a:solidFill>
                <a:srgbClr val="0844A1"/>
              </a:solidFill>
            </a:ln>
          </p:spPr>
          <p:txBody>
            <a:bodyPr wrap="square" lIns="0" tIns="0" rIns="0" bIns="0" rtlCol="0"/>
            <a:lstStyle/>
            <a:p>
              <a:endParaRPr sz="700"/>
            </a:p>
          </p:txBody>
        </p:sp>
        <p:sp>
          <p:nvSpPr>
            <p:cNvPr id="13" name="object 13"/>
            <p:cNvSpPr/>
            <p:nvPr/>
          </p:nvSpPr>
          <p:spPr>
            <a:xfrm>
              <a:off x="799835" y="5837063"/>
              <a:ext cx="1600200" cy="739775"/>
            </a:xfrm>
            <a:custGeom>
              <a:avLst/>
              <a:gdLst/>
              <a:ahLst/>
              <a:cxnLst/>
              <a:rect l="l" t="t" r="r" b="b"/>
              <a:pathLst>
                <a:path w="1600200" h="739775">
                  <a:moveTo>
                    <a:pt x="1599596" y="739198"/>
                  </a:moveTo>
                  <a:lnTo>
                    <a:pt x="0" y="739198"/>
                  </a:lnTo>
                  <a:lnTo>
                    <a:pt x="0" y="0"/>
                  </a:lnTo>
                  <a:lnTo>
                    <a:pt x="1599596" y="0"/>
                  </a:lnTo>
                  <a:lnTo>
                    <a:pt x="1599596" y="739198"/>
                  </a:lnTo>
                  <a:close/>
                </a:path>
              </a:pathLst>
            </a:custGeom>
            <a:solidFill>
              <a:srgbClr val="EDEDED"/>
            </a:solidFill>
          </p:spPr>
          <p:txBody>
            <a:bodyPr wrap="square" lIns="0" tIns="0" rIns="0" bIns="0" rtlCol="0"/>
            <a:lstStyle/>
            <a:p>
              <a:endParaRPr sz="700"/>
            </a:p>
          </p:txBody>
        </p:sp>
        <p:sp>
          <p:nvSpPr>
            <p:cNvPr id="14" name="object 14"/>
            <p:cNvSpPr/>
            <p:nvPr/>
          </p:nvSpPr>
          <p:spPr>
            <a:xfrm>
              <a:off x="799835" y="5837063"/>
              <a:ext cx="1600200" cy="739775"/>
            </a:xfrm>
            <a:custGeom>
              <a:avLst/>
              <a:gdLst/>
              <a:ahLst/>
              <a:cxnLst/>
              <a:rect l="l" t="t" r="r" b="b"/>
              <a:pathLst>
                <a:path w="1600200" h="739775">
                  <a:moveTo>
                    <a:pt x="0" y="0"/>
                  </a:moveTo>
                  <a:lnTo>
                    <a:pt x="1599596" y="0"/>
                  </a:lnTo>
                  <a:lnTo>
                    <a:pt x="1599596" y="739198"/>
                  </a:lnTo>
                  <a:lnTo>
                    <a:pt x="0" y="739198"/>
                  </a:lnTo>
                  <a:lnTo>
                    <a:pt x="0" y="0"/>
                  </a:lnTo>
                  <a:close/>
                </a:path>
              </a:pathLst>
            </a:custGeom>
            <a:ln w="9524">
              <a:solidFill>
                <a:srgbClr val="595959"/>
              </a:solidFill>
            </a:ln>
          </p:spPr>
          <p:txBody>
            <a:bodyPr wrap="square" lIns="0" tIns="0" rIns="0" bIns="0" rtlCol="0"/>
            <a:lstStyle/>
            <a:p>
              <a:endParaRPr sz="700"/>
            </a:p>
          </p:txBody>
        </p:sp>
      </p:grpSp>
      <p:sp>
        <p:nvSpPr>
          <p:cNvPr id="15" name="object 15"/>
          <p:cNvSpPr txBox="1"/>
          <p:nvPr/>
        </p:nvSpPr>
        <p:spPr>
          <a:xfrm>
            <a:off x="799864" y="3033852"/>
            <a:ext cx="262890" cy="159659"/>
          </a:xfrm>
          <a:prstGeom prst="rect">
            <a:avLst/>
          </a:prstGeom>
        </p:spPr>
        <p:txBody>
          <a:bodyPr vert="horz" wrap="square" lIns="0" tIns="0" rIns="0" bIns="0" rtlCol="0">
            <a:spAutoFit/>
          </a:bodyPr>
          <a:lstStyle/>
          <a:p>
            <a:pPr>
              <a:lnSpc>
                <a:spcPts val="1188"/>
              </a:lnSpc>
            </a:pPr>
            <a:r>
              <a:rPr sz="1150" b="1" spc="-13" dirty="0">
                <a:latin typeface="Courier New"/>
                <a:cs typeface="Courier New"/>
              </a:rPr>
              <a:t>ime</a:t>
            </a:r>
            <a:endParaRPr sz="1150">
              <a:latin typeface="Courier New"/>
              <a:cs typeface="Courier New"/>
            </a:endParaRPr>
          </a:p>
        </p:txBody>
      </p:sp>
      <p:grpSp>
        <p:nvGrpSpPr>
          <p:cNvPr id="16" name="object 16"/>
          <p:cNvGrpSpPr/>
          <p:nvPr/>
        </p:nvGrpSpPr>
        <p:grpSpPr>
          <a:xfrm>
            <a:off x="902236" y="3039925"/>
            <a:ext cx="2043748" cy="572770"/>
            <a:chOff x="1804471" y="6079850"/>
            <a:chExt cx="4087495" cy="1145540"/>
          </a:xfrm>
        </p:grpSpPr>
        <p:sp>
          <p:nvSpPr>
            <p:cNvPr id="17" name="object 17"/>
            <p:cNvSpPr/>
            <p:nvPr/>
          </p:nvSpPr>
          <p:spPr>
            <a:xfrm>
              <a:off x="1809233" y="6084612"/>
              <a:ext cx="3094355" cy="739775"/>
            </a:xfrm>
            <a:custGeom>
              <a:avLst/>
              <a:gdLst/>
              <a:ahLst/>
              <a:cxnLst/>
              <a:rect l="l" t="t" r="r" b="b"/>
              <a:pathLst>
                <a:path w="3094354" h="739775">
                  <a:moveTo>
                    <a:pt x="3093906" y="739198"/>
                  </a:moveTo>
                  <a:lnTo>
                    <a:pt x="0" y="739198"/>
                  </a:lnTo>
                  <a:lnTo>
                    <a:pt x="0" y="0"/>
                  </a:lnTo>
                  <a:lnTo>
                    <a:pt x="3093906" y="0"/>
                  </a:lnTo>
                  <a:lnTo>
                    <a:pt x="3093906" y="739198"/>
                  </a:lnTo>
                  <a:close/>
                </a:path>
              </a:pathLst>
            </a:custGeom>
            <a:solidFill>
              <a:srgbClr val="EDEDED"/>
            </a:solidFill>
          </p:spPr>
          <p:txBody>
            <a:bodyPr wrap="square" lIns="0" tIns="0" rIns="0" bIns="0" rtlCol="0"/>
            <a:lstStyle/>
            <a:p>
              <a:endParaRPr sz="700"/>
            </a:p>
          </p:txBody>
        </p:sp>
        <p:sp>
          <p:nvSpPr>
            <p:cNvPr id="18" name="object 18"/>
            <p:cNvSpPr/>
            <p:nvPr/>
          </p:nvSpPr>
          <p:spPr>
            <a:xfrm>
              <a:off x="1809233" y="6084612"/>
              <a:ext cx="3094355" cy="739775"/>
            </a:xfrm>
            <a:custGeom>
              <a:avLst/>
              <a:gdLst/>
              <a:ahLst/>
              <a:cxnLst/>
              <a:rect l="l" t="t" r="r" b="b"/>
              <a:pathLst>
                <a:path w="3094354" h="739775">
                  <a:moveTo>
                    <a:pt x="0" y="0"/>
                  </a:moveTo>
                  <a:lnTo>
                    <a:pt x="3093906" y="0"/>
                  </a:lnTo>
                  <a:lnTo>
                    <a:pt x="3093906" y="739198"/>
                  </a:lnTo>
                  <a:lnTo>
                    <a:pt x="0" y="739198"/>
                  </a:lnTo>
                  <a:lnTo>
                    <a:pt x="0" y="0"/>
                  </a:lnTo>
                  <a:close/>
                </a:path>
              </a:pathLst>
            </a:custGeom>
            <a:ln w="9524">
              <a:solidFill>
                <a:srgbClr val="595959"/>
              </a:solidFill>
            </a:ln>
          </p:spPr>
          <p:txBody>
            <a:bodyPr wrap="square" lIns="0" tIns="0" rIns="0" bIns="0" rtlCol="0"/>
            <a:lstStyle/>
            <a:p>
              <a:endParaRPr sz="700"/>
            </a:p>
          </p:txBody>
        </p:sp>
        <p:sp>
          <p:nvSpPr>
            <p:cNvPr id="19" name="object 19"/>
            <p:cNvSpPr/>
            <p:nvPr/>
          </p:nvSpPr>
          <p:spPr>
            <a:xfrm>
              <a:off x="3477693" y="6480836"/>
              <a:ext cx="2409825" cy="739775"/>
            </a:xfrm>
            <a:custGeom>
              <a:avLst/>
              <a:gdLst/>
              <a:ahLst/>
              <a:cxnLst/>
              <a:rect l="l" t="t" r="r" b="b"/>
              <a:pathLst>
                <a:path w="2409825" h="739775">
                  <a:moveTo>
                    <a:pt x="2409295" y="739198"/>
                  </a:moveTo>
                  <a:lnTo>
                    <a:pt x="0" y="739198"/>
                  </a:lnTo>
                  <a:lnTo>
                    <a:pt x="0" y="0"/>
                  </a:lnTo>
                  <a:lnTo>
                    <a:pt x="2409295" y="0"/>
                  </a:lnTo>
                  <a:lnTo>
                    <a:pt x="2409295" y="739198"/>
                  </a:lnTo>
                  <a:close/>
                </a:path>
              </a:pathLst>
            </a:custGeom>
            <a:solidFill>
              <a:srgbClr val="EDEDED"/>
            </a:solidFill>
          </p:spPr>
          <p:txBody>
            <a:bodyPr wrap="square" lIns="0" tIns="0" rIns="0" bIns="0" rtlCol="0"/>
            <a:lstStyle/>
            <a:p>
              <a:endParaRPr sz="700"/>
            </a:p>
          </p:txBody>
        </p:sp>
        <p:sp>
          <p:nvSpPr>
            <p:cNvPr id="20" name="object 20"/>
            <p:cNvSpPr/>
            <p:nvPr/>
          </p:nvSpPr>
          <p:spPr>
            <a:xfrm>
              <a:off x="3477693" y="6480836"/>
              <a:ext cx="2409825" cy="739775"/>
            </a:xfrm>
            <a:custGeom>
              <a:avLst/>
              <a:gdLst/>
              <a:ahLst/>
              <a:cxnLst/>
              <a:rect l="l" t="t" r="r" b="b"/>
              <a:pathLst>
                <a:path w="2409825" h="739775">
                  <a:moveTo>
                    <a:pt x="0" y="0"/>
                  </a:moveTo>
                  <a:lnTo>
                    <a:pt x="2409295" y="0"/>
                  </a:lnTo>
                  <a:lnTo>
                    <a:pt x="2409295" y="739198"/>
                  </a:lnTo>
                  <a:lnTo>
                    <a:pt x="0" y="739198"/>
                  </a:lnTo>
                  <a:lnTo>
                    <a:pt x="0" y="0"/>
                  </a:lnTo>
                  <a:close/>
                </a:path>
              </a:pathLst>
            </a:custGeom>
            <a:ln w="9524">
              <a:solidFill>
                <a:srgbClr val="595959"/>
              </a:solidFill>
            </a:ln>
          </p:spPr>
          <p:txBody>
            <a:bodyPr wrap="square" lIns="0" tIns="0" rIns="0" bIns="0" rtlCol="0"/>
            <a:lstStyle/>
            <a:p>
              <a:endParaRPr sz="700"/>
            </a:p>
          </p:txBody>
        </p:sp>
      </p:grpSp>
      <p:sp>
        <p:nvSpPr>
          <p:cNvPr id="21" name="object 21"/>
          <p:cNvSpPr txBox="1"/>
          <p:nvPr/>
        </p:nvSpPr>
        <p:spPr>
          <a:xfrm>
            <a:off x="530624" y="3003042"/>
            <a:ext cx="2269173" cy="516808"/>
          </a:xfrm>
          <a:prstGeom prst="rect">
            <a:avLst/>
          </a:prstGeom>
        </p:spPr>
        <p:txBody>
          <a:bodyPr vert="horz" wrap="square" lIns="0" tIns="6350" rIns="0" bIns="0" rtlCol="0">
            <a:spAutoFit/>
          </a:bodyPr>
          <a:lstStyle/>
          <a:p>
            <a:pPr marL="6350">
              <a:lnSpc>
                <a:spcPts val="1178"/>
              </a:lnSpc>
              <a:spcBef>
                <a:spcPts val="50"/>
              </a:spcBef>
            </a:pPr>
            <a:r>
              <a:rPr sz="1150" b="1" spc="-13" dirty="0">
                <a:latin typeface="Courier New"/>
                <a:cs typeface="Courier New"/>
              </a:rPr>
              <a:t>J’a</a:t>
            </a:r>
            <a:endParaRPr sz="1150">
              <a:latin typeface="Courier New"/>
              <a:cs typeface="Courier New"/>
            </a:endParaRPr>
          </a:p>
          <a:p>
            <a:pPr marR="21590" algn="ctr">
              <a:lnSpc>
                <a:spcPts val="1178"/>
              </a:lnSpc>
            </a:pPr>
            <a:r>
              <a:rPr sz="1150" b="1" spc="-5" dirty="0">
                <a:latin typeface="Courier New"/>
                <a:cs typeface="Courier New"/>
              </a:rPr>
              <a:t>l'apprentissage</a:t>
            </a:r>
            <a:endParaRPr sz="1150">
              <a:latin typeface="Courier New"/>
              <a:cs typeface="Courier New"/>
            </a:endParaRPr>
          </a:p>
          <a:p>
            <a:pPr marL="1292225" algn="ctr">
              <a:spcBef>
                <a:spcPts val="180"/>
              </a:spcBef>
            </a:pPr>
            <a:r>
              <a:rPr sz="1150" b="1" spc="-5" dirty="0">
                <a:latin typeface="Courier New"/>
                <a:cs typeface="Courier New"/>
              </a:rPr>
              <a:t>automatique</a:t>
            </a:r>
            <a:endParaRPr sz="1150">
              <a:latin typeface="Courier New"/>
              <a:cs typeface="Courier New"/>
            </a:endParaRPr>
          </a:p>
        </p:txBody>
      </p:sp>
      <p:sp>
        <p:nvSpPr>
          <p:cNvPr id="22" name="object 22"/>
          <p:cNvSpPr txBox="1"/>
          <p:nvPr/>
        </p:nvSpPr>
        <p:spPr>
          <a:xfrm>
            <a:off x="520786"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545">
              <a:spcBef>
                <a:spcPts val="715"/>
              </a:spcBef>
            </a:pPr>
            <a:r>
              <a:rPr sz="1150" b="1" spc="-10" dirty="0">
                <a:latin typeface="Courier New"/>
                <a:cs typeface="Courier New"/>
              </a:rPr>
              <a:t>2345</a:t>
            </a:r>
            <a:endParaRPr sz="1150">
              <a:latin typeface="Courier New"/>
              <a:cs typeface="Courier New"/>
            </a:endParaRPr>
          </a:p>
        </p:txBody>
      </p:sp>
      <p:sp>
        <p:nvSpPr>
          <p:cNvPr id="23" name="object 23"/>
          <p:cNvSpPr txBox="1"/>
          <p:nvPr/>
        </p:nvSpPr>
        <p:spPr>
          <a:xfrm>
            <a:off x="1320560"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228">
              <a:spcBef>
                <a:spcPts val="715"/>
              </a:spcBef>
            </a:pPr>
            <a:r>
              <a:rPr sz="1150" b="1" spc="-10" dirty="0">
                <a:latin typeface="Courier New"/>
                <a:cs typeface="Courier New"/>
              </a:rPr>
              <a:t>3425</a:t>
            </a:r>
            <a:endParaRPr sz="1150">
              <a:latin typeface="Courier New"/>
              <a:cs typeface="Courier New"/>
            </a:endParaRPr>
          </a:p>
        </p:txBody>
      </p:sp>
      <p:sp>
        <p:nvSpPr>
          <p:cNvPr id="24" name="object 24"/>
          <p:cNvSpPr txBox="1"/>
          <p:nvPr/>
        </p:nvSpPr>
        <p:spPr>
          <a:xfrm>
            <a:off x="2120333"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228">
              <a:spcBef>
                <a:spcPts val="715"/>
              </a:spcBef>
            </a:pPr>
            <a:r>
              <a:rPr sz="1150" b="1" spc="-10" dirty="0">
                <a:latin typeface="Courier New"/>
                <a:cs typeface="Courier New"/>
              </a:rPr>
              <a:t>3853</a:t>
            </a:r>
            <a:endParaRPr sz="1150">
              <a:latin typeface="Courier New"/>
              <a:cs typeface="Courier New"/>
            </a:endParaRPr>
          </a:p>
        </p:txBody>
      </p:sp>
      <p:sp>
        <p:nvSpPr>
          <p:cNvPr id="25" name="object 25"/>
          <p:cNvSpPr txBox="1"/>
          <p:nvPr/>
        </p:nvSpPr>
        <p:spPr>
          <a:xfrm>
            <a:off x="595761" y="2182108"/>
            <a:ext cx="2139315" cy="439223"/>
          </a:xfrm>
          <a:prstGeom prst="rect">
            <a:avLst/>
          </a:prstGeom>
          <a:solidFill>
            <a:srgbClr val="EDEDED"/>
          </a:solidFill>
          <a:ln w="9524">
            <a:solidFill>
              <a:srgbClr val="595959"/>
            </a:solidFill>
          </a:ln>
        </p:spPr>
        <p:txBody>
          <a:bodyPr vert="horz" wrap="square" lIns="0" tIns="84455" rIns="0" bIns="0" rtlCol="0">
            <a:spAutoFit/>
          </a:bodyPr>
          <a:lstStyle/>
          <a:p>
            <a:pPr marL="90170" marR="116840">
              <a:spcBef>
                <a:spcPts val="665"/>
              </a:spcBef>
            </a:pPr>
            <a:r>
              <a:rPr sz="1150" b="1" dirty="0">
                <a:latin typeface="Courier New"/>
                <a:cs typeface="Courier New"/>
              </a:rPr>
              <a:t>J'aime</a:t>
            </a:r>
            <a:r>
              <a:rPr sz="1150" b="1" spc="-15" dirty="0">
                <a:latin typeface="Courier New"/>
                <a:cs typeface="Courier New"/>
              </a:rPr>
              <a:t> </a:t>
            </a:r>
            <a:r>
              <a:rPr sz="1150" b="1" spc="-5" dirty="0">
                <a:latin typeface="Courier New"/>
                <a:cs typeface="Courier New"/>
              </a:rPr>
              <a:t>l'apprentissage automatique</a:t>
            </a:r>
            <a:endParaRPr sz="1150">
              <a:latin typeface="Courier New"/>
              <a:cs typeface="Courier New"/>
            </a:endParaRPr>
          </a:p>
        </p:txBody>
      </p:sp>
      <p:grpSp>
        <p:nvGrpSpPr>
          <p:cNvPr id="26" name="object 26"/>
          <p:cNvGrpSpPr/>
          <p:nvPr/>
        </p:nvGrpSpPr>
        <p:grpSpPr>
          <a:xfrm>
            <a:off x="3465106" y="1976208"/>
            <a:ext cx="961073" cy="1387158"/>
            <a:chOff x="6930211" y="3952416"/>
            <a:chExt cx="1922145" cy="2774315"/>
          </a:xfrm>
        </p:grpSpPr>
        <p:sp>
          <p:nvSpPr>
            <p:cNvPr id="27" name="object 27"/>
            <p:cNvSpPr/>
            <p:nvPr/>
          </p:nvSpPr>
          <p:spPr>
            <a:xfrm>
              <a:off x="6939736" y="3961941"/>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28" name="object 28"/>
            <p:cNvSpPr/>
            <p:nvPr/>
          </p:nvSpPr>
          <p:spPr>
            <a:xfrm>
              <a:off x="6939736" y="3961941"/>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grpSp>
      <p:sp>
        <p:nvSpPr>
          <p:cNvPr id="29" name="object 29"/>
          <p:cNvSpPr txBox="1"/>
          <p:nvPr/>
        </p:nvSpPr>
        <p:spPr>
          <a:xfrm>
            <a:off x="3655355" y="2566843"/>
            <a:ext cx="580390" cy="191078"/>
          </a:xfrm>
          <a:prstGeom prst="rect">
            <a:avLst/>
          </a:prstGeom>
        </p:spPr>
        <p:txBody>
          <a:bodyPr vert="horz" wrap="square" lIns="0" tIns="6350" rIns="0" bIns="0" rtlCol="0">
            <a:spAutoFit/>
          </a:bodyPr>
          <a:lstStyle/>
          <a:p>
            <a:pPr marL="6350">
              <a:spcBef>
                <a:spcPts val="50"/>
              </a:spcBef>
            </a:pPr>
            <a:r>
              <a:rPr sz="1200" spc="-5" dirty="0"/>
              <a:t>Encoder</a:t>
            </a:r>
            <a:endParaRPr sz="1200"/>
          </a:p>
        </p:txBody>
      </p:sp>
      <p:grpSp>
        <p:nvGrpSpPr>
          <p:cNvPr id="30" name="object 30"/>
          <p:cNvGrpSpPr/>
          <p:nvPr/>
        </p:nvGrpSpPr>
        <p:grpSpPr>
          <a:xfrm>
            <a:off x="4575203" y="1321785"/>
            <a:ext cx="961073" cy="2041525"/>
            <a:chOff x="9150406" y="2643569"/>
            <a:chExt cx="1922145" cy="4083050"/>
          </a:xfrm>
        </p:grpSpPr>
        <p:sp>
          <p:nvSpPr>
            <p:cNvPr id="31" name="object 31"/>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32" name="object 32"/>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grpSp>
      <p:sp>
        <p:nvSpPr>
          <p:cNvPr id="33" name="object 33"/>
          <p:cNvSpPr txBox="1"/>
          <p:nvPr/>
        </p:nvSpPr>
        <p:spPr>
          <a:xfrm>
            <a:off x="4761249" y="2239569"/>
            <a:ext cx="588963" cy="191078"/>
          </a:xfrm>
          <a:prstGeom prst="rect">
            <a:avLst/>
          </a:prstGeom>
        </p:spPr>
        <p:txBody>
          <a:bodyPr vert="horz" wrap="square" lIns="0" tIns="6350" rIns="0" bIns="0" rtlCol="0">
            <a:spAutoFit/>
          </a:bodyPr>
          <a:lstStyle/>
          <a:p>
            <a:pPr marL="6350">
              <a:spcBef>
                <a:spcPts val="50"/>
              </a:spcBef>
            </a:pPr>
            <a:r>
              <a:rPr sz="1200" spc="-5" dirty="0"/>
              <a:t>Decoder</a:t>
            </a:r>
            <a:endParaRPr sz="1200"/>
          </a:p>
        </p:txBody>
      </p:sp>
      <p:grpSp>
        <p:nvGrpSpPr>
          <p:cNvPr id="34" name="object 34"/>
          <p:cNvGrpSpPr/>
          <p:nvPr/>
        </p:nvGrpSpPr>
        <p:grpSpPr>
          <a:xfrm>
            <a:off x="3699655" y="3696805"/>
            <a:ext cx="653415" cy="275908"/>
            <a:chOff x="7399310" y="7393609"/>
            <a:chExt cx="1306830" cy="551815"/>
          </a:xfrm>
        </p:grpSpPr>
        <p:sp>
          <p:nvSpPr>
            <p:cNvPr id="35" name="object 35"/>
            <p:cNvSpPr/>
            <p:nvPr/>
          </p:nvSpPr>
          <p:spPr>
            <a:xfrm>
              <a:off x="7408835"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36" name="object 36"/>
            <p:cNvSpPr/>
            <p:nvPr/>
          </p:nvSpPr>
          <p:spPr>
            <a:xfrm>
              <a:off x="7408835"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37" name="object 37"/>
          <p:cNvSpPr txBox="1"/>
          <p:nvPr/>
        </p:nvSpPr>
        <p:spPr>
          <a:xfrm>
            <a:off x="3827218"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38" name="object 38"/>
          <p:cNvGrpSpPr/>
          <p:nvPr/>
        </p:nvGrpSpPr>
        <p:grpSpPr>
          <a:xfrm>
            <a:off x="4660028" y="3696805"/>
            <a:ext cx="653415" cy="275908"/>
            <a:chOff x="9320055" y="7393609"/>
            <a:chExt cx="1306830" cy="551815"/>
          </a:xfrm>
        </p:grpSpPr>
        <p:sp>
          <p:nvSpPr>
            <p:cNvPr id="39" name="object 39"/>
            <p:cNvSpPr/>
            <p:nvPr/>
          </p:nvSpPr>
          <p:spPr>
            <a:xfrm>
              <a:off x="9329580"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40" name="object 40"/>
            <p:cNvSpPr/>
            <p:nvPr/>
          </p:nvSpPr>
          <p:spPr>
            <a:xfrm>
              <a:off x="9329580"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41" name="object 41"/>
          <p:cNvSpPr txBox="1"/>
          <p:nvPr/>
        </p:nvSpPr>
        <p:spPr>
          <a:xfrm>
            <a:off x="4787593"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42" name="object 42"/>
          <p:cNvGrpSpPr/>
          <p:nvPr/>
        </p:nvGrpSpPr>
        <p:grpSpPr>
          <a:xfrm>
            <a:off x="4660028" y="860342"/>
            <a:ext cx="653415" cy="382905"/>
            <a:chOff x="9320055" y="1720683"/>
            <a:chExt cx="1306830" cy="765810"/>
          </a:xfrm>
        </p:grpSpPr>
        <p:sp>
          <p:nvSpPr>
            <p:cNvPr id="43" name="object 43"/>
            <p:cNvSpPr/>
            <p:nvPr/>
          </p:nvSpPr>
          <p:spPr>
            <a:xfrm>
              <a:off x="9329580" y="1730208"/>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44" name="object 44"/>
            <p:cNvSpPr/>
            <p:nvPr/>
          </p:nvSpPr>
          <p:spPr>
            <a:xfrm>
              <a:off x="9329580" y="1730208"/>
              <a:ext cx="1287780" cy="746760"/>
            </a:xfrm>
            <a:custGeom>
              <a:avLst/>
              <a:gdLst/>
              <a:ahLst/>
              <a:cxnLst/>
              <a:rect l="l" t="t" r="r" b="b"/>
              <a:pathLst>
                <a:path w="1287779" h="746760">
                  <a:moveTo>
                    <a:pt x="0" y="51612"/>
                  </a:move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lnTo>
                    <a:pt x="51624" y="746398"/>
                  </a:lnTo>
                  <a:lnTo>
                    <a:pt x="31535" y="742342"/>
                  </a:lnTo>
                  <a:lnTo>
                    <a:pt x="15124" y="731281"/>
                  </a:lnTo>
                  <a:lnTo>
                    <a:pt x="4058" y="714875"/>
                  </a:lnTo>
                  <a:lnTo>
                    <a:pt x="0" y="694783"/>
                  </a:lnTo>
                  <a:lnTo>
                    <a:pt x="0" y="51612"/>
                  </a:lnTo>
                  <a:close/>
                </a:path>
              </a:pathLst>
            </a:custGeom>
            <a:ln w="19049">
              <a:solidFill>
                <a:srgbClr val="595959"/>
              </a:solidFill>
            </a:ln>
          </p:spPr>
          <p:txBody>
            <a:bodyPr wrap="square" lIns="0" tIns="0" rIns="0" bIns="0" rtlCol="0"/>
            <a:lstStyle/>
            <a:p>
              <a:endParaRPr sz="700"/>
            </a:p>
          </p:txBody>
        </p:sp>
      </p:grpSp>
      <p:sp>
        <p:nvSpPr>
          <p:cNvPr id="45" name="object 45"/>
          <p:cNvSpPr txBox="1"/>
          <p:nvPr/>
        </p:nvSpPr>
        <p:spPr>
          <a:xfrm>
            <a:off x="4770717" y="902671"/>
            <a:ext cx="432118" cy="276551"/>
          </a:xfrm>
          <a:prstGeom prst="rect">
            <a:avLst/>
          </a:prstGeom>
        </p:spPr>
        <p:txBody>
          <a:bodyPr vert="horz" wrap="square" lIns="0" tIns="5398" rIns="0" bIns="0" rtlCol="0">
            <a:spAutoFit/>
          </a:bodyPr>
          <a:lstStyle/>
          <a:p>
            <a:pPr marL="56832" marR="2540" indent="-50800">
              <a:lnSpc>
                <a:spcPct val="100699"/>
              </a:lnSpc>
              <a:spcBef>
                <a:spcPts val="43"/>
              </a:spcBef>
            </a:pPr>
            <a:r>
              <a:rPr sz="900" spc="-5" dirty="0"/>
              <a:t>Softmax output</a:t>
            </a:r>
            <a:endParaRPr sz="900"/>
          </a:p>
        </p:txBody>
      </p:sp>
      <p:grpSp>
        <p:nvGrpSpPr>
          <p:cNvPr id="46" name="object 46"/>
          <p:cNvGrpSpPr/>
          <p:nvPr/>
        </p:nvGrpSpPr>
        <p:grpSpPr>
          <a:xfrm>
            <a:off x="2977356" y="389767"/>
            <a:ext cx="5954713" cy="4020820"/>
            <a:chOff x="5954712" y="779533"/>
            <a:chExt cx="11909425" cy="8041640"/>
          </a:xfrm>
        </p:grpSpPr>
        <p:sp>
          <p:nvSpPr>
            <p:cNvPr id="47" name="object 47"/>
            <p:cNvSpPr/>
            <p:nvPr/>
          </p:nvSpPr>
          <p:spPr>
            <a:xfrm>
              <a:off x="7891034" y="3723817"/>
              <a:ext cx="1269365" cy="961390"/>
            </a:xfrm>
            <a:custGeom>
              <a:avLst/>
              <a:gdLst/>
              <a:ahLst/>
              <a:cxnLst/>
              <a:rect l="l" t="t" r="r" b="b"/>
              <a:pathLst>
                <a:path w="1269365" h="961389">
                  <a:moveTo>
                    <a:pt x="0" y="238124"/>
                  </a:moveTo>
                  <a:lnTo>
                    <a:pt x="0" y="0"/>
                  </a:lnTo>
                  <a:lnTo>
                    <a:pt x="1110097" y="0"/>
                  </a:lnTo>
                  <a:lnTo>
                    <a:pt x="1110097" y="961123"/>
                  </a:lnTo>
                  <a:lnTo>
                    <a:pt x="1268997" y="961123"/>
                  </a:lnTo>
                </a:path>
              </a:pathLst>
            </a:custGeom>
            <a:ln w="19049">
              <a:solidFill>
                <a:srgbClr val="595959"/>
              </a:solidFill>
            </a:ln>
          </p:spPr>
          <p:txBody>
            <a:bodyPr wrap="square" lIns="0" tIns="0" rIns="0" bIns="0" rtlCol="0"/>
            <a:lstStyle/>
            <a:p>
              <a:endParaRPr sz="700"/>
            </a:p>
          </p:txBody>
        </p:sp>
        <p:sp>
          <p:nvSpPr>
            <p:cNvPr id="48" name="object 48"/>
            <p:cNvSpPr/>
            <p:nvPr/>
          </p:nvSpPr>
          <p:spPr>
            <a:xfrm>
              <a:off x="8021183" y="6747586"/>
              <a:ext cx="1983739" cy="93345"/>
            </a:xfrm>
            <a:custGeom>
              <a:avLst/>
              <a:gdLst/>
              <a:ahLst/>
              <a:cxnLst/>
              <a:rect l="l" t="t" r="r" b="b"/>
              <a:pathLst>
                <a:path w="1983740" h="93345">
                  <a:moveTo>
                    <a:pt x="62924" y="86449"/>
                  </a:moveTo>
                  <a:lnTo>
                    <a:pt x="31449" y="0"/>
                  </a:lnTo>
                  <a:lnTo>
                    <a:pt x="0" y="86449"/>
                  </a:lnTo>
                  <a:lnTo>
                    <a:pt x="62924" y="86449"/>
                  </a:lnTo>
                  <a:close/>
                </a:path>
                <a:path w="1983740" h="93345">
                  <a:moveTo>
                    <a:pt x="1983671" y="93049"/>
                  </a:moveTo>
                  <a:lnTo>
                    <a:pt x="1952196" y="6599"/>
                  </a:lnTo>
                  <a:lnTo>
                    <a:pt x="1920746" y="93049"/>
                  </a:lnTo>
                  <a:lnTo>
                    <a:pt x="1983671" y="93049"/>
                  </a:lnTo>
                  <a:close/>
                </a:path>
              </a:pathLst>
            </a:custGeom>
            <a:ln w="19049">
              <a:solidFill>
                <a:srgbClr val="595959"/>
              </a:solidFill>
            </a:ln>
          </p:spPr>
          <p:txBody>
            <a:bodyPr wrap="square" lIns="0" tIns="0" rIns="0" bIns="0" rtlCol="0"/>
            <a:lstStyle/>
            <a:p>
              <a:endParaRPr sz="700"/>
            </a:p>
          </p:txBody>
        </p:sp>
        <p:sp>
          <p:nvSpPr>
            <p:cNvPr id="49" name="object 49"/>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sp>
          <p:nvSpPr>
            <p:cNvPr id="50" name="object 50"/>
            <p:cNvSpPr/>
            <p:nvPr/>
          </p:nvSpPr>
          <p:spPr>
            <a:xfrm>
              <a:off x="8021183" y="7962933"/>
              <a:ext cx="63500" cy="86995"/>
            </a:xfrm>
            <a:custGeom>
              <a:avLst/>
              <a:gdLst/>
              <a:ahLst/>
              <a:cxnLst/>
              <a:rect l="l" t="t" r="r" b="b"/>
              <a:pathLst>
                <a:path w="63500" h="86995">
                  <a:moveTo>
                    <a:pt x="62924" y="86449"/>
                  </a:moveTo>
                  <a:lnTo>
                    <a:pt x="31449" y="0"/>
                  </a:lnTo>
                  <a:lnTo>
                    <a:pt x="0" y="86449"/>
                  </a:lnTo>
                  <a:lnTo>
                    <a:pt x="62924" y="86449"/>
                  </a:lnTo>
                  <a:close/>
                </a:path>
              </a:pathLst>
            </a:custGeom>
            <a:ln w="19049">
              <a:solidFill>
                <a:srgbClr val="595959"/>
              </a:solidFill>
            </a:ln>
          </p:spPr>
          <p:txBody>
            <a:bodyPr wrap="square" lIns="0" tIns="0" rIns="0" bIns="0" rtlCol="0"/>
            <a:lstStyle/>
            <a:p>
              <a:endParaRPr sz="700"/>
            </a:p>
          </p:txBody>
        </p:sp>
        <p:sp>
          <p:nvSpPr>
            <p:cNvPr id="51" name="object 51"/>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sp>
          <p:nvSpPr>
            <p:cNvPr id="52" name="object 52"/>
            <p:cNvSpPr/>
            <p:nvPr/>
          </p:nvSpPr>
          <p:spPr>
            <a:xfrm>
              <a:off x="9941929" y="7962933"/>
              <a:ext cx="63500" cy="86995"/>
            </a:xfrm>
            <a:custGeom>
              <a:avLst/>
              <a:gdLst/>
              <a:ahLst/>
              <a:cxnLst/>
              <a:rect l="l" t="t" r="r" b="b"/>
              <a:pathLst>
                <a:path w="63500" h="86995">
                  <a:moveTo>
                    <a:pt x="62924" y="86449"/>
                  </a:moveTo>
                  <a:lnTo>
                    <a:pt x="31449" y="0"/>
                  </a:lnTo>
                  <a:lnTo>
                    <a:pt x="0" y="86449"/>
                  </a:lnTo>
                  <a:lnTo>
                    <a:pt x="62924" y="86449"/>
                  </a:lnTo>
                  <a:close/>
                </a:path>
              </a:pathLst>
            </a:custGeom>
            <a:ln w="19049">
              <a:solidFill>
                <a:srgbClr val="595959"/>
              </a:solidFill>
            </a:ln>
          </p:spPr>
          <p:txBody>
            <a:bodyPr wrap="square" lIns="0" tIns="0" rIns="0" bIns="0" rtlCol="0"/>
            <a:lstStyle/>
            <a:p>
              <a:endParaRPr sz="700"/>
            </a:p>
          </p:txBody>
        </p:sp>
        <p:sp>
          <p:nvSpPr>
            <p:cNvPr id="53" name="object 53"/>
            <p:cNvSpPr/>
            <p:nvPr/>
          </p:nvSpPr>
          <p:spPr>
            <a:xfrm>
              <a:off x="9973379" y="875510"/>
              <a:ext cx="0" cy="763270"/>
            </a:xfrm>
            <a:custGeom>
              <a:avLst/>
              <a:gdLst/>
              <a:ahLst/>
              <a:cxnLst/>
              <a:rect l="l" t="t" r="r" b="b"/>
              <a:pathLst>
                <a:path h="763269">
                  <a:moveTo>
                    <a:pt x="0" y="0"/>
                  </a:moveTo>
                  <a:lnTo>
                    <a:pt x="0" y="762875"/>
                  </a:lnTo>
                </a:path>
              </a:pathLst>
            </a:custGeom>
            <a:ln w="19049">
              <a:solidFill>
                <a:srgbClr val="595959"/>
              </a:solidFill>
            </a:ln>
          </p:spPr>
          <p:txBody>
            <a:bodyPr wrap="square" lIns="0" tIns="0" rIns="0" bIns="0" rtlCol="0"/>
            <a:lstStyle/>
            <a:p>
              <a:endParaRPr sz="700"/>
            </a:p>
          </p:txBody>
        </p:sp>
        <p:pic>
          <p:nvPicPr>
            <p:cNvPr id="54" name="object 54"/>
            <p:cNvPicPr/>
            <p:nvPr/>
          </p:nvPicPr>
          <p:blipFill>
            <a:blip r:embed="rId5" cstate="print"/>
            <a:stretch>
              <a:fillRect/>
            </a:stretch>
          </p:blipFill>
          <p:spPr>
            <a:xfrm>
              <a:off x="9932404" y="779533"/>
              <a:ext cx="81974" cy="105502"/>
            </a:xfrm>
            <a:prstGeom prst="rect">
              <a:avLst/>
            </a:prstGeom>
          </p:spPr>
        </p:pic>
        <p:sp>
          <p:nvSpPr>
            <p:cNvPr id="55" name="object 55"/>
            <p:cNvSpPr/>
            <p:nvPr/>
          </p:nvSpPr>
          <p:spPr>
            <a:xfrm>
              <a:off x="5992812" y="7977808"/>
              <a:ext cx="1826260" cy="614045"/>
            </a:xfrm>
            <a:custGeom>
              <a:avLst/>
              <a:gdLst/>
              <a:ahLst/>
              <a:cxnLst/>
              <a:rect l="l" t="t" r="r" b="b"/>
              <a:pathLst>
                <a:path w="1826259" h="614045">
                  <a:moveTo>
                    <a:pt x="0" y="0"/>
                  </a:moveTo>
                  <a:lnTo>
                    <a:pt x="913073" y="0"/>
                  </a:lnTo>
                  <a:lnTo>
                    <a:pt x="913073" y="613498"/>
                  </a:lnTo>
                  <a:lnTo>
                    <a:pt x="1826096" y="613498"/>
                  </a:lnTo>
                </a:path>
              </a:pathLst>
            </a:custGeom>
            <a:ln w="76199">
              <a:solidFill>
                <a:srgbClr val="0844A1"/>
              </a:solidFill>
            </a:ln>
          </p:spPr>
          <p:txBody>
            <a:bodyPr wrap="square" lIns="0" tIns="0" rIns="0" bIns="0" rtlCol="0"/>
            <a:lstStyle/>
            <a:p>
              <a:endParaRPr sz="700"/>
            </a:p>
          </p:txBody>
        </p:sp>
        <p:sp>
          <p:nvSpPr>
            <p:cNvPr id="56" name="object 56"/>
            <p:cNvSpPr/>
            <p:nvPr/>
          </p:nvSpPr>
          <p:spPr>
            <a:xfrm>
              <a:off x="7818983" y="5758522"/>
              <a:ext cx="459105" cy="3062605"/>
            </a:xfrm>
            <a:custGeom>
              <a:avLst/>
              <a:gdLst/>
              <a:ahLst/>
              <a:cxnLst/>
              <a:rect l="l" t="t" r="r" b="b"/>
              <a:pathLst>
                <a:path w="459104" h="3062604">
                  <a:moveTo>
                    <a:pt x="458990" y="2832747"/>
                  </a:moveTo>
                  <a:lnTo>
                    <a:pt x="454545" y="2787751"/>
                  </a:lnTo>
                  <a:lnTo>
                    <a:pt x="441528" y="2744914"/>
                  </a:lnTo>
                  <a:lnTo>
                    <a:pt x="420433" y="2705417"/>
                  </a:lnTo>
                  <a:lnTo>
                    <a:pt x="391769" y="2670467"/>
                  </a:lnTo>
                  <a:lnTo>
                    <a:pt x="356806" y="2641803"/>
                  </a:lnTo>
                  <a:lnTo>
                    <a:pt x="317322" y="2620708"/>
                  </a:lnTo>
                  <a:lnTo>
                    <a:pt x="274472" y="2607691"/>
                  </a:lnTo>
                  <a:lnTo>
                    <a:pt x="229489" y="2603246"/>
                  </a:lnTo>
                  <a:lnTo>
                    <a:pt x="183235" y="2607907"/>
                  </a:lnTo>
                  <a:lnTo>
                    <a:pt x="140157" y="2621280"/>
                  </a:lnTo>
                  <a:lnTo>
                    <a:pt x="101180" y="2642438"/>
                  </a:lnTo>
                  <a:lnTo>
                    <a:pt x="67208" y="2670454"/>
                  </a:lnTo>
                  <a:lnTo>
                    <a:pt x="39192" y="2704427"/>
                  </a:lnTo>
                  <a:lnTo>
                    <a:pt x="18034" y="2743416"/>
                  </a:lnTo>
                  <a:lnTo>
                    <a:pt x="4660" y="2786494"/>
                  </a:lnTo>
                  <a:lnTo>
                    <a:pt x="0" y="2832747"/>
                  </a:lnTo>
                  <a:lnTo>
                    <a:pt x="4660" y="2878988"/>
                  </a:lnTo>
                  <a:lnTo>
                    <a:pt x="18034" y="2922079"/>
                  </a:lnTo>
                  <a:lnTo>
                    <a:pt x="39192" y="2961055"/>
                  </a:lnTo>
                  <a:lnTo>
                    <a:pt x="67208" y="2995028"/>
                  </a:lnTo>
                  <a:lnTo>
                    <a:pt x="101180" y="3023044"/>
                  </a:lnTo>
                  <a:lnTo>
                    <a:pt x="140157" y="3044202"/>
                  </a:lnTo>
                  <a:lnTo>
                    <a:pt x="183235" y="3057575"/>
                  </a:lnTo>
                  <a:lnTo>
                    <a:pt x="229489" y="3062236"/>
                  </a:lnTo>
                  <a:lnTo>
                    <a:pt x="275742" y="3057575"/>
                  </a:lnTo>
                  <a:lnTo>
                    <a:pt x="318820" y="3044202"/>
                  </a:lnTo>
                  <a:lnTo>
                    <a:pt x="357809" y="3023044"/>
                  </a:lnTo>
                  <a:lnTo>
                    <a:pt x="391769" y="2995028"/>
                  </a:lnTo>
                  <a:lnTo>
                    <a:pt x="419798" y="2961055"/>
                  </a:lnTo>
                  <a:lnTo>
                    <a:pt x="440956" y="2922079"/>
                  </a:lnTo>
                  <a:lnTo>
                    <a:pt x="454329" y="2878988"/>
                  </a:lnTo>
                  <a:lnTo>
                    <a:pt x="458990" y="2832747"/>
                  </a:lnTo>
                  <a:close/>
                </a:path>
                <a:path w="459104" h="3062604">
                  <a:moveTo>
                    <a:pt x="458990" y="229501"/>
                  </a:moveTo>
                  <a:lnTo>
                    <a:pt x="454545" y="184505"/>
                  </a:lnTo>
                  <a:lnTo>
                    <a:pt x="441528" y="141668"/>
                  </a:lnTo>
                  <a:lnTo>
                    <a:pt x="420433" y="102171"/>
                  </a:lnTo>
                  <a:lnTo>
                    <a:pt x="391769" y="67221"/>
                  </a:lnTo>
                  <a:lnTo>
                    <a:pt x="356806" y="38557"/>
                  </a:lnTo>
                  <a:lnTo>
                    <a:pt x="317322" y="17462"/>
                  </a:lnTo>
                  <a:lnTo>
                    <a:pt x="274472" y="4445"/>
                  </a:lnTo>
                  <a:lnTo>
                    <a:pt x="229489" y="0"/>
                  </a:lnTo>
                  <a:lnTo>
                    <a:pt x="183235" y="4660"/>
                  </a:lnTo>
                  <a:lnTo>
                    <a:pt x="140157" y="18034"/>
                  </a:lnTo>
                  <a:lnTo>
                    <a:pt x="101180" y="39192"/>
                  </a:lnTo>
                  <a:lnTo>
                    <a:pt x="67208" y="67221"/>
                  </a:lnTo>
                  <a:lnTo>
                    <a:pt x="39192" y="101180"/>
                  </a:lnTo>
                  <a:lnTo>
                    <a:pt x="18034" y="140169"/>
                  </a:lnTo>
                  <a:lnTo>
                    <a:pt x="4660" y="183248"/>
                  </a:lnTo>
                  <a:lnTo>
                    <a:pt x="0" y="229501"/>
                  </a:lnTo>
                  <a:lnTo>
                    <a:pt x="4660" y="275755"/>
                  </a:lnTo>
                  <a:lnTo>
                    <a:pt x="18034" y="318833"/>
                  </a:lnTo>
                  <a:lnTo>
                    <a:pt x="39192" y="357809"/>
                  </a:lnTo>
                  <a:lnTo>
                    <a:pt x="67208" y="391782"/>
                  </a:lnTo>
                  <a:lnTo>
                    <a:pt x="101180" y="419798"/>
                  </a:lnTo>
                  <a:lnTo>
                    <a:pt x="140157" y="440956"/>
                  </a:lnTo>
                  <a:lnTo>
                    <a:pt x="183235" y="454329"/>
                  </a:lnTo>
                  <a:lnTo>
                    <a:pt x="229489" y="458990"/>
                  </a:lnTo>
                  <a:lnTo>
                    <a:pt x="275742" y="454329"/>
                  </a:lnTo>
                  <a:lnTo>
                    <a:pt x="318820" y="440956"/>
                  </a:lnTo>
                  <a:lnTo>
                    <a:pt x="357809" y="419798"/>
                  </a:lnTo>
                  <a:lnTo>
                    <a:pt x="391769" y="391782"/>
                  </a:lnTo>
                  <a:lnTo>
                    <a:pt x="419798" y="357809"/>
                  </a:lnTo>
                  <a:lnTo>
                    <a:pt x="440956" y="318833"/>
                  </a:lnTo>
                  <a:lnTo>
                    <a:pt x="454329" y="275755"/>
                  </a:lnTo>
                  <a:lnTo>
                    <a:pt x="458990" y="229501"/>
                  </a:lnTo>
                  <a:close/>
                </a:path>
              </a:pathLst>
            </a:custGeom>
            <a:solidFill>
              <a:srgbClr val="0844A1"/>
            </a:solidFill>
          </p:spPr>
          <p:txBody>
            <a:bodyPr wrap="square" lIns="0" tIns="0" rIns="0" bIns="0" rtlCol="0"/>
            <a:lstStyle/>
            <a:p>
              <a:endParaRPr sz="700"/>
            </a:p>
          </p:txBody>
        </p:sp>
        <p:sp>
          <p:nvSpPr>
            <p:cNvPr id="57" name="object 57"/>
            <p:cNvSpPr/>
            <p:nvPr/>
          </p:nvSpPr>
          <p:spPr>
            <a:xfrm>
              <a:off x="8048483" y="4270141"/>
              <a:ext cx="2903220" cy="4091940"/>
            </a:xfrm>
            <a:custGeom>
              <a:avLst/>
              <a:gdLst/>
              <a:ahLst/>
              <a:cxnLst/>
              <a:rect l="l" t="t" r="r" b="b"/>
              <a:pathLst>
                <a:path w="2903220" h="4091940">
                  <a:moveTo>
                    <a:pt x="0" y="4091616"/>
                  </a:moveTo>
                  <a:lnTo>
                    <a:pt x="0" y="1947221"/>
                  </a:lnTo>
                </a:path>
                <a:path w="2903220" h="4091940">
                  <a:moveTo>
                    <a:pt x="1214197" y="144199"/>
                  </a:moveTo>
                  <a:lnTo>
                    <a:pt x="1221547" y="98617"/>
                  </a:lnTo>
                  <a:lnTo>
                    <a:pt x="1242016" y="59032"/>
                  </a:lnTo>
                  <a:lnTo>
                    <a:pt x="1273230" y="27819"/>
                  </a:lnTo>
                  <a:lnTo>
                    <a:pt x="1312814" y="7350"/>
                  </a:lnTo>
                  <a:lnTo>
                    <a:pt x="1358397" y="0"/>
                  </a:lnTo>
                  <a:lnTo>
                    <a:pt x="2758994" y="0"/>
                  </a:lnTo>
                  <a:lnTo>
                    <a:pt x="2814181" y="10978"/>
                  </a:lnTo>
                  <a:lnTo>
                    <a:pt x="2860969" y="42224"/>
                  </a:lnTo>
                  <a:lnTo>
                    <a:pt x="2892216" y="89012"/>
                  </a:lnTo>
                  <a:lnTo>
                    <a:pt x="2903194" y="144199"/>
                  </a:lnTo>
                  <a:lnTo>
                    <a:pt x="2903194" y="720998"/>
                  </a:lnTo>
                  <a:lnTo>
                    <a:pt x="2895843" y="766580"/>
                  </a:lnTo>
                  <a:lnTo>
                    <a:pt x="2875375" y="806165"/>
                  </a:lnTo>
                  <a:lnTo>
                    <a:pt x="2844161" y="837379"/>
                  </a:lnTo>
                  <a:lnTo>
                    <a:pt x="2804576" y="857847"/>
                  </a:lnTo>
                  <a:lnTo>
                    <a:pt x="2758994" y="865198"/>
                  </a:lnTo>
                  <a:lnTo>
                    <a:pt x="1358397" y="865198"/>
                  </a:lnTo>
                  <a:lnTo>
                    <a:pt x="1312814" y="857847"/>
                  </a:lnTo>
                  <a:lnTo>
                    <a:pt x="1273230" y="837379"/>
                  </a:lnTo>
                  <a:lnTo>
                    <a:pt x="1242016" y="806165"/>
                  </a:lnTo>
                  <a:lnTo>
                    <a:pt x="1221547" y="766580"/>
                  </a:lnTo>
                  <a:lnTo>
                    <a:pt x="1214197" y="720998"/>
                  </a:lnTo>
                  <a:lnTo>
                    <a:pt x="1214197" y="144199"/>
                  </a:lnTo>
                  <a:close/>
                </a:path>
              </a:pathLst>
            </a:custGeom>
            <a:ln w="76199">
              <a:solidFill>
                <a:srgbClr val="0844A1"/>
              </a:solidFill>
            </a:ln>
          </p:spPr>
          <p:txBody>
            <a:bodyPr wrap="square" lIns="0" tIns="0" rIns="0" bIns="0" rtlCol="0"/>
            <a:lstStyle/>
            <a:p>
              <a:endParaRPr sz="700"/>
            </a:p>
          </p:txBody>
        </p:sp>
        <p:sp>
          <p:nvSpPr>
            <p:cNvPr id="58" name="object 58"/>
            <p:cNvSpPr/>
            <p:nvPr/>
          </p:nvSpPr>
          <p:spPr>
            <a:xfrm>
              <a:off x="9750971" y="5758522"/>
              <a:ext cx="459105" cy="3062605"/>
            </a:xfrm>
            <a:custGeom>
              <a:avLst/>
              <a:gdLst/>
              <a:ahLst/>
              <a:cxnLst/>
              <a:rect l="l" t="t" r="r" b="b"/>
              <a:pathLst>
                <a:path w="459104" h="3062604">
                  <a:moveTo>
                    <a:pt x="459003" y="2832747"/>
                  </a:moveTo>
                  <a:lnTo>
                    <a:pt x="454558" y="2787751"/>
                  </a:lnTo>
                  <a:lnTo>
                    <a:pt x="441528" y="2744914"/>
                  </a:lnTo>
                  <a:lnTo>
                    <a:pt x="420446" y="2705417"/>
                  </a:lnTo>
                  <a:lnTo>
                    <a:pt x="391782" y="2670467"/>
                  </a:lnTo>
                  <a:lnTo>
                    <a:pt x="356819" y="2641803"/>
                  </a:lnTo>
                  <a:lnTo>
                    <a:pt x="317322" y="2620708"/>
                  </a:lnTo>
                  <a:lnTo>
                    <a:pt x="274485" y="2607691"/>
                  </a:lnTo>
                  <a:lnTo>
                    <a:pt x="229501" y="2603246"/>
                  </a:lnTo>
                  <a:lnTo>
                    <a:pt x="183248" y="2607907"/>
                  </a:lnTo>
                  <a:lnTo>
                    <a:pt x="140169" y="2621280"/>
                  </a:lnTo>
                  <a:lnTo>
                    <a:pt x="101193" y="2642438"/>
                  </a:lnTo>
                  <a:lnTo>
                    <a:pt x="67221" y="2670454"/>
                  </a:lnTo>
                  <a:lnTo>
                    <a:pt x="39192" y="2704427"/>
                  </a:lnTo>
                  <a:lnTo>
                    <a:pt x="18034" y="2743416"/>
                  </a:lnTo>
                  <a:lnTo>
                    <a:pt x="4660" y="2786494"/>
                  </a:lnTo>
                  <a:lnTo>
                    <a:pt x="0" y="2832747"/>
                  </a:lnTo>
                  <a:lnTo>
                    <a:pt x="4660" y="2878988"/>
                  </a:lnTo>
                  <a:lnTo>
                    <a:pt x="18034" y="2922079"/>
                  </a:lnTo>
                  <a:lnTo>
                    <a:pt x="39192" y="2961055"/>
                  </a:lnTo>
                  <a:lnTo>
                    <a:pt x="67221" y="2995028"/>
                  </a:lnTo>
                  <a:lnTo>
                    <a:pt x="101193" y="3023044"/>
                  </a:lnTo>
                  <a:lnTo>
                    <a:pt x="140169" y="3044202"/>
                  </a:lnTo>
                  <a:lnTo>
                    <a:pt x="183248" y="3057575"/>
                  </a:lnTo>
                  <a:lnTo>
                    <a:pt x="229501" y="3062236"/>
                  </a:lnTo>
                  <a:lnTo>
                    <a:pt x="275755" y="3057575"/>
                  </a:lnTo>
                  <a:lnTo>
                    <a:pt x="318833" y="3044202"/>
                  </a:lnTo>
                  <a:lnTo>
                    <a:pt x="357822" y="3023044"/>
                  </a:lnTo>
                  <a:lnTo>
                    <a:pt x="391782" y="2995028"/>
                  </a:lnTo>
                  <a:lnTo>
                    <a:pt x="419811" y="2961055"/>
                  </a:lnTo>
                  <a:lnTo>
                    <a:pt x="440969" y="2922079"/>
                  </a:lnTo>
                  <a:lnTo>
                    <a:pt x="454342" y="2878988"/>
                  </a:lnTo>
                  <a:lnTo>
                    <a:pt x="459003" y="2832747"/>
                  </a:lnTo>
                  <a:close/>
                </a:path>
                <a:path w="459104" h="3062604">
                  <a:moveTo>
                    <a:pt x="459003" y="229501"/>
                  </a:moveTo>
                  <a:lnTo>
                    <a:pt x="454558" y="184505"/>
                  </a:lnTo>
                  <a:lnTo>
                    <a:pt x="441528" y="141668"/>
                  </a:lnTo>
                  <a:lnTo>
                    <a:pt x="420446" y="102171"/>
                  </a:lnTo>
                  <a:lnTo>
                    <a:pt x="391782" y="67221"/>
                  </a:lnTo>
                  <a:lnTo>
                    <a:pt x="356819" y="38557"/>
                  </a:lnTo>
                  <a:lnTo>
                    <a:pt x="317322" y="17462"/>
                  </a:lnTo>
                  <a:lnTo>
                    <a:pt x="274485" y="4445"/>
                  </a:lnTo>
                  <a:lnTo>
                    <a:pt x="229501" y="0"/>
                  </a:lnTo>
                  <a:lnTo>
                    <a:pt x="183248" y="4660"/>
                  </a:lnTo>
                  <a:lnTo>
                    <a:pt x="140169" y="18034"/>
                  </a:lnTo>
                  <a:lnTo>
                    <a:pt x="101193" y="39192"/>
                  </a:lnTo>
                  <a:lnTo>
                    <a:pt x="67221" y="67221"/>
                  </a:lnTo>
                  <a:lnTo>
                    <a:pt x="39192" y="101180"/>
                  </a:lnTo>
                  <a:lnTo>
                    <a:pt x="18034" y="140169"/>
                  </a:lnTo>
                  <a:lnTo>
                    <a:pt x="4660" y="183248"/>
                  </a:lnTo>
                  <a:lnTo>
                    <a:pt x="0" y="229501"/>
                  </a:lnTo>
                  <a:lnTo>
                    <a:pt x="4660" y="275755"/>
                  </a:lnTo>
                  <a:lnTo>
                    <a:pt x="18034" y="318833"/>
                  </a:lnTo>
                  <a:lnTo>
                    <a:pt x="39192" y="357809"/>
                  </a:lnTo>
                  <a:lnTo>
                    <a:pt x="67221" y="391782"/>
                  </a:lnTo>
                  <a:lnTo>
                    <a:pt x="101193" y="419798"/>
                  </a:lnTo>
                  <a:lnTo>
                    <a:pt x="140169" y="440956"/>
                  </a:lnTo>
                  <a:lnTo>
                    <a:pt x="183248" y="454329"/>
                  </a:lnTo>
                  <a:lnTo>
                    <a:pt x="229501" y="458990"/>
                  </a:lnTo>
                  <a:lnTo>
                    <a:pt x="275755" y="454329"/>
                  </a:lnTo>
                  <a:lnTo>
                    <a:pt x="318833" y="440956"/>
                  </a:lnTo>
                  <a:lnTo>
                    <a:pt x="357822" y="419798"/>
                  </a:lnTo>
                  <a:lnTo>
                    <a:pt x="391782" y="391782"/>
                  </a:lnTo>
                  <a:lnTo>
                    <a:pt x="419811" y="357809"/>
                  </a:lnTo>
                  <a:lnTo>
                    <a:pt x="440969" y="318833"/>
                  </a:lnTo>
                  <a:lnTo>
                    <a:pt x="454342" y="275755"/>
                  </a:lnTo>
                  <a:lnTo>
                    <a:pt x="459003" y="229501"/>
                  </a:lnTo>
                  <a:close/>
                </a:path>
              </a:pathLst>
            </a:custGeom>
            <a:solidFill>
              <a:srgbClr val="0844A1"/>
            </a:solidFill>
          </p:spPr>
          <p:txBody>
            <a:bodyPr wrap="square" lIns="0" tIns="0" rIns="0" bIns="0" rtlCol="0"/>
            <a:lstStyle/>
            <a:p>
              <a:endParaRPr sz="700"/>
            </a:p>
          </p:txBody>
        </p:sp>
        <p:sp>
          <p:nvSpPr>
            <p:cNvPr id="59" name="object 59"/>
            <p:cNvSpPr/>
            <p:nvPr/>
          </p:nvSpPr>
          <p:spPr>
            <a:xfrm>
              <a:off x="9980479" y="6217512"/>
              <a:ext cx="0" cy="2144395"/>
            </a:xfrm>
            <a:custGeom>
              <a:avLst/>
              <a:gdLst/>
              <a:ahLst/>
              <a:cxnLst/>
              <a:rect l="l" t="t" r="r" b="b"/>
              <a:pathLst>
                <a:path h="2144395">
                  <a:moveTo>
                    <a:pt x="0" y="2144395"/>
                  </a:moveTo>
                  <a:lnTo>
                    <a:pt x="0" y="0"/>
                  </a:lnTo>
                </a:path>
              </a:pathLst>
            </a:custGeom>
            <a:ln w="76199">
              <a:solidFill>
                <a:srgbClr val="0844A1"/>
              </a:solidFill>
            </a:ln>
          </p:spPr>
          <p:txBody>
            <a:bodyPr wrap="square" lIns="0" tIns="0" rIns="0" bIns="0" rtlCol="0"/>
            <a:lstStyle/>
            <a:p>
              <a:endParaRPr sz="700"/>
            </a:p>
          </p:txBody>
        </p:sp>
        <p:sp>
          <p:nvSpPr>
            <p:cNvPr id="60" name="object 60"/>
            <p:cNvSpPr/>
            <p:nvPr/>
          </p:nvSpPr>
          <p:spPr>
            <a:xfrm>
              <a:off x="9750980" y="3050769"/>
              <a:ext cx="459105" cy="459105"/>
            </a:xfrm>
            <a:custGeom>
              <a:avLst/>
              <a:gdLst/>
              <a:ahLst/>
              <a:cxnLst/>
              <a:rect l="l" t="t" r="r" b="b"/>
              <a:pathLst>
                <a:path w="459104" h="459104">
                  <a:moveTo>
                    <a:pt x="229499" y="458999"/>
                  </a:moveTo>
                  <a:lnTo>
                    <a:pt x="183247" y="454336"/>
                  </a:lnTo>
                  <a:lnTo>
                    <a:pt x="140167" y="440963"/>
                  </a:lnTo>
                  <a:lnTo>
                    <a:pt x="101183" y="419804"/>
                  </a:lnTo>
                  <a:lnTo>
                    <a:pt x="67218" y="391780"/>
                  </a:lnTo>
                  <a:lnTo>
                    <a:pt x="39194" y="357815"/>
                  </a:lnTo>
                  <a:lnTo>
                    <a:pt x="18035" y="318831"/>
                  </a:lnTo>
                  <a:lnTo>
                    <a:pt x="4662" y="275751"/>
                  </a:lnTo>
                  <a:lnTo>
                    <a:pt x="0" y="229499"/>
                  </a:lnTo>
                  <a:lnTo>
                    <a:pt x="4662" y="183247"/>
                  </a:lnTo>
                  <a:lnTo>
                    <a:pt x="18035" y="140167"/>
                  </a:lnTo>
                  <a:lnTo>
                    <a:pt x="39194" y="101183"/>
                  </a:lnTo>
                  <a:lnTo>
                    <a:pt x="67218" y="67218"/>
                  </a:lnTo>
                  <a:lnTo>
                    <a:pt x="101183" y="39194"/>
                  </a:lnTo>
                  <a:lnTo>
                    <a:pt x="140167" y="18035"/>
                  </a:lnTo>
                  <a:lnTo>
                    <a:pt x="183247" y="4662"/>
                  </a:lnTo>
                  <a:lnTo>
                    <a:pt x="229499" y="0"/>
                  </a:lnTo>
                  <a:lnTo>
                    <a:pt x="274482" y="4449"/>
                  </a:lnTo>
                  <a:lnTo>
                    <a:pt x="317321" y="17468"/>
                  </a:lnTo>
                  <a:lnTo>
                    <a:pt x="356817" y="38559"/>
                  </a:lnTo>
                  <a:lnTo>
                    <a:pt x="391774" y="67224"/>
                  </a:lnTo>
                  <a:lnTo>
                    <a:pt x="420439" y="102170"/>
                  </a:lnTo>
                  <a:lnTo>
                    <a:pt x="441530" y="141668"/>
                  </a:lnTo>
                  <a:lnTo>
                    <a:pt x="454549" y="184512"/>
                  </a:lnTo>
                  <a:lnTo>
                    <a:pt x="458999" y="229499"/>
                  </a:lnTo>
                  <a:lnTo>
                    <a:pt x="454336" y="275751"/>
                  </a:lnTo>
                  <a:lnTo>
                    <a:pt x="440963" y="318831"/>
                  </a:lnTo>
                  <a:lnTo>
                    <a:pt x="419804" y="357815"/>
                  </a:lnTo>
                  <a:lnTo>
                    <a:pt x="391780" y="391780"/>
                  </a:lnTo>
                  <a:lnTo>
                    <a:pt x="357815" y="419804"/>
                  </a:lnTo>
                  <a:lnTo>
                    <a:pt x="318831" y="440963"/>
                  </a:lnTo>
                  <a:lnTo>
                    <a:pt x="275751" y="454336"/>
                  </a:lnTo>
                  <a:lnTo>
                    <a:pt x="229499" y="458999"/>
                  </a:lnTo>
                  <a:close/>
                </a:path>
              </a:pathLst>
            </a:custGeom>
            <a:solidFill>
              <a:srgbClr val="0844A1"/>
            </a:solidFill>
          </p:spPr>
          <p:txBody>
            <a:bodyPr wrap="square" lIns="0" tIns="0" rIns="0" bIns="0" rtlCol="0"/>
            <a:lstStyle/>
            <a:p>
              <a:endParaRPr sz="700"/>
            </a:p>
          </p:txBody>
        </p:sp>
        <p:sp>
          <p:nvSpPr>
            <p:cNvPr id="61" name="object 61"/>
            <p:cNvSpPr/>
            <p:nvPr/>
          </p:nvSpPr>
          <p:spPr>
            <a:xfrm>
              <a:off x="9980479" y="1638386"/>
              <a:ext cx="0" cy="1412875"/>
            </a:xfrm>
            <a:custGeom>
              <a:avLst/>
              <a:gdLst/>
              <a:ahLst/>
              <a:cxnLst/>
              <a:rect l="l" t="t" r="r" b="b"/>
              <a:pathLst>
                <a:path h="1412875">
                  <a:moveTo>
                    <a:pt x="0" y="1412407"/>
                  </a:moveTo>
                  <a:lnTo>
                    <a:pt x="0" y="0"/>
                  </a:lnTo>
                </a:path>
              </a:pathLst>
            </a:custGeom>
            <a:ln w="76199">
              <a:solidFill>
                <a:srgbClr val="0844A1"/>
              </a:solidFill>
            </a:ln>
          </p:spPr>
          <p:txBody>
            <a:bodyPr wrap="square" lIns="0" tIns="0" rIns="0" bIns="0" rtlCol="0"/>
            <a:lstStyle/>
            <a:p>
              <a:endParaRPr sz="700"/>
            </a:p>
          </p:txBody>
        </p:sp>
        <p:sp>
          <p:nvSpPr>
            <p:cNvPr id="62" name="object 62"/>
            <p:cNvSpPr/>
            <p:nvPr/>
          </p:nvSpPr>
          <p:spPr>
            <a:xfrm>
              <a:off x="9750980" y="1179387"/>
              <a:ext cx="459105" cy="459105"/>
            </a:xfrm>
            <a:custGeom>
              <a:avLst/>
              <a:gdLst/>
              <a:ahLst/>
              <a:cxnLst/>
              <a:rect l="l" t="t" r="r" b="b"/>
              <a:pathLst>
                <a:path w="459104" h="459105">
                  <a:moveTo>
                    <a:pt x="229499" y="458999"/>
                  </a:moveTo>
                  <a:lnTo>
                    <a:pt x="183247" y="454336"/>
                  </a:lnTo>
                  <a:lnTo>
                    <a:pt x="140167" y="440963"/>
                  </a:lnTo>
                  <a:lnTo>
                    <a:pt x="101183" y="419804"/>
                  </a:lnTo>
                  <a:lnTo>
                    <a:pt x="67218" y="391780"/>
                  </a:lnTo>
                  <a:lnTo>
                    <a:pt x="39194" y="357815"/>
                  </a:lnTo>
                  <a:lnTo>
                    <a:pt x="18035" y="318831"/>
                  </a:lnTo>
                  <a:lnTo>
                    <a:pt x="4662" y="275751"/>
                  </a:lnTo>
                  <a:lnTo>
                    <a:pt x="0" y="229499"/>
                  </a:lnTo>
                  <a:lnTo>
                    <a:pt x="4662" y="183247"/>
                  </a:lnTo>
                  <a:lnTo>
                    <a:pt x="18035" y="140168"/>
                  </a:lnTo>
                  <a:lnTo>
                    <a:pt x="39194" y="101184"/>
                  </a:lnTo>
                  <a:lnTo>
                    <a:pt x="67218" y="67219"/>
                  </a:lnTo>
                  <a:lnTo>
                    <a:pt x="101183" y="39195"/>
                  </a:lnTo>
                  <a:lnTo>
                    <a:pt x="140167" y="18035"/>
                  </a:lnTo>
                  <a:lnTo>
                    <a:pt x="183247" y="4662"/>
                  </a:lnTo>
                  <a:lnTo>
                    <a:pt x="229499" y="0"/>
                  </a:lnTo>
                  <a:lnTo>
                    <a:pt x="274482" y="4450"/>
                  </a:lnTo>
                  <a:lnTo>
                    <a:pt x="317321" y="17469"/>
                  </a:lnTo>
                  <a:lnTo>
                    <a:pt x="356817" y="38559"/>
                  </a:lnTo>
                  <a:lnTo>
                    <a:pt x="391774" y="67219"/>
                  </a:lnTo>
                  <a:lnTo>
                    <a:pt x="420439" y="102174"/>
                  </a:lnTo>
                  <a:lnTo>
                    <a:pt x="441530" y="141674"/>
                  </a:lnTo>
                  <a:lnTo>
                    <a:pt x="454549" y="184517"/>
                  </a:lnTo>
                  <a:lnTo>
                    <a:pt x="458999" y="229499"/>
                  </a:lnTo>
                  <a:lnTo>
                    <a:pt x="454336" y="275751"/>
                  </a:lnTo>
                  <a:lnTo>
                    <a:pt x="440963" y="318831"/>
                  </a:lnTo>
                  <a:lnTo>
                    <a:pt x="419804" y="357815"/>
                  </a:lnTo>
                  <a:lnTo>
                    <a:pt x="391780" y="391780"/>
                  </a:lnTo>
                  <a:lnTo>
                    <a:pt x="357815" y="419804"/>
                  </a:lnTo>
                  <a:lnTo>
                    <a:pt x="318831" y="440963"/>
                  </a:lnTo>
                  <a:lnTo>
                    <a:pt x="275751" y="454336"/>
                  </a:lnTo>
                  <a:lnTo>
                    <a:pt x="229499" y="458999"/>
                  </a:lnTo>
                  <a:close/>
                </a:path>
              </a:pathLst>
            </a:custGeom>
            <a:solidFill>
              <a:srgbClr val="0844A1"/>
            </a:solidFill>
          </p:spPr>
          <p:txBody>
            <a:bodyPr wrap="square" lIns="0" tIns="0" rIns="0" bIns="0" rtlCol="0"/>
            <a:lstStyle/>
            <a:p>
              <a:endParaRPr sz="700"/>
            </a:p>
          </p:txBody>
        </p:sp>
        <p:sp>
          <p:nvSpPr>
            <p:cNvPr id="63" name="object 63"/>
            <p:cNvSpPr/>
            <p:nvPr/>
          </p:nvSpPr>
          <p:spPr>
            <a:xfrm>
              <a:off x="11412727" y="1217172"/>
              <a:ext cx="6413500" cy="1145540"/>
            </a:xfrm>
            <a:custGeom>
              <a:avLst/>
              <a:gdLst/>
              <a:ahLst/>
              <a:cxnLst/>
              <a:rect l="l" t="t" r="r" b="b"/>
              <a:pathLst>
                <a:path w="6413500" h="1145539">
                  <a:moveTo>
                    <a:pt x="6222187" y="1145397"/>
                  </a:moveTo>
                  <a:lnTo>
                    <a:pt x="190899" y="1145397"/>
                  </a:lnTo>
                  <a:lnTo>
                    <a:pt x="147130" y="1140355"/>
                  </a:lnTo>
                  <a:lnTo>
                    <a:pt x="106949" y="1125994"/>
                  </a:lnTo>
                  <a:lnTo>
                    <a:pt x="71504" y="1103458"/>
                  </a:lnTo>
                  <a:lnTo>
                    <a:pt x="41940" y="1073894"/>
                  </a:lnTo>
                  <a:lnTo>
                    <a:pt x="19404" y="1038448"/>
                  </a:lnTo>
                  <a:lnTo>
                    <a:pt x="5042" y="998266"/>
                  </a:lnTo>
                  <a:lnTo>
                    <a:pt x="0" y="954493"/>
                  </a:lnTo>
                  <a:lnTo>
                    <a:pt x="0" y="190904"/>
                  </a:lnTo>
                  <a:lnTo>
                    <a:pt x="5042" y="147131"/>
                  </a:lnTo>
                  <a:lnTo>
                    <a:pt x="19404" y="106949"/>
                  </a:lnTo>
                  <a:lnTo>
                    <a:pt x="41940" y="71503"/>
                  </a:lnTo>
                  <a:lnTo>
                    <a:pt x="71504" y="41939"/>
                  </a:lnTo>
                  <a:lnTo>
                    <a:pt x="106949" y="19403"/>
                  </a:lnTo>
                  <a:lnTo>
                    <a:pt x="147130" y="5041"/>
                  </a:lnTo>
                  <a:lnTo>
                    <a:pt x="190899" y="0"/>
                  </a:lnTo>
                  <a:lnTo>
                    <a:pt x="6222187" y="0"/>
                  </a:lnTo>
                  <a:lnTo>
                    <a:pt x="6295234" y="14531"/>
                  </a:lnTo>
                  <a:lnTo>
                    <a:pt x="6357162" y="55914"/>
                  </a:lnTo>
                  <a:lnTo>
                    <a:pt x="6398558" y="117847"/>
                  </a:lnTo>
                  <a:lnTo>
                    <a:pt x="6413087" y="190904"/>
                  </a:lnTo>
                  <a:lnTo>
                    <a:pt x="6413087" y="954493"/>
                  </a:lnTo>
                  <a:lnTo>
                    <a:pt x="6408044" y="998266"/>
                  </a:lnTo>
                  <a:lnTo>
                    <a:pt x="6393682" y="1038448"/>
                  </a:lnTo>
                  <a:lnTo>
                    <a:pt x="6371146" y="1073894"/>
                  </a:lnTo>
                  <a:lnTo>
                    <a:pt x="6341582" y="1103458"/>
                  </a:lnTo>
                  <a:lnTo>
                    <a:pt x="6306137" y="1125994"/>
                  </a:lnTo>
                  <a:lnTo>
                    <a:pt x="6265957" y="1140355"/>
                  </a:lnTo>
                  <a:lnTo>
                    <a:pt x="6222187" y="1145397"/>
                  </a:lnTo>
                  <a:close/>
                </a:path>
              </a:pathLst>
            </a:custGeom>
            <a:solidFill>
              <a:srgbClr val="D8D1E8"/>
            </a:solidFill>
          </p:spPr>
          <p:txBody>
            <a:bodyPr wrap="square" lIns="0" tIns="0" rIns="0" bIns="0" rtlCol="0"/>
            <a:lstStyle/>
            <a:p>
              <a:endParaRPr sz="700"/>
            </a:p>
          </p:txBody>
        </p:sp>
        <p:sp>
          <p:nvSpPr>
            <p:cNvPr id="64" name="object 64"/>
            <p:cNvSpPr/>
            <p:nvPr/>
          </p:nvSpPr>
          <p:spPr>
            <a:xfrm>
              <a:off x="11412727" y="1217172"/>
              <a:ext cx="6413500" cy="1145540"/>
            </a:xfrm>
            <a:custGeom>
              <a:avLst/>
              <a:gdLst/>
              <a:ahLst/>
              <a:cxnLst/>
              <a:rect l="l" t="t" r="r" b="b"/>
              <a:pathLst>
                <a:path w="6413500" h="1145539">
                  <a:moveTo>
                    <a:pt x="0" y="190904"/>
                  </a:moveTo>
                  <a:lnTo>
                    <a:pt x="5042" y="147131"/>
                  </a:lnTo>
                  <a:lnTo>
                    <a:pt x="19404" y="106949"/>
                  </a:lnTo>
                  <a:lnTo>
                    <a:pt x="41940" y="71503"/>
                  </a:lnTo>
                  <a:lnTo>
                    <a:pt x="71504" y="41939"/>
                  </a:lnTo>
                  <a:lnTo>
                    <a:pt x="106949" y="19403"/>
                  </a:lnTo>
                  <a:lnTo>
                    <a:pt x="147130" y="5041"/>
                  </a:lnTo>
                  <a:lnTo>
                    <a:pt x="190899" y="0"/>
                  </a:lnTo>
                  <a:lnTo>
                    <a:pt x="6222187" y="0"/>
                  </a:lnTo>
                  <a:lnTo>
                    <a:pt x="6295234" y="14531"/>
                  </a:lnTo>
                  <a:lnTo>
                    <a:pt x="6357162" y="55914"/>
                  </a:lnTo>
                  <a:lnTo>
                    <a:pt x="6398558" y="117847"/>
                  </a:lnTo>
                  <a:lnTo>
                    <a:pt x="6413087" y="190904"/>
                  </a:lnTo>
                  <a:lnTo>
                    <a:pt x="6413087" y="954493"/>
                  </a:lnTo>
                  <a:lnTo>
                    <a:pt x="6408044" y="998266"/>
                  </a:lnTo>
                  <a:lnTo>
                    <a:pt x="6393682" y="1038448"/>
                  </a:lnTo>
                  <a:lnTo>
                    <a:pt x="6371146" y="1073894"/>
                  </a:lnTo>
                  <a:lnTo>
                    <a:pt x="6341582" y="1103458"/>
                  </a:lnTo>
                  <a:lnTo>
                    <a:pt x="6306137" y="1125994"/>
                  </a:lnTo>
                  <a:lnTo>
                    <a:pt x="6265957" y="1140355"/>
                  </a:lnTo>
                  <a:lnTo>
                    <a:pt x="6222187" y="1145397"/>
                  </a:lnTo>
                  <a:lnTo>
                    <a:pt x="190899" y="1145397"/>
                  </a:lnTo>
                  <a:lnTo>
                    <a:pt x="147130" y="1140355"/>
                  </a:lnTo>
                  <a:lnTo>
                    <a:pt x="106949" y="1125994"/>
                  </a:lnTo>
                  <a:lnTo>
                    <a:pt x="71504" y="1103458"/>
                  </a:lnTo>
                  <a:lnTo>
                    <a:pt x="41940" y="1073894"/>
                  </a:lnTo>
                  <a:lnTo>
                    <a:pt x="19404" y="1038448"/>
                  </a:lnTo>
                  <a:lnTo>
                    <a:pt x="5042" y="998266"/>
                  </a:lnTo>
                  <a:lnTo>
                    <a:pt x="0" y="954493"/>
                  </a:lnTo>
                  <a:lnTo>
                    <a:pt x="0" y="190904"/>
                  </a:lnTo>
                  <a:close/>
                </a:path>
              </a:pathLst>
            </a:custGeom>
            <a:ln w="76199">
              <a:solidFill>
                <a:srgbClr val="0844A1"/>
              </a:solidFill>
            </a:ln>
          </p:spPr>
          <p:txBody>
            <a:bodyPr wrap="square" lIns="0" tIns="0" rIns="0" bIns="0" rtlCol="0"/>
            <a:lstStyle/>
            <a:p>
              <a:endParaRPr sz="700"/>
            </a:p>
          </p:txBody>
        </p:sp>
      </p:grpSp>
      <p:sp>
        <p:nvSpPr>
          <p:cNvPr id="65" name="object 65"/>
          <p:cNvSpPr txBox="1"/>
          <p:nvPr/>
        </p:nvSpPr>
        <p:spPr>
          <a:xfrm>
            <a:off x="4286592" y="4219941"/>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66" name="object 66"/>
          <p:cNvSpPr txBox="1"/>
          <p:nvPr/>
        </p:nvSpPr>
        <p:spPr>
          <a:xfrm>
            <a:off x="4751592" y="16949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
        <p:nvSpPr>
          <p:cNvPr id="67" name="object 67"/>
          <p:cNvSpPr txBox="1"/>
          <p:nvPr/>
        </p:nvSpPr>
        <p:spPr>
          <a:xfrm>
            <a:off x="5811638" y="710155"/>
            <a:ext cx="689610" cy="268663"/>
          </a:xfrm>
          <a:prstGeom prst="rect">
            <a:avLst/>
          </a:prstGeom>
          <a:solidFill>
            <a:srgbClr val="B3A7D6"/>
          </a:solidFill>
          <a:ln w="9524">
            <a:solidFill>
              <a:srgbClr val="595959"/>
            </a:solidFill>
          </a:ln>
        </p:spPr>
        <p:txBody>
          <a:bodyPr vert="horz" wrap="square" lIns="0" tIns="90805" rIns="0" bIns="0" rtlCol="0">
            <a:spAutoFit/>
          </a:bodyPr>
          <a:lstStyle/>
          <a:p>
            <a:pPr marL="213042">
              <a:spcBef>
                <a:spcPts val="715"/>
              </a:spcBef>
            </a:pPr>
            <a:r>
              <a:rPr sz="1150" b="1" spc="-13" dirty="0">
                <a:latin typeface="Courier New"/>
                <a:cs typeface="Courier New"/>
              </a:rPr>
              <a:t>297</a:t>
            </a:r>
            <a:endParaRPr sz="1150">
              <a:latin typeface="Courier New"/>
              <a:cs typeface="Courier New"/>
            </a:endParaRPr>
          </a:p>
        </p:txBody>
      </p:sp>
      <p:grpSp>
        <p:nvGrpSpPr>
          <p:cNvPr id="68" name="object 68"/>
          <p:cNvGrpSpPr/>
          <p:nvPr/>
        </p:nvGrpSpPr>
        <p:grpSpPr>
          <a:xfrm>
            <a:off x="3831542" y="622217"/>
            <a:ext cx="1893888" cy="3588385"/>
            <a:chOff x="7663084" y="1244434"/>
            <a:chExt cx="3787775" cy="7176770"/>
          </a:xfrm>
        </p:grpSpPr>
        <p:sp>
          <p:nvSpPr>
            <p:cNvPr id="69" name="object 69"/>
            <p:cNvSpPr/>
            <p:nvPr/>
          </p:nvSpPr>
          <p:spPr>
            <a:xfrm>
              <a:off x="10210029" y="1408872"/>
              <a:ext cx="1203325" cy="381000"/>
            </a:xfrm>
            <a:custGeom>
              <a:avLst/>
              <a:gdLst/>
              <a:ahLst/>
              <a:cxnLst/>
              <a:rect l="l" t="t" r="r" b="b"/>
              <a:pathLst>
                <a:path w="1203325" h="381000">
                  <a:moveTo>
                    <a:pt x="0" y="0"/>
                  </a:moveTo>
                  <a:lnTo>
                    <a:pt x="601348" y="0"/>
                  </a:lnTo>
                  <a:lnTo>
                    <a:pt x="601348" y="380999"/>
                  </a:lnTo>
                  <a:lnTo>
                    <a:pt x="1202697" y="380999"/>
                  </a:lnTo>
                </a:path>
              </a:pathLst>
            </a:custGeom>
            <a:ln w="76199">
              <a:solidFill>
                <a:srgbClr val="0844A1"/>
              </a:solidFill>
            </a:ln>
          </p:spPr>
          <p:txBody>
            <a:bodyPr wrap="square" lIns="0" tIns="0" rIns="0" bIns="0" rtlCol="0"/>
            <a:lstStyle/>
            <a:p>
              <a:endParaRPr sz="700"/>
            </a:p>
          </p:txBody>
        </p:sp>
        <p:sp>
          <p:nvSpPr>
            <p:cNvPr id="70" name="object 70"/>
            <p:cNvSpPr/>
            <p:nvPr/>
          </p:nvSpPr>
          <p:spPr>
            <a:xfrm>
              <a:off x="7663084" y="4373166"/>
              <a:ext cx="459105" cy="459105"/>
            </a:xfrm>
            <a:custGeom>
              <a:avLst/>
              <a:gdLst/>
              <a:ahLst/>
              <a:cxnLst/>
              <a:rect l="l" t="t" r="r" b="b"/>
              <a:pathLst>
                <a:path w="459104" h="459104">
                  <a:moveTo>
                    <a:pt x="229499" y="458999"/>
                  </a:moveTo>
                  <a:lnTo>
                    <a:pt x="183247" y="454336"/>
                  </a:lnTo>
                  <a:lnTo>
                    <a:pt x="140167" y="440963"/>
                  </a:lnTo>
                  <a:lnTo>
                    <a:pt x="101183" y="419804"/>
                  </a:lnTo>
                  <a:lnTo>
                    <a:pt x="67218" y="391780"/>
                  </a:lnTo>
                  <a:lnTo>
                    <a:pt x="39194" y="357815"/>
                  </a:lnTo>
                  <a:lnTo>
                    <a:pt x="18035" y="318831"/>
                  </a:lnTo>
                  <a:lnTo>
                    <a:pt x="4662" y="275751"/>
                  </a:lnTo>
                  <a:lnTo>
                    <a:pt x="0" y="229499"/>
                  </a:lnTo>
                  <a:lnTo>
                    <a:pt x="4662" y="183247"/>
                  </a:lnTo>
                  <a:lnTo>
                    <a:pt x="18035" y="140167"/>
                  </a:lnTo>
                  <a:lnTo>
                    <a:pt x="39194" y="101183"/>
                  </a:lnTo>
                  <a:lnTo>
                    <a:pt x="67218" y="67218"/>
                  </a:lnTo>
                  <a:lnTo>
                    <a:pt x="101183" y="39194"/>
                  </a:lnTo>
                  <a:lnTo>
                    <a:pt x="140167" y="18035"/>
                  </a:lnTo>
                  <a:lnTo>
                    <a:pt x="183247" y="4662"/>
                  </a:lnTo>
                  <a:lnTo>
                    <a:pt x="229499" y="0"/>
                  </a:lnTo>
                  <a:lnTo>
                    <a:pt x="274482" y="4449"/>
                  </a:lnTo>
                  <a:lnTo>
                    <a:pt x="317321" y="17468"/>
                  </a:lnTo>
                  <a:lnTo>
                    <a:pt x="356817" y="38559"/>
                  </a:lnTo>
                  <a:lnTo>
                    <a:pt x="391774" y="67224"/>
                  </a:lnTo>
                  <a:lnTo>
                    <a:pt x="420439" y="102170"/>
                  </a:lnTo>
                  <a:lnTo>
                    <a:pt x="441530" y="141668"/>
                  </a:lnTo>
                  <a:lnTo>
                    <a:pt x="454549" y="184512"/>
                  </a:lnTo>
                  <a:lnTo>
                    <a:pt x="458999" y="229499"/>
                  </a:lnTo>
                  <a:lnTo>
                    <a:pt x="454336" y="275751"/>
                  </a:lnTo>
                  <a:lnTo>
                    <a:pt x="440963" y="318831"/>
                  </a:lnTo>
                  <a:lnTo>
                    <a:pt x="419804" y="357815"/>
                  </a:lnTo>
                  <a:lnTo>
                    <a:pt x="391780" y="391780"/>
                  </a:lnTo>
                  <a:lnTo>
                    <a:pt x="357815" y="419804"/>
                  </a:lnTo>
                  <a:lnTo>
                    <a:pt x="318831" y="440963"/>
                  </a:lnTo>
                  <a:lnTo>
                    <a:pt x="275751" y="454336"/>
                  </a:lnTo>
                  <a:lnTo>
                    <a:pt x="229499" y="458999"/>
                  </a:lnTo>
                  <a:close/>
                </a:path>
              </a:pathLst>
            </a:custGeom>
            <a:solidFill>
              <a:srgbClr val="0844A1"/>
            </a:solidFill>
          </p:spPr>
          <p:txBody>
            <a:bodyPr wrap="square" lIns="0" tIns="0" rIns="0" bIns="0" rtlCol="0"/>
            <a:lstStyle/>
            <a:p>
              <a:endParaRPr sz="700"/>
            </a:p>
          </p:txBody>
        </p:sp>
        <p:sp>
          <p:nvSpPr>
            <p:cNvPr id="71" name="object 71"/>
            <p:cNvSpPr/>
            <p:nvPr/>
          </p:nvSpPr>
          <p:spPr>
            <a:xfrm>
              <a:off x="7890784" y="3754767"/>
              <a:ext cx="1372235" cy="917575"/>
            </a:xfrm>
            <a:custGeom>
              <a:avLst/>
              <a:gdLst/>
              <a:ahLst/>
              <a:cxnLst/>
              <a:rect l="l" t="t" r="r" b="b"/>
              <a:pathLst>
                <a:path w="1372234" h="917575">
                  <a:moveTo>
                    <a:pt x="324" y="0"/>
                  </a:moveTo>
                  <a:lnTo>
                    <a:pt x="1117472" y="0"/>
                  </a:lnTo>
                  <a:lnTo>
                    <a:pt x="1117472" y="917098"/>
                  </a:lnTo>
                  <a:lnTo>
                    <a:pt x="1371922" y="917098"/>
                  </a:lnTo>
                </a:path>
                <a:path w="1372234" h="917575">
                  <a:moveTo>
                    <a:pt x="1799" y="618398"/>
                  </a:moveTo>
                  <a:lnTo>
                    <a:pt x="0" y="574"/>
                  </a:lnTo>
                </a:path>
              </a:pathLst>
            </a:custGeom>
            <a:ln w="76199">
              <a:solidFill>
                <a:srgbClr val="0844A1"/>
              </a:solidFill>
            </a:ln>
          </p:spPr>
          <p:txBody>
            <a:bodyPr wrap="square" lIns="0" tIns="0" rIns="0" bIns="0" rtlCol="0"/>
            <a:lstStyle/>
            <a:p>
              <a:endParaRPr sz="700"/>
            </a:p>
          </p:txBody>
        </p:sp>
        <p:sp>
          <p:nvSpPr>
            <p:cNvPr id="72" name="object 72"/>
            <p:cNvSpPr/>
            <p:nvPr/>
          </p:nvSpPr>
          <p:spPr>
            <a:xfrm>
              <a:off x="9973380" y="1253959"/>
              <a:ext cx="1344930" cy="7157720"/>
            </a:xfrm>
            <a:custGeom>
              <a:avLst/>
              <a:gdLst/>
              <a:ahLst/>
              <a:cxnLst/>
              <a:rect l="l" t="t" r="r" b="b"/>
              <a:pathLst>
                <a:path w="1344929" h="7157720">
                  <a:moveTo>
                    <a:pt x="0" y="476249"/>
                  </a:moveTo>
                  <a:lnTo>
                    <a:pt x="0" y="0"/>
                  </a:lnTo>
                  <a:lnTo>
                    <a:pt x="1344697" y="0"/>
                  </a:lnTo>
                  <a:lnTo>
                    <a:pt x="1344697" y="7157623"/>
                  </a:lnTo>
                  <a:lnTo>
                    <a:pt x="599" y="7157623"/>
                  </a:lnTo>
                  <a:lnTo>
                    <a:pt x="599" y="6681424"/>
                  </a:lnTo>
                </a:path>
              </a:pathLst>
            </a:custGeom>
            <a:ln w="19049">
              <a:solidFill>
                <a:srgbClr val="595959"/>
              </a:solidFill>
              <a:prstDash val="lgDash"/>
            </a:ln>
          </p:spPr>
          <p:txBody>
            <a:bodyPr wrap="square" lIns="0" tIns="0" rIns="0" bIns="0" rtlCol="0"/>
            <a:lstStyle/>
            <a:p>
              <a:endParaRPr sz="700"/>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sp>
        <p:nvSpPr>
          <p:cNvPr id="6" name="object 6"/>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sp>
        <p:nvSpPr>
          <p:cNvPr id="7" name="object 7"/>
          <p:cNvSpPr txBox="1"/>
          <p:nvPr/>
        </p:nvSpPr>
        <p:spPr>
          <a:xfrm>
            <a:off x="310837" y="832977"/>
            <a:ext cx="2742883" cy="560410"/>
          </a:xfrm>
          <a:prstGeom prst="rect">
            <a:avLst/>
          </a:prstGeom>
        </p:spPr>
        <p:txBody>
          <a:bodyPr vert="horz" wrap="square" lIns="0" tIns="6350" rIns="0" bIns="0" rtlCol="0">
            <a:spAutoFit/>
          </a:bodyPr>
          <a:lstStyle/>
          <a:p>
            <a:pPr marL="6350">
              <a:spcBef>
                <a:spcPts val="50"/>
              </a:spcBef>
            </a:pPr>
            <a:r>
              <a:rPr sz="1800" spc="-5" dirty="0">
                <a:latin typeface="Lato"/>
                <a:cs typeface="Lato"/>
              </a:rPr>
              <a:t>Translation:</a:t>
            </a:r>
            <a:endParaRPr sz="1800">
              <a:latin typeface="Lato"/>
              <a:cs typeface="Lato"/>
            </a:endParaRPr>
          </a:p>
          <a:p>
            <a:pPr marL="6350"/>
            <a:r>
              <a:rPr sz="1800" spc="-23" dirty="0">
                <a:latin typeface="Lato"/>
                <a:cs typeface="Lato"/>
              </a:rPr>
              <a:t>sequence-</a:t>
            </a:r>
            <a:r>
              <a:rPr sz="1800" spc="-20" dirty="0">
                <a:latin typeface="Lato"/>
                <a:cs typeface="Lato"/>
              </a:rPr>
              <a:t>to-</a:t>
            </a:r>
            <a:r>
              <a:rPr sz="1800" spc="-23" dirty="0">
                <a:latin typeface="Lato"/>
                <a:cs typeface="Lato"/>
              </a:rPr>
              <a:t>sequence</a:t>
            </a:r>
            <a:r>
              <a:rPr sz="1800" spc="-35" dirty="0">
                <a:latin typeface="Lato"/>
                <a:cs typeface="Lato"/>
              </a:rPr>
              <a:t> </a:t>
            </a:r>
            <a:r>
              <a:rPr sz="1800" spc="-10" dirty="0">
                <a:latin typeface="Lato"/>
                <a:cs typeface="Lato"/>
              </a:rPr>
              <a:t>task</a:t>
            </a:r>
            <a:endParaRPr sz="1800">
              <a:latin typeface="Lato"/>
              <a:cs typeface="Lato"/>
            </a:endParaRPr>
          </a:p>
        </p:txBody>
      </p:sp>
      <p:grpSp>
        <p:nvGrpSpPr>
          <p:cNvPr id="8" name="object 8"/>
          <p:cNvGrpSpPr/>
          <p:nvPr/>
        </p:nvGrpSpPr>
        <p:grpSpPr>
          <a:xfrm>
            <a:off x="353112" y="2660013"/>
            <a:ext cx="2662555" cy="1634490"/>
            <a:chOff x="706223" y="5320026"/>
            <a:chExt cx="5325110" cy="3268979"/>
          </a:xfrm>
        </p:grpSpPr>
        <p:sp>
          <p:nvSpPr>
            <p:cNvPr id="9" name="object 9"/>
            <p:cNvSpPr/>
            <p:nvPr/>
          </p:nvSpPr>
          <p:spPr>
            <a:xfrm>
              <a:off x="1341922" y="5324789"/>
              <a:ext cx="4053840" cy="2192020"/>
            </a:xfrm>
            <a:custGeom>
              <a:avLst/>
              <a:gdLst/>
              <a:ahLst/>
              <a:cxnLst/>
              <a:rect l="l" t="t" r="r" b="b"/>
              <a:pathLst>
                <a:path w="4053840" h="2192020">
                  <a:moveTo>
                    <a:pt x="2026645" y="2191495"/>
                  </a:moveTo>
                  <a:lnTo>
                    <a:pt x="0" y="343549"/>
                  </a:lnTo>
                  <a:lnTo>
                    <a:pt x="1013322" y="343549"/>
                  </a:lnTo>
                  <a:lnTo>
                    <a:pt x="1013322" y="0"/>
                  </a:lnTo>
                  <a:lnTo>
                    <a:pt x="3039968" y="0"/>
                  </a:lnTo>
                  <a:lnTo>
                    <a:pt x="3039968" y="343549"/>
                  </a:lnTo>
                  <a:lnTo>
                    <a:pt x="4053291" y="343549"/>
                  </a:lnTo>
                  <a:lnTo>
                    <a:pt x="2026645" y="2191495"/>
                  </a:lnTo>
                  <a:close/>
                </a:path>
              </a:pathLst>
            </a:custGeom>
            <a:solidFill>
              <a:srgbClr val="EDEDED"/>
            </a:solidFill>
          </p:spPr>
          <p:txBody>
            <a:bodyPr wrap="square" lIns="0" tIns="0" rIns="0" bIns="0" rtlCol="0"/>
            <a:lstStyle/>
            <a:p>
              <a:endParaRPr sz="700"/>
            </a:p>
          </p:txBody>
        </p:sp>
        <p:sp>
          <p:nvSpPr>
            <p:cNvPr id="10" name="object 10"/>
            <p:cNvSpPr/>
            <p:nvPr/>
          </p:nvSpPr>
          <p:spPr>
            <a:xfrm>
              <a:off x="1341922" y="5324789"/>
              <a:ext cx="4053840" cy="2192020"/>
            </a:xfrm>
            <a:custGeom>
              <a:avLst/>
              <a:gdLst/>
              <a:ahLst/>
              <a:cxnLst/>
              <a:rect l="l" t="t" r="r" b="b"/>
              <a:pathLst>
                <a:path w="4053840" h="2192020">
                  <a:moveTo>
                    <a:pt x="3039968" y="0"/>
                  </a:moveTo>
                  <a:lnTo>
                    <a:pt x="3039968" y="343549"/>
                  </a:lnTo>
                  <a:lnTo>
                    <a:pt x="4053291" y="343549"/>
                  </a:lnTo>
                  <a:lnTo>
                    <a:pt x="2026645" y="2191495"/>
                  </a:lnTo>
                  <a:lnTo>
                    <a:pt x="0" y="343549"/>
                  </a:lnTo>
                  <a:lnTo>
                    <a:pt x="1013322" y="343549"/>
                  </a:lnTo>
                  <a:lnTo>
                    <a:pt x="1013322" y="0"/>
                  </a:lnTo>
                  <a:lnTo>
                    <a:pt x="3039968" y="0"/>
                  </a:lnTo>
                  <a:close/>
                </a:path>
              </a:pathLst>
            </a:custGeom>
            <a:ln w="9524">
              <a:solidFill>
                <a:srgbClr val="595959"/>
              </a:solidFill>
            </a:ln>
          </p:spPr>
          <p:txBody>
            <a:bodyPr wrap="square" lIns="0" tIns="0" rIns="0" bIns="0" rtlCol="0"/>
            <a:lstStyle/>
            <a:p>
              <a:endParaRPr sz="700"/>
            </a:p>
          </p:txBody>
        </p:sp>
        <p:sp>
          <p:nvSpPr>
            <p:cNvPr id="11" name="object 11"/>
            <p:cNvSpPr/>
            <p:nvPr/>
          </p:nvSpPr>
          <p:spPr>
            <a:xfrm>
              <a:off x="744323" y="7405110"/>
              <a:ext cx="5248910" cy="1145540"/>
            </a:xfrm>
            <a:custGeom>
              <a:avLst/>
              <a:gdLst/>
              <a:ahLst/>
              <a:cxnLst/>
              <a:rect l="l" t="t" r="r" b="b"/>
              <a:pathLst>
                <a:path w="5248910" h="1145540">
                  <a:moveTo>
                    <a:pt x="5057589" y="1145397"/>
                  </a:moveTo>
                  <a:lnTo>
                    <a:pt x="190904" y="1145397"/>
                  </a:lnTo>
                  <a:lnTo>
                    <a:pt x="147131" y="1140355"/>
                  </a:lnTo>
                  <a:lnTo>
                    <a:pt x="106949" y="1125993"/>
                  </a:lnTo>
                  <a:lnTo>
                    <a:pt x="71503" y="1103457"/>
                  </a:lnTo>
                  <a:lnTo>
                    <a:pt x="41939" y="1073893"/>
                  </a:lnTo>
                  <a:lnTo>
                    <a:pt x="19403" y="1038448"/>
                  </a:lnTo>
                  <a:lnTo>
                    <a:pt x="5041" y="998267"/>
                  </a:lnTo>
                  <a:lnTo>
                    <a:pt x="0" y="954498"/>
                  </a:lnTo>
                  <a:lnTo>
                    <a:pt x="0" y="190899"/>
                  </a:lnTo>
                  <a:lnTo>
                    <a:pt x="5041" y="147130"/>
                  </a:lnTo>
                  <a:lnTo>
                    <a:pt x="19403" y="106949"/>
                  </a:lnTo>
                  <a:lnTo>
                    <a:pt x="41939" y="71504"/>
                  </a:lnTo>
                  <a:lnTo>
                    <a:pt x="71503" y="41940"/>
                  </a:lnTo>
                  <a:lnTo>
                    <a:pt x="106949" y="19404"/>
                  </a:lnTo>
                  <a:lnTo>
                    <a:pt x="147131" y="5042"/>
                  </a:lnTo>
                  <a:lnTo>
                    <a:pt x="190904" y="0"/>
                  </a:lnTo>
                  <a:lnTo>
                    <a:pt x="5057589" y="0"/>
                  </a:lnTo>
                  <a:lnTo>
                    <a:pt x="5130636" y="14537"/>
                  </a:lnTo>
                  <a:lnTo>
                    <a:pt x="5192564" y="55924"/>
                  </a:lnTo>
                  <a:lnTo>
                    <a:pt x="5233951" y="117852"/>
                  </a:lnTo>
                  <a:lnTo>
                    <a:pt x="5248489" y="190899"/>
                  </a:lnTo>
                  <a:lnTo>
                    <a:pt x="5248489" y="954498"/>
                  </a:lnTo>
                  <a:lnTo>
                    <a:pt x="5243447" y="998267"/>
                  </a:lnTo>
                  <a:lnTo>
                    <a:pt x="5229085" y="1038448"/>
                  </a:lnTo>
                  <a:lnTo>
                    <a:pt x="5206548" y="1073893"/>
                  </a:lnTo>
                  <a:lnTo>
                    <a:pt x="5176985" y="1103457"/>
                  </a:lnTo>
                  <a:lnTo>
                    <a:pt x="5141539" y="1125993"/>
                  </a:lnTo>
                  <a:lnTo>
                    <a:pt x="5101359" y="1140355"/>
                  </a:lnTo>
                  <a:lnTo>
                    <a:pt x="5057589" y="1145397"/>
                  </a:lnTo>
                  <a:close/>
                </a:path>
              </a:pathLst>
            </a:custGeom>
            <a:solidFill>
              <a:srgbClr val="EDEDED"/>
            </a:solidFill>
          </p:spPr>
          <p:txBody>
            <a:bodyPr wrap="square" lIns="0" tIns="0" rIns="0" bIns="0" rtlCol="0"/>
            <a:lstStyle/>
            <a:p>
              <a:endParaRPr sz="700"/>
            </a:p>
          </p:txBody>
        </p:sp>
        <p:sp>
          <p:nvSpPr>
            <p:cNvPr id="12" name="object 12"/>
            <p:cNvSpPr/>
            <p:nvPr/>
          </p:nvSpPr>
          <p:spPr>
            <a:xfrm>
              <a:off x="744323" y="7405110"/>
              <a:ext cx="5248910" cy="1145540"/>
            </a:xfrm>
            <a:custGeom>
              <a:avLst/>
              <a:gdLst/>
              <a:ahLst/>
              <a:cxnLst/>
              <a:rect l="l" t="t" r="r" b="b"/>
              <a:pathLst>
                <a:path w="5248910" h="1145540">
                  <a:moveTo>
                    <a:pt x="0" y="190899"/>
                  </a:moveTo>
                  <a:lnTo>
                    <a:pt x="5041" y="147130"/>
                  </a:lnTo>
                  <a:lnTo>
                    <a:pt x="19403" y="106949"/>
                  </a:lnTo>
                  <a:lnTo>
                    <a:pt x="41939" y="71504"/>
                  </a:lnTo>
                  <a:lnTo>
                    <a:pt x="71503" y="41940"/>
                  </a:lnTo>
                  <a:lnTo>
                    <a:pt x="106949" y="19404"/>
                  </a:lnTo>
                  <a:lnTo>
                    <a:pt x="147131" y="5042"/>
                  </a:lnTo>
                  <a:lnTo>
                    <a:pt x="190904" y="0"/>
                  </a:lnTo>
                  <a:lnTo>
                    <a:pt x="5057589" y="0"/>
                  </a:lnTo>
                  <a:lnTo>
                    <a:pt x="5130636" y="14537"/>
                  </a:lnTo>
                  <a:lnTo>
                    <a:pt x="5192564" y="55924"/>
                  </a:lnTo>
                  <a:lnTo>
                    <a:pt x="5233951" y="117852"/>
                  </a:lnTo>
                  <a:lnTo>
                    <a:pt x="5248489" y="190899"/>
                  </a:lnTo>
                  <a:lnTo>
                    <a:pt x="5248489" y="954498"/>
                  </a:lnTo>
                  <a:lnTo>
                    <a:pt x="5243447" y="998267"/>
                  </a:lnTo>
                  <a:lnTo>
                    <a:pt x="5229085" y="1038448"/>
                  </a:lnTo>
                  <a:lnTo>
                    <a:pt x="5206548" y="1073893"/>
                  </a:lnTo>
                  <a:lnTo>
                    <a:pt x="5176985" y="1103457"/>
                  </a:lnTo>
                  <a:lnTo>
                    <a:pt x="5141539" y="1125993"/>
                  </a:lnTo>
                  <a:lnTo>
                    <a:pt x="5101359" y="1140355"/>
                  </a:lnTo>
                  <a:lnTo>
                    <a:pt x="5057589" y="1145397"/>
                  </a:lnTo>
                  <a:lnTo>
                    <a:pt x="190904" y="1145397"/>
                  </a:lnTo>
                  <a:lnTo>
                    <a:pt x="147131" y="1140355"/>
                  </a:lnTo>
                  <a:lnTo>
                    <a:pt x="106949" y="1125993"/>
                  </a:lnTo>
                  <a:lnTo>
                    <a:pt x="71503" y="1103457"/>
                  </a:lnTo>
                  <a:lnTo>
                    <a:pt x="41939" y="1073893"/>
                  </a:lnTo>
                  <a:lnTo>
                    <a:pt x="19403" y="1038448"/>
                  </a:lnTo>
                  <a:lnTo>
                    <a:pt x="5041" y="998267"/>
                  </a:lnTo>
                  <a:lnTo>
                    <a:pt x="0" y="954498"/>
                  </a:lnTo>
                  <a:lnTo>
                    <a:pt x="0" y="190899"/>
                  </a:lnTo>
                  <a:close/>
                </a:path>
              </a:pathLst>
            </a:custGeom>
            <a:ln w="76199">
              <a:solidFill>
                <a:srgbClr val="0844A1"/>
              </a:solidFill>
            </a:ln>
          </p:spPr>
          <p:txBody>
            <a:bodyPr wrap="square" lIns="0" tIns="0" rIns="0" bIns="0" rtlCol="0"/>
            <a:lstStyle/>
            <a:p>
              <a:endParaRPr sz="700"/>
            </a:p>
          </p:txBody>
        </p:sp>
        <p:sp>
          <p:nvSpPr>
            <p:cNvPr id="13" name="object 13"/>
            <p:cNvSpPr/>
            <p:nvPr/>
          </p:nvSpPr>
          <p:spPr>
            <a:xfrm>
              <a:off x="799835" y="5837063"/>
              <a:ext cx="1600200" cy="739775"/>
            </a:xfrm>
            <a:custGeom>
              <a:avLst/>
              <a:gdLst/>
              <a:ahLst/>
              <a:cxnLst/>
              <a:rect l="l" t="t" r="r" b="b"/>
              <a:pathLst>
                <a:path w="1600200" h="739775">
                  <a:moveTo>
                    <a:pt x="1599596" y="739198"/>
                  </a:moveTo>
                  <a:lnTo>
                    <a:pt x="0" y="739198"/>
                  </a:lnTo>
                  <a:lnTo>
                    <a:pt x="0" y="0"/>
                  </a:lnTo>
                  <a:lnTo>
                    <a:pt x="1599596" y="0"/>
                  </a:lnTo>
                  <a:lnTo>
                    <a:pt x="1599596" y="739198"/>
                  </a:lnTo>
                  <a:close/>
                </a:path>
              </a:pathLst>
            </a:custGeom>
            <a:solidFill>
              <a:srgbClr val="EDEDED"/>
            </a:solidFill>
          </p:spPr>
          <p:txBody>
            <a:bodyPr wrap="square" lIns="0" tIns="0" rIns="0" bIns="0" rtlCol="0"/>
            <a:lstStyle/>
            <a:p>
              <a:endParaRPr sz="700"/>
            </a:p>
          </p:txBody>
        </p:sp>
        <p:sp>
          <p:nvSpPr>
            <p:cNvPr id="14" name="object 14"/>
            <p:cNvSpPr/>
            <p:nvPr/>
          </p:nvSpPr>
          <p:spPr>
            <a:xfrm>
              <a:off x="799835" y="5837063"/>
              <a:ext cx="1600200" cy="739775"/>
            </a:xfrm>
            <a:custGeom>
              <a:avLst/>
              <a:gdLst/>
              <a:ahLst/>
              <a:cxnLst/>
              <a:rect l="l" t="t" r="r" b="b"/>
              <a:pathLst>
                <a:path w="1600200" h="739775">
                  <a:moveTo>
                    <a:pt x="0" y="0"/>
                  </a:moveTo>
                  <a:lnTo>
                    <a:pt x="1599596" y="0"/>
                  </a:lnTo>
                  <a:lnTo>
                    <a:pt x="1599596" y="739198"/>
                  </a:lnTo>
                  <a:lnTo>
                    <a:pt x="0" y="739198"/>
                  </a:lnTo>
                  <a:lnTo>
                    <a:pt x="0" y="0"/>
                  </a:lnTo>
                  <a:close/>
                </a:path>
              </a:pathLst>
            </a:custGeom>
            <a:ln w="9524">
              <a:solidFill>
                <a:srgbClr val="595959"/>
              </a:solidFill>
            </a:ln>
          </p:spPr>
          <p:txBody>
            <a:bodyPr wrap="square" lIns="0" tIns="0" rIns="0" bIns="0" rtlCol="0"/>
            <a:lstStyle/>
            <a:p>
              <a:endParaRPr sz="700"/>
            </a:p>
          </p:txBody>
        </p:sp>
      </p:grpSp>
      <p:sp>
        <p:nvSpPr>
          <p:cNvPr id="15" name="object 15"/>
          <p:cNvSpPr txBox="1"/>
          <p:nvPr/>
        </p:nvSpPr>
        <p:spPr>
          <a:xfrm>
            <a:off x="799864" y="3033852"/>
            <a:ext cx="262890" cy="159659"/>
          </a:xfrm>
          <a:prstGeom prst="rect">
            <a:avLst/>
          </a:prstGeom>
        </p:spPr>
        <p:txBody>
          <a:bodyPr vert="horz" wrap="square" lIns="0" tIns="0" rIns="0" bIns="0" rtlCol="0">
            <a:spAutoFit/>
          </a:bodyPr>
          <a:lstStyle/>
          <a:p>
            <a:pPr>
              <a:lnSpc>
                <a:spcPts val="1188"/>
              </a:lnSpc>
            </a:pPr>
            <a:r>
              <a:rPr sz="1150" b="1" spc="-13" dirty="0">
                <a:latin typeface="Courier New"/>
                <a:cs typeface="Courier New"/>
              </a:rPr>
              <a:t>ime</a:t>
            </a:r>
            <a:endParaRPr sz="1150">
              <a:latin typeface="Courier New"/>
              <a:cs typeface="Courier New"/>
            </a:endParaRPr>
          </a:p>
        </p:txBody>
      </p:sp>
      <p:grpSp>
        <p:nvGrpSpPr>
          <p:cNvPr id="16" name="object 16"/>
          <p:cNvGrpSpPr/>
          <p:nvPr/>
        </p:nvGrpSpPr>
        <p:grpSpPr>
          <a:xfrm>
            <a:off x="902236" y="3039925"/>
            <a:ext cx="2043748" cy="572770"/>
            <a:chOff x="1804471" y="6079850"/>
            <a:chExt cx="4087495" cy="1145540"/>
          </a:xfrm>
        </p:grpSpPr>
        <p:sp>
          <p:nvSpPr>
            <p:cNvPr id="17" name="object 17"/>
            <p:cNvSpPr/>
            <p:nvPr/>
          </p:nvSpPr>
          <p:spPr>
            <a:xfrm>
              <a:off x="1809233" y="6084612"/>
              <a:ext cx="3094355" cy="739775"/>
            </a:xfrm>
            <a:custGeom>
              <a:avLst/>
              <a:gdLst/>
              <a:ahLst/>
              <a:cxnLst/>
              <a:rect l="l" t="t" r="r" b="b"/>
              <a:pathLst>
                <a:path w="3094354" h="739775">
                  <a:moveTo>
                    <a:pt x="3093906" y="739198"/>
                  </a:moveTo>
                  <a:lnTo>
                    <a:pt x="0" y="739198"/>
                  </a:lnTo>
                  <a:lnTo>
                    <a:pt x="0" y="0"/>
                  </a:lnTo>
                  <a:lnTo>
                    <a:pt x="3093906" y="0"/>
                  </a:lnTo>
                  <a:lnTo>
                    <a:pt x="3093906" y="739198"/>
                  </a:lnTo>
                  <a:close/>
                </a:path>
              </a:pathLst>
            </a:custGeom>
            <a:solidFill>
              <a:srgbClr val="EDEDED"/>
            </a:solidFill>
          </p:spPr>
          <p:txBody>
            <a:bodyPr wrap="square" lIns="0" tIns="0" rIns="0" bIns="0" rtlCol="0"/>
            <a:lstStyle/>
            <a:p>
              <a:endParaRPr sz="700"/>
            </a:p>
          </p:txBody>
        </p:sp>
        <p:sp>
          <p:nvSpPr>
            <p:cNvPr id="18" name="object 18"/>
            <p:cNvSpPr/>
            <p:nvPr/>
          </p:nvSpPr>
          <p:spPr>
            <a:xfrm>
              <a:off x="1809233" y="6084612"/>
              <a:ext cx="3094355" cy="739775"/>
            </a:xfrm>
            <a:custGeom>
              <a:avLst/>
              <a:gdLst/>
              <a:ahLst/>
              <a:cxnLst/>
              <a:rect l="l" t="t" r="r" b="b"/>
              <a:pathLst>
                <a:path w="3094354" h="739775">
                  <a:moveTo>
                    <a:pt x="0" y="0"/>
                  </a:moveTo>
                  <a:lnTo>
                    <a:pt x="3093906" y="0"/>
                  </a:lnTo>
                  <a:lnTo>
                    <a:pt x="3093906" y="739198"/>
                  </a:lnTo>
                  <a:lnTo>
                    <a:pt x="0" y="739198"/>
                  </a:lnTo>
                  <a:lnTo>
                    <a:pt x="0" y="0"/>
                  </a:lnTo>
                  <a:close/>
                </a:path>
              </a:pathLst>
            </a:custGeom>
            <a:ln w="9524">
              <a:solidFill>
                <a:srgbClr val="595959"/>
              </a:solidFill>
            </a:ln>
          </p:spPr>
          <p:txBody>
            <a:bodyPr wrap="square" lIns="0" tIns="0" rIns="0" bIns="0" rtlCol="0"/>
            <a:lstStyle/>
            <a:p>
              <a:endParaRPr sz="700"/>
            </a:p>
          </p:txBody>
        </p:sp>
        <p:sp>
          <p:nvSpPr>
            <p:cNvPr id="19" name="object 19"/>
            <p:cNvSpPr/>
            <p:nvPr/>
          </p:nvSpPr>
          <p:spPr>
            <a:xfrm>
              <a:off x="3477693" y="6480836"/>
              <a:ext cx="2409825" cy="739775"/>
            </a:xfrm>
            <a:custGeom>
              <a:avLst/>
              <a:gdLst/>
              <a:ahLst/>
              <a:cxnLst/>
              <a:rect l="l" t="t" r="r" b="b"/>
              <a:pathLst>
                <a:path w="2409825" h="739775">
                  <a:moveTo>
                    <a:pt x="2409295" y="739198"/>
                  </a:moveTo>
                  <a:lnTo>
                    <a:pt x="0" y="739198"/>
                  </a:lnTo>
                  <a:lnTo>
                    <a:pt x="0" y="0"/>
                  </a:lnTo>
                  <a:lnTo>
                    <a:pt x="2409295" y="0"/>
                  </a:lnTo>
                  <a:lnTo>
                    <a:pt x="2409295" y="739198"/>
                  </a:lnTo>
                  <a:close/>
                </a:path>
              </a:pathLst>
            </a:custGeom>
            <a:solidFill>
              <a:srgbClr val="EDEDED"/>
            </a:solidFill>
          </p:spPr>
          <p:txBody>
            <a:bodyPr wrap="square" lIns="0" tIns="0" rIns="0" bIns="0" rtlCol="0"/>
            <a:lstStyle/>
            <a:p>
              <a:endParaRPr sz="700"/>
            </a:p>
          </p:txBody>
        </p:sp>
        <p:sp>
          <p:nvSpPr>
            <p:cNvPr id="20" name="object 20"/>
            <p:cNvSpPr/>
            <p:nvPr/>
          </p:nvSpPr>
          <p:spPr>
            <a:xfrm>
              <a:off x="3477693" y="6480836"/>
              <a:ext cx="2409825" cy="739775"/>
            </a:xfrm>
            <a:custGeom>
              <a:avLst/>
              <a:gdLst/>
              <a:ahLst/>
              <a:cxnLst/>
              <a:rect l="l" t="t" r="r" b="b"/>
              <a:pathLst>
                <a:path w="2409825" h="739775">
                  <a:moveTo>
                    <a:pt x="0" y="0"/>
                  </a:moveTo>
                  <a:lnTo>
                    <a:pt x="2409295" y="0"/>
                  </a:lnTo>
                  <a:lnTo>
                    <a:pt x="2409295" y="739198"/>
                  </a:lnTo>
                  <a:lnTo>
                    <a:pt x="0" y="739198"/>
                  </a:lnTo>
                  <a:lnTo>
                    <a:pt x="0" y="0"/>
                  </a:lnTo>
                  <a:close/>
                </a:path>
              </a:pathLst>
            </a:custGeom>
            <a:ln w="9524">
              <a:solidFill>
                <a:srgbClr val="595959"/>
              </a:solidFill>
            </a:ln>
          </p:spPr>
          <p:txBody>
            <a:bodyPr wrap="square" lIns="0" tIns="0" rIns="0" bIns="0" rtlCol="0"/>
            <a:lstStyle/>
            <a:p>
              <a:endParaRPr sz="700"/>
            </a:p>
          </p:txBody>
        </p:sp>
      </p:grpSp>
      <p:sp>
        <p:nvSpPr>
          <p:cNvPr id="21" name="object 21"/>
          <p:cNvSpPr txBox="1"/>
          <p:nvPr/>
        </p:nvSpPr>
        <p:spPr>
          <a:xfrm>
            <a:off x="530624" y="3003042"/>
            <a:ext cx="2269173" cy="516808"/>
          </a:xfrm>
          <a:prstGeom prst="rect">
            <a:avLst/>
          </a:prstGeom>
        </p:spPr>
        <p:txBody>
          <a:bodyPr vert="horz" wrap="square" lIns="0" tIns="6350" rIns="0" bIns="0" rtlCol="0">
            <a:spAutoFit/>
          </a:bodyPr>
          <a:lstStyle/>
          <a:p>
            <a:pPr marL="6350">
              <a:lnSpc>
                <a:spcPts val="1178"/>
              </a:lnSpc>
              <a:spcBef>
                <a:spcPts val="50"/>
              </a:spcBef>
            </a:pPr>
            <a:r>
              <a:rPr sz="1150" b="1" spc="-13" dirty="0">
                <a:latin typeface="Courier New"/>
                <a:cs typeface="Courier New"/>
              </a:rPr>
              <a:t>J’a</a:t>
            </a:r>
            <a:endParaRPr sz="1150">
              <a:latin typeface="Courier New"/>
              <a:cs typeface="Courier New"/>
            </a:endParaRPr>
          </a:p>
          <a:p>
            <a:pPr marR="21590" algn="ctr">
              <a:lnSpc>
                <a:spcPts val="1178"/>
              </a:lnSpc>
            </a:pPr>
            <a:r>
              <a:rPr sz="1150" b="1" spc="-5" dirty="0">
                <a:latin typeface="Courier New"/>
                <a:cs typeface="Courier New"/>
              </a:rPr>
              <a:t>l'apprentissage</a:t>
            </a:r>
            <a:endParaRPr sz="1150">
              <a:latin typeface="Courier New"/>
              <a:cs typeface="Courier New"/>
            </a:endParaRPr>
          </a:p>
          <a:p>
            <a:pPr marL="1292225" algn="ctr">
              <a:spcBef>
                <a:spcPts val="180"/>
              </a:spcBef>
            </a:pPr>
            <a:r>
              <a:rPr sz="1150" b="1" spc="-5" dirty="0">
                <a:latin typeface="Courier New"/>
                <a:cs typeface="Courier New"/>
              </a:rPr>
              <a:t>automatique</a:t>
            </a:r>
            <a:endParaRPr sz="1150">
              <a:latin typeface="Courier New"/>
              <a:cs typeface="Courier New"/>
            </a:endParaRPr>
          </a:p>
        </p:txBody>
      </p:sp>
      <p:sp>
        <p:nvSpPr>
          <p:cNvPr id="22" name="object 22"/>
          <p:cNvSpPr txBox="1"/>
          <p:nvPr/>
        </p:nvSpPr>
        <p:spPr>
          <a:xfrm>
            <a:off x="520786"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545">
              <a:spcBef>
                <a:spcPts val="715"/>
              </a:spcBef>
            </a:pPr>
            <a:r>
              <a:rPr sz="1150" b="1" spc="-10" dirty="0">
                <a:latin typeface="Courier New"/>
                <a:cs typeface="Courier New"/>
              </a:rPr>
              <a:t>2345</a:t>
            </a:r>
            <a:endParaRPr sz="1150">
              <a:latin typeface="Courier New"/>
              <a:cs typeface="Courier New"/>
            </a:endParaRPr>
          </a:p>
        </p:txBody>
      </p:sp>
      <p:sp>
        <p:nvSpPr>
          <p:cNvPr id="23" name="object 23"/>
          <p:cNvSpPr txBox="1"/>
          <p:nvPr/>
        </p:nvSpPr>
        <p:spPr>
          <a:xfrm>
            <a:off x="1320560"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228">
              <a:spcBef>
                <a:spcPts val="715"/>
              </a:spcBef>
            </a:pPr>
            <a:r>
              <a:rPr sz="1150" b="1" spc="-10" dirty="0">
                <a:latin typeface="Courier New"/>
                <a:cs typeface="Courier New"/>
              </a:rPr>
              <a:t>3425</a:t>
            </a:r>
            <a:endParaRPr sz="1150">
              <a:latin typeface="Courier New"/>
              <a:cs typeface="Courier New"/>
            </a:endParaRPr>
          </a:p>
        </p:txBody>
      </p:sp>
      <p:sp>
        <p:nvSpPr>
          <p:cNvPr id="24" name="object 24"/>
          <p:cNvSpPr txBox="1"/>
          <p:nvPr/>
        </p:nvSpPr>
        <p:spPr>
          <a:xfrm>
            <a:off x="2120333"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228">
              <a:spcBef>
                <a:spcPts val="715"/>
              </a:spcBef>
            </a:pPr>
            <a:r>
              <a:rPr sz="1150" b="1" spc="-10" dirty="0">
                <a:latin typeface="Courier New"/>
                <a:cs typeface="Courier New"/>
              </a:rPr>
              <a:t>3853</a:t>
            </a:r>
            <a:endParaRPr sz="1150">
              <a:latin typeface="Courier New"/>
              <a:cs typeface="Courier New"/>
            </a:endParaRPr>
          </a:p>
        </p:txBody>
      </p:sp>
      <p:sp>
        <p:nvSpPr>
          <p:cNvPr id="25" name="object 25"/>
          <p:cNvSpPr txBox="1"/>
          <p:nvPr/>
        </p:nvSpPr>
        <p:spPr>
          <a:xfrm>
            <a:off x="595761" y="2182108"/>
            <a:ext cx="2139315" cy="439223"/>
          </a:xfrm>
          <a:prstGeom prst="rect">
            <a:avLst/>
          </a:prstGeom>
          <a:solidFill>
            <a:srgbClr val="EDEDED"/>
          </a:solidFill>
          <a:ln w="9524">
            <a:solidFill>
              <a:srgbClr val="595959"/>
            </a:solidFill>
          </a:ln>
        </p:spPr>
        <p:txBody>
          <a:bodyPr vert="horz" wrap="square" lIns="0" tIns="84455" rIns="0" bIns="0" rtlCol="0">
            <a:spAutoFit/>
          </a:bodyPr>
          <a:lstStyle/>
          <a:p>
            <a:pPr marL="90170" marR="116840">
              <a:spcBef>
                <a:spcPts val="665"/>
              </a:spcBef>
            </a:pPr>
            <a:r>
              <a:rPr sz="1150" b="1" dirty="0">
                <a:latin typeface="Courier New"/>
                <a:cs typeface="Courier New"/>
              </a:rPr>
              <a:t>J'aime</a:t>
            </a:r>
            <a:r>
              <a:rPr sz="1150" b="1" spc="-15" dirty="0">
                <a:latin typeface="Courier New"/>
                <a:cs typeface="Courier New"/>
              </a:rPr>
              <a:t> </a:t>
            </a:r>
            <a:r>
              <a:rPr sz="1150" b="1" spc="-5" dirty="0">
                <a:latin typeface="Courier New"/>
                <a:cs typeface="Courier New"/>
              </a:rPr>
              <a:t>l'apprentissage automatique</a:t>
            </a:r>
            <a:endParaRPr sz="1150">
              <a:latin typeface="Courier New"/>
              <a:cs typeface="Courier New"/>
            </a:endParaRPr>
          </a:p>
        </p:txBody>
      </p:sp>
      <p:grpSp>
        <p:nvGrpSpPr>
          <p:cNvPr id="26" name="object 26"/>
          <p:cNvGrpSpPr/>
          <p:nvPr/>
        </p:nvGrpSpPr>
        <p:grpSpPr>
          <a:xfrm>
            <a:off x="3465106" y="1976208"/>
            <a:ext cx="961073" cy="1387158"/>
            <a:chOff x="6930211" y="3952416"/>
            <a:chExt cx="1922145" cy="2774315"/>
          </a:xfrm>
        </p:grpSpPr>
        <p:sp>
          <p:nvSpPr>
            <p:cNvPr id="27" name="object 27"/>
            <p:cNvSpPr/>
            <p:nvPr/>
          </p:nvSpPr>
          <p:spPr>
            <a:xfrm>
              <a:off x="6939736" y="3961941"/>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28" name="object 28"/>
            <p:cNvSpPr/>
            <p:nvPr/>
          </p:nvSpPr>
          <p:spPr>
            <a:xfrm>
              <a:off x="6939736" y="3961941"/>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grpSp>
      <p:sp>
        <p:nvSpPr>
          <p:cNvPr id="29" name="object 29"/>
          <p:cNvSpPr txBox="1"/>
          <p:nvPr/>
        </p:nvSpPr>
        <p:spPr>
          <a:xfrm>
            <a:off x="3655355" y="2566843"/>
            <a:ext cx="580390" cy="191078"/>
          </a:xfrm>
          <a:prstGeom prst="rect">
            <a:avLst/>
          </a:prstGeom>
        </p:spPr>
        <p:txBody>
          <a:bodyPr vert="horz" wrap="square" lIns="0" tIns="6350" rIns="0" bIns="0" rtlCol="0">
            <a:spAutoFit/>
          </a:bodyPr>
          <a:lstStyle/>
          <a:p>
            <a:pPr marL="6350">
              <a:spcBef>
                <a:spcPts val="50"/>
              </a:spcBef>
            </a:pPr>
            <a:r>
              <a:rPr sz="1200" spc="-5" dirty="0"/>
              <a:t>Encoder</a:t>
            </a:r>
            <a:endParaRPr sz="1200"/>
          </a:p>
        </p:txBody>
      </p:sp>
      <p:grpSp>
        <p:nvGrpSpPr>
          <p:cNvPr id="30" name="object 30"/>
          <p:cNvGrpSpPr/>
          <p:nvPr/>
        </p:nvGrpSpPr>
        <p:grpSpPr>
          <a:xfrm>
            <a:off x="4575203" y="1321785"/>
            <a:ext cx="961073" cy="2041525"/>
            <a:chOff x="9150406" y="2643569"/>
            <a:chExt cx="1922145" cy="4083050"/>
          </a:xfrm>
        </p:grpSpPr>
        <p:sp>
          <p:nvSpPr>
            <p:cNvPr id="31" name="object 31"/>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32" name="object 32"/>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grpSp>
      <p:sp>
        <p:nvSpPr>
          <p:cNvPr id="33" name="object 33"/>
          <p:cNvSpPr txBox="1"/>
          <p:nvPr/>
        </p:nvSpPr>
        <p:spPr>
          <a:xfrm>
            <a:off x="4761249" y="2239569"/>
            <a:ext cx="588963" cy="191078"/>
          </a:xfrm>
          <a:prstGeom prst="rect">
            <a:avLst/>
          </a:prstGeom>
        </p:spPr>
        <p:txBody>
          <a:bodyPr vert="horz" wrap="square" lIns="0" tIns="6350" rIns="0" bIns="0" rtlCol="0">
            <a:spAutoFit/>
          </a:bodyPr>
          <a:lstStyle/>
          <a:p>
            <a:pPr marL="6350">
              <a:spcBef>
                <a:spcPts val="50"/>
              </a:spcBef>
            </a:pPr>
            <a:r>
              <a:rPr sz="1200" spc="-5" dirty="0"/>
              <a:t>Decoder</a:t>
            </a:r>
            <a:endParaRPr sz="1200"/>
          </a:p>
        </p:txBody>
      </p:sp>
      <p:grpSp>
        <p:nvGrpSpPr>
          <p:cNvPr id="34" name="object 34"/>
          <p:cNvGrpSpPr/>
          <p:nvPr/>
        </p:nvGrpSpPr>
        <p:grpSpPr>
          <a:xfrm>
            <a:off x="3699655" y="3696805"/>
            <a:ext cx="653415" cy="275908"/>
            <a:chOff x="7399310" y="7393609"/>
            <a:chExt cx="1306830" cy="551815"/>
          </a:xfrm>
        </p:grpSpPr>
        <p:sp>
          <p:nvSpPr>
            <p:cNvPr id="35" name="object 35"/>
            <p:cNvSpPr/>
            <p:nvPr/>
          </p:nvSpPr>
          <p:spPr>
            <a:xfrm>
              <a:off x="7408835"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36" name="object 36"/>
            <p:cNvSpPr/>
            <p:nvPr/>
          </p:nvSpPr>
          <p:spPr>
            <a:xfrm>
              <a:off x="7408835"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37" name="object 37"/>
          <p:cNvSpPr txBox="1"/>
          <p:nvPr/>
        </p:nvSpPr>
        <p:spPr>
          <a:xfrm>
            <a:off x="3827218"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38" name="object 38"/>
          <p:cNvGrpSpPr/>
          <p:nvPr/>
        </p:nvGrpSpPr>
        <p:grpSpPr>
          <a:xfrm>
            <a:off x="4660028" y="3696805"/>
            <a:ext cx="653415" cy="275908"/>
            <a:chOff x="9320055" y="7393609"/>
            <a:chExt cx="1306830" cy="551815"/>
          </a:xfrm>
        </p:grpSpPr>
        <p:sp>
          <p:nvSpPr>
            <p:cNvPr id="39" name="object 39"/>
            <p:cNvSpPr/>
            <p:nvPr/>
          </p:nvSpPr>
          <p:spPr>
            <a:xfrm>
              <a:off x="9329580"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40" name="object 40"/>
            <p:cNvSpPr/>
            <p:nvPr/>
          </p:nvSpPr>
          <p:spPr>
            <a:xfrm>
              <a:off x="9329580"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41" name="object 41"/>
          <p:cNvSpPr txBox="1"/>
          <p:nvPr/>
        </p:nvSpPr>
        <p:spPr>
          <a:xfrm>
            <a:off x="4787593"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42" name="object 42"/>
          <p:cNvGrpSpPr/>
          <p:nvPr/>
        </p:nvGrpSpPr>
        <p:grpSpPr>
          <a:xfrm>
            <a:off x="4660028" y="860342"/>
            <a:ext cx="653415" cy="382905"/>
            <a:chOff x="9320055" y="1720683"/>
            <a:chExt cx="1306830" cy="765810"/>
          </a:xfrm>
        </p:grpSpPr>
        <p:sp>
          <p:nvSpPr>
            <p:cNvPr id="43" name="object 43"/>
            <p:cNvSpPr/>
            <p:nvPr/>
          </p:nvSpPr>
          <p:spPr>
            <a:xfrm>
              <a:off x="9329580" y="1730208"/>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44" name="object 44"/>
            <p:cNvSpPr/>
            <p:nvPr/>
          </p:nvSpPr>
          <p:spPr>
            <a:xfrm>
              <a:off x="9329580" y="1730208"/>
              <a:ext cx="1287780" cy="746760"/>
            </a:xfrm>
            <a:custGeom>
              <a:avLst/>
              <a:gdLst/>
              <a:ahLst/>
              <a:cxnLst/>
              <a:rect l="l" t="t" r="r" b="b"/>
              <a:pathLst>
                <a:path w="1287779" h="746760">
                  <a:moveTo>
                    <a:pt x="0" y="51612"/>
                  </a:move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lnTo>
                    <a:pt x="51624" y="746398"/>
                  </a:lnTo>
                  <a:lnTo>
                    <a:pt x="31535" y="742342"/>
                  </a:lnTo>
                  <a:lnTo>
                    <a:pt x="15124" y="731281"/>
                  </a:lnTo>
                  <a:lnTo>
                    <a:pt x="4058" y="714875"/>
                  </a:lnTo>
                  <a:lnTo>
                    <a:pt x="0" y="694783"/>
                  </a:lnTo>
                  <a:lnTo>
                    <a:pt x="0" y="51612"/>
                  </a:lnTo>
                  <a:close/>
                </a:path>
              </a:pathLst>
            </a:custGeom>
            <a:ln w="19049">
              <a:solidFill>
                <a:srgbClr val="595959"/>
              </a:solidFill>
            </a:ln>
          </p:spPr>
          <p:txBody>
            <a:bodyPr wrap="square" lIns="0" tIns="0" rIns="0" bIns="0" rtlCol="0"/>
            <a:lstStyle/>
            <a:p>
              <a:endParaRPr sz="700"/>
            </a:p>
          </p:txBody>
        </p:sp>
      </p:grpSp>
      <p:sp>
        <p:nvSpPr>
          <p:cNvPr id="45" name="object 45"/>
          <p:cNvSpPr txBox="1"/>
          <p:nvPr/>
        </p:nvSpPr>
        <p:spPr>
          <a:xfrm>
            <a:off x="4770717" y="902671"/>
            <a:ext cx="432118" cy="276551"/>
          </a:xfrm>
          <a:prstGeom prst="rect">
            <a:avLst/>
          </a:prstGeom>
        </p:spPr>
        <p:txBody>
          <a:bodyPr vert="horz" wrap="square" lIns="0" tIns="5398" rIns="0" bIns="0" rtlCol="0">
            <a:spAutoFit/>
          </a:bodyPr>
          <a:lstStyle/>
          <a:p>
            <a:pPr marL="56832" marR="2540" indent="-50800">
              <a:lnSpc>
                <a:spcPct val="100699"/>
              </a:lnSpc>
              <a:spcBef>
                <a:spcPts val="43"/>
              </a:spcBef>
            </a:pPr>
            <a:r>
              <a:rPr sz="900" spc="-5" dirty="0"/>
              <a:t>Softmax output</a:t>
            </a:r>
            <a:endParaRPr sz="900"/>
          </a:p>
        </p:txBody>
      </p:sp>
      <p:grpSp>
        <p:nvGrpSpPr>
          <p:cNvPr id="46" name="object 46"/>
          <p:cNvGrpSpPr/>
          <p:nvPr/>
        </p:nvGrpSpPr>
        <p:grpSpPr>
          <a:xfrm>
            <a:off x="2977356" y="389767"/>
            <a:ext cx="5954713" cy="4020820"/>
            <a:chOff x="5954712" y="779533"/>
            <a:chExt cx="11909425" cy="8041640"/>
          </a:xfrm>
        </p:grpSpPr>
        <p:sp>
          <p:nvSpPr>
            <p:cNvPr id="47" name="object 47"/>
            <p:cNvSpPr/>
            <p:nvPr/>
          </p:nvSpPr>
          <p:spPr>
            <a:xfrm>
              <a:off x="7891034" y="3723817"/>
              <a:ext cx="1269365" cy="961390"/>
            </a:xfrm>
            <a:custGeom>
              <a:avLst/>
              <a:gdLst/>
              <a:ahLst/>
              <a:cxnLst/>
              <a:rect l="l" t="t" r="r" b="b"/>
              <a:pathLst>
                <a:path w="1269365" h="961389">
                  <a:moveTo>
                    <a:pt x="0" y="238124"/>
                  </a:moveTo>
                  <a:lnTo>
                    <a:pt x="0" y="0"/>
                  </a:lnTo>
                  <a:lnTo>
                    <a:pt x="1110097" y="0"/>
                  </a:lnTo>
                  <a:lnTo>
                    <a:pt x="1110097" y="961123"/>
                  </a:lnTo>
                  <a:lnTo>
                    <a:pt x="1268997" y="961123"/>
                  </a:lnTo>
                </a:path>
              </a:pathLst>
            </a:custGeom>
            <a:ln w="19049">
              <a:solidFill>
                <a:srgbClr val="595959"/>
              </a:solidFill>
            </a:ln>
          </p:spPr>
          <p:txBody>
            <a:bodyPr wrap="square" lIns="0" tIns="0" rIns="0" bIns="0" rtlCol="0"/>
            <a:lstStyle/>
            <a:p>
              <a:endParaRPr sz="700"/>
            </a:p>
          </p:txBody>
        </p:sp>
        <p:sp>
          <p:nvSpPr>
            <p:cNvPr id="48" name="object 48"/>
            <p:cNvSpPr/>
            <p:nvPr/>
          </p:nvSpPr>
          <p:spPr>
            <a:xfrm>
              <a:off x="8021183" y="6747586"/>
              <a:ext cx="1983739" cy="93345"/>
            </a:xfrm>
            <a:custGeom>
              <a:avLst/>
              <a:gdLst/>
              <a:ahLst/>
              <a:cxnLst/>
              <a:rect l="l" t="t" r="r" b="b"/>
              <a:pathLst>
                <a:path w="1983740" h="93345">
                  <a:moveTo>
                    <a:pt x="62924" y="86449"/>
                  </a:moveTo>
                  <a:lnTo>
                    <a:pt x="31449" y="0"/>
                  </a:lnTo>
                  <a:lnTo>
                    <a:pt x="0" y="86449"/>
                  </a:lnTo>
                  <a:lnTo>
                    <a:pt x="62924" y="86449"/>
                  </a:lnTo>
                  <a:close/>
                </a:path>
                <a:path w="1983740" h="93345">
                  <a:moveTo>
                    <a:pt x="1983671" y="93049"/>
                  </a:moveTo>
                  <a:lnTo>
                    <a:pt x="1952196" y="6599"/>
                  </a:lnTo>
                  <a:lnTo>
                    <a:pt x="1920746" y="93049"/>
                  </a:lnTo>
                  <a:lnTo>
                    <a:pt x="1983671" y="93049"/>
                  </a:lnTo>
                  <a:close/>
                </a:path>
              </a:pathLst>
            </a:custGeom>
            <a:ln w="19049">
              <a:solidFill>
                <a:srgbClr val="595959"/>
              </a:solidFill>
            </a:ln>
          </p:spPr>
          <p:txBody>
            <a:bodyPr wrap="square" lIns="0" tIns="0" rIns="0" bIns="0" rtlCol="0"/>
            <a:lstStyle/>
            <a:p>
              <a:endParaRPr sz="700"/>
            </a:p>
          </p:txBody>
        </p:sp>
        <p:sp>
          <p:nvSpPr>
            <p:cNvPr id="49" name="object 49"/>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sp>
          <p:nvSpPr>
            <p:cNvPr id="50" name="object 50"/>
            <p:cNvSpPr/>
            <p:nvPr/>
          </p:nvSpPr>
          <p:spPr>
            <a:xfrm>
              <a:off x="8021183" y="7962933"/>
              <a:ext cx="63500" cy="86995"/>
            </a:xfrm>
            <a:custGeom>
              <a:avLst/>
              <a:gdLst/>
              <a:ahLst/>
              <a:cxnLst/>
              <a:rect l="l" t="t" r="r" b="b"/>
              <a:pathLst>
                <a:path w="63500" h="86995">
                  <a:moveTo>
                    <a:pt x="62924" y="86449"/>
                  </a:moveTo>
                  <a:lnTo>
                    <a:pt x="31449" y="0"/>
                  </a:lnTo>
                  <a:lnTo>
                    <a:pt x="0" y="86449"/>
                  </a:lnTo>
                  <a:lnTo>
                    <a:pt x="62924" y="86449"/>
                  </a:lnTo>
                  <a:close/>
                </a:path>
              </a:pathLst>
            </a:custGeom>
            <a:ln w="19049">
              <a:solidFill>
                <a:srgbClr val="595959"/>
              </a:solidFill>
            </a:ln>
          </p:spPr>
          <p:txBody>
            <a:bodyPr wrap="square" lIns="0" tIns="0" rIns="0" bIns="0" rtlCol="0"/>
            <a:lstStyle/>
            <a:p>
              <a:endParaRPr sz="700"/>
            </a:p>
          </p:txBody>
        </p:sp>
        <p:sp>
          <p:nvSpPr>
            <p:cNvPr id="51" name="object 51"/>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sp>
          <p:nvSpPr>
            <p:cNvPr id="52" name="object 52"/>
            <p:cNvSpPr/>
            <p:nvPr/>
          </p:nvSpPr>
          <p:spPr>
            <a:xfrm>
              <a:off x="9941929" y="7962933"/>
              <a:ext cx="63500" cy="86995"/>
            </a:xfrm>
            <a:custGeom>
              <a:avLst/>
              <a:gdLst/>
              <a:ahLst/>
              <a:cxnLst/>
              <a:rect l="l" t="t" r="r" b="b"/>
              <a:pathLst>
                <a:path w="63500" h="86995">
                  <a:moveTo>
                    <a:pt x="62924" y="86449"/>
                  </a:moveTo>
                  <a:lnTo>
                    <a:pt x="31449" y="0"/>
                  </a:lnTo>
                  <a:lnTo>
                    <a:pt x="0" y="86449"/>
                  </a:lnTo>
                  <a:lnTo>
                    <a:pt x="62924" y="86449"/>
                  </a:lnTo>
                  <a:close/>
                </a:path>
              </a:pathLst>
            </a:custGeom>
            <a:ln w="19049">
              <a:solidFill>
                <a:srgbClr val="595959"/>
              </a:solidFill>
            </a:ln>
          </p:spPr>
          <p:txBody>
            <a:bodyPr wrap="square" lIns="0" tIns="0" rIns="0" bIns="0" rtlCol="0"/>
            <a:lstStyle/>
            <a:p>
              <a:endParaRPr sz="700"/>
            </a:p>
          </p:txBody>
        </p:sp>
        <p:sp>
          <p:nvSpPr>
            <p:cNvPr id="53" name="object 53"/>
            <p:cNvSpPr/>
            <p:nvPr/>
          </p:nvSpPr>
          <p:spPr>
            <a:xfrm>
              <a:off x="9973379" y="875510"/>
              <a:ext cx="0" cy="763270"/>
            </a:xfrm>
            <a:custGeom>
              <a:avLst/>
              <a:gdLst/>
              <a:ahLst/>
              <a:cxnLst/>
              <a:rect l="l" t="t" r="r" b="b"/>
              <a:pathLst>
                <a:path h="763269">
                  <a:moveTo>
                    <a:pt x="0" y="0"/>
                  </a:moveTo>
                  <a:lnTo>
                    <a:pt x="0" y="762875"/>
                  </a:lnTo>
                </a:path>
              </a:pathLst>
            </a:custGeom>
            <a:ln w="19049">
              <a:solidFill>
                <a:srgbClr val="595959"/>
              </a:solidFill>
            </a:ln>
          </p:spPr>
          <p:txBody>
            <a:bodyPr wrap="square" lIns="0" tIns="0" rIns="0" bIns="0" rtlCol="0"/>
            <a:lstStyle/>
            <a:p>
              <a:endParaRPr sz="700"/>
            </a:p>
          </p:txBody>
        </p:sp>
        <p:pic>
          <p:nvPicPr>
            <p:cNvPr id="54" name="object 54"/>
            <p:cNvPicPr/>
            <p:nvPr/>
          </p:nvPicPr>
          <p:blipFill>
            <a:blip r:embed="rId5" cstate="print"/>
            <a:stretch>
              <a:fillRect/>
            </a:stretch>
          </p:blipFill>
          <p:spPr>
            <a:xfrm>
              <a:off x="9932404" y="779533"/>
              <a:ext cx="81974" cy="105502"/>
            </a:xfrm>
            <a:prstGeom prst="rect">
              <a:avLst/>
            </a:prstGeom>
          </p:spPr>
        </p:pic>
        <p:sp>
          <p:nvSpPr>
            <p:cNvPr id="55" name="object 55"/>
            <p:cNvSpPr/>
            <p:nvPr/>
          </p:nvSpPr>
          <p:spPr>
            <a:xfrm>
              <a:off x="5992812" y="7977808"/>
              <a:ext cx="1826260" cy="614045"/>
            </a:xfrm>
            <a:custGeom>
              <a:avLst/>
              <a:gdLst/>
              <a:ahLst/>
              <a:cxnLst/>
              <a:rect l="l" t="t" r="r" b="b"/>
              <a:pathLst>
                <a:path w="1826259" h="614045">
                  <a:moveTo>
                    <a:pt x="0" y="0"/>
                  </a:moveTo>
                  <a:lnTo>
                    <a:pt x="913073" y="0"/>
                  </a:lnTo>
                  <a:lnTo>
                    <a:pt x="913073" y="613498"/>
                  </a:lnTo>
                  <a:lnTo>
                    <a:pt x="1826096" y="613498"/>
                  </a:lnTo>
                </a:path>
              </a:pathLst>
            </a:custGeom>
            <a:ln w="76199">
              <a:solidFill>
                <a:srgbClr val="0844A1"/>
              </a:solidFill>
            </a:ln>
          </p:spPr>
          <p:txBody>
            <a:bodyPr wrap="square" lIns="0" tIns="0" rIns="0" bIns="0" rtlCol="0"/>
            <a:lstStyle/>
            <a:p>
              <a:endParaRPr sz="700"/>
            </a:p>
          </p:txBody>
        </p:sp>
        <p:sp>
          <p:nvSpPr>
            <p:cNvPr id="56" name="object 56"/>
            <p:cNvSpPr/>
            <p:nvPr/>
          </p:nvSpPr>
          <p:spPr>
            <a:xfrm>
              <a:off x="7818983" y="5758522"/>
              <a:ext cx="459105" cy="3062605"/>
            </a:xfrm>
            <a:custGeom>
              <a:avLst/>
              <a:gdLst/>
              <a:ahLst/>
              <a:cxnLst/>
              <a:rect l="l" t="t" r="r" b="b"/>
              <a:pathLst>
                <a:path w="459104" h="3062604">
                  <a:moveTo>
                    <a:pt x="458990" y="2832747"/>
                  </a:moveTo>
                  <a:lnTo>
                    <a:pt x="454545" y="2787751"/>
                  </a:lnTo>
                  <a:lnTo>
                    <a:pt x="441528" y="2744914"/>
                  </a:lnTo>
                  <a:lnTo>
                    <a:pt x="420433" y="2705417"/>
                  </a:lnTo>
                  <a:lnTo>
                    <a:pt x="391769" y="2670467"/>
                  </a:lnTo>
                  <a:lnTo>
                    <a:pt x="356806" y="2641803"/>
                  </a:lnTo>
                  <a:lnTo>
                    <a:pt x="317322" y="2620708"/>
                  </a:lnTo>
                  <a:lnTo>
                    <a:pt x="274472" y="2607691"/>
                  </a:lnTo>
                  <a:lnTo>
                    <a:pt x="229489" y="2603246"/>
                  </a:lnTo>
                  <a:lnTo>
                    <a:pt x="183235" y="2607907"/>
                  </a:lnTo>
                  <a:lnTo>
                    <a:pt x="140157" y="2621280"/>
                  </a:lnTo>
                  <a:lnTo>
                    <a:pt x="101180" y="2642438"/>
                  </a:lnTo>
                  <a:lnTo>
                    <a:pt x="67208" y="2670454"/>
                  </a:lnTo>
                  <a:lnTo>
                    <a:pt x="39192" y="2704427"/>
                  </a:lnTo>
                  <a:lnTo>
                    <a:pt x="18034" y="2743416"/>
                  </a:lnTo>
                  <a:lnTo>
                    <a:pt x="4660" y="2786494"/>
                  </a:lnTo>
                  <a:lnTo>
                    <a:pt x="0" y="2832747"/>
                  </a:lnTo>
                  <a:lnTo>
                    <a:pt x="4660" y="2878988"/>
                  </a:lnTo>
                  <a:lnTo>
                    <a:pt x="18034" y="2922079"/>
                  </a:lnTo>
                  <a:lnTo>
                    <a:pt x="39192" y="2961055"/>
                  </a:lnTo>
                  <a:lnTo>
                    <a:pt x="67208" y="2995028"/>
                  </a:lnTo>
                  <a:lnTo>
                    <a:pt x="101180" y="3023044"/>
                  </a:lnTo>
                  <a:lnTo>
                    <a:pt x="140157" y="3044202"/>
                  </a:lnTo>
                  <a:lnTo>
                    <a:pt x="183235" y="3057575"/>
                  </a:lnTo>
                  <a:lnTo>
                    <a:pt x="229489" y="3062236"/>
                  </a:lnTo>
                  <a:lnTo>
                    <a:pt x="275742" y="3057575"/>
                  </a:lnTo>
                  <a:lnTo>
                    <a:pt x="318820" y="3044202"/>
                  </a:lnTo>
                  <a:lnTo>
                    <a:pt x="357809" y="3023044"/>
                  </a:lnTo>
                  <a:lnTo>
                    <a:pt x="391769" y="2995028"/>
                  </a:lnTo>
                  <a:lnTo>
                    <a:pt x="419798" y="2961055"/>
                  </a:lnTo>
                  <a:lnTo>
                    <a:pt x="440956" y="2922079"/>
                  </a:lnTo>
                  <a:lnTo>
                    <a:pt x="454329" y="2878988"/>
                  </a:lnTo>
                  <a:lnTo>
                    <a:pt x="458990" y="2832747"/>
                  </a:lnTo>
                  <a:close/>
                </a:path>
                <a:path w="459104" h="3062604">
                  <a:moveTo>
                    <a:pt x="458990" y="229501"/>
                  </a:moveTo>
                  <a:lnTo>
                    <a:pt x="454545" y="184505"/>
                  </a:lnTo>
                  <a:lnTo>
                    <a:pt x="441528" y="141668"/>
                  </a:lnTo>
                  <a:lnTo>
                    <a:pt x="420433" y="102171"/>
                  </a:lnTo>
                  <a:lnTo>
                    <a:pt x="391769" y="67221"/>
                  </a:lnTo>
                  <a:lnTo>
                    <a:pt x="356806" y="38557"/>
                  </a:lnTo>
                  <a:lnTo>
                    <a:pt x="317322" y="17462"/>
                  </a:lnTo>
                  <a:lnTo>
                    <a:pt x="274472" y="4445"/>
                  </a:lnTo>
                  <a:lnTo>
                    <a:pt x="229489" y="0"/>
                  </a:lnTo>
                  <a:lnTo>
                    <a:pt x="183235" y="4660"/>
                  </a:lnTo>
                  <a:lnTo>
                    <a:pt x="140157" y="18034"/>
                  </a:lnTo>
                  <a:lnTo>
                    <a:pt x="101180" y="39192"/>
                  </a:lnTo>
                  <a:lnTo>
                    <a:pt x="67208" y="67221"/>
                  </a:lnTo>
                  <a:lnTo>
                    <a:pt x="39192" y="101180"/>
                  </a:lnTo>
                  <a:lnTo>
                    <a:pt x="18034" y="140169"/>
                  </a:lnTo>
                  <a:lnTo>
                    <a:pt x="4660" y="183248"/>
                  </a:lnTo>
                  <a:lnTo>
                    <a:pt x="0" y="229501"/>
                  </a:lnTo>
                  <a:lnTo>
                    <a:pt x="4660" y="275755"/>
                  </a:lnTo>
                  <a:lnTo>
                    <a:pt x="18034" y="318833"/>
                  </a:lnTo>
                  <a:lnTo>
                    <a:pt x="39192" y="357809"/>
                  </a:lnTo>
                  <a:lnTo>
                    <a:pt x="67208" y="391782"/>
                  </a:lnTo>
                  <a:lnTo>
                    <a:pt x="101180" y="419798"/>
                  </a:lnTo>
                  <a:lnTo>
                    <a:pt x="140157" y="440956"/>
                  </a:lnTo>
                  <a:lnTo>
                    <a:pt x="183235" y="454329"/>
                  </a:lnTo>
                  <a:lnTo>
                    <a:pt x="229489" y="458990"/>
                  </a:lnTo>
                  <a:lnTo>
                    <a:pt x="275742" y="454329"/>
                  </a:lnTo>
                  <a:lnTo>
                    <a:pt x="318820" y="440956"/>
                  </a:lnTo>
                  <a:lnTo>
                    <a:pt x="357809" y="419798"/>
                  </a:lnTo>
                  <a:lnTo>
                    <a:pt x="391769" y="391782"/>
                  </a:lnTo>
                  <a:lnTo>
                    <a:pt x="419798" y="357809"/>
                  </a:lnTo>
                  <a:lnTo>
                    <a:pt x="440956" y="318833"/>
                  </a:lnTo>
                  <a:lnTo>
                    <a:pt x="454329" y="275755"/>
                  </a:lnTo>
                  <a:lnTo>
                    <a:pt x="458990" y="229501"/>
                  </a:lnTo>
                  <a:close/>
                </a:path>
              </a:pathLst>
            </a:custGeom>
            <a:solidFill>
              <a:srgbClr val="0844A1"/>
            </a:solidFill>
          </p:spPr>
          <p:txBody>
            <a:bodyPr wrap="square" lIns="0" tIns="0" rIns="0" bIns="0" rtlCol="0"/>
            <a:lstStyle/>
            <a:p>
              <a:endParaRPr sz="700"/>
            </a:p>
          </p:txBody>
        </p:sp>
        <p:sp>
          <p:nvSpPr>
            <p:cNvPr id="57" name="object 57"/>
            <p:cNvSpPr/>
            <p:nvPr/>
          </p:nvSpPr>
          <p:spPr>
            <a:xfrm>
              <a:off x="8048483" y="4270141"/>
              <a:ext cx="2903220" cy="4091940"/>
            </a:xfrm>
            <a:custGeom>
              <a:avLst/>
              <a:gdLst/>
              <a:ahLst/>
              <a:cxnLst/>
              <a:rect l="l" t="t" r="r" b="b"/>
              <a:pathLst>
                <a:path w="2903220" h="4091940">
                  <a:moveTo>
                    <a:pt x="0" y="4091616"/>
                  </a:moveTo>
                  <a:lnTo>
                    <a:pt x="0" y="1947221"/>
                  </a:lnTo>
                </a:path>
                <a:path w="2903220" h="4091940">
                  <a:moveTo>
                    <a:pt x="1214197" y="144199"/>
                  </a:moveTo>
                  <a:lnTo>
                    <a:pt x="1221547" y="98617"/>
                  </a:lnTo>
                  <a:lnTo>
                    <a:pt x="1242016" y="59032"/>
                  </a:lnTo>
                  <a:lnTo>
                    <a:pt x="1273230" y="27819"/>
                  </a:lnTo>
                  <a:lnTo>
                    <a:pt x="1312814" y="7350"/>
                  </a:lnTo>
                  <a:lnTo>
                    <a:pt x="1358397" y="0"/>
                  </a:lnTo>
                  <a:lnTo>
                    <a:pt x="2758994" y="0"/>
                  </a:lnTo>
                  <a:lnTo>
                    <a:pt x="2814181" y="10978"/>
                  </a:lnTo>
                  <a:lnTo>
                    <a:pt x="2860969" y="42224"/>
                  </a:lnTo>
                  <a:lnTo>
                    <a:pt x="2892216" y="89012"/>
                  </a:lnTo>
                  <a:lnTo>
                    <a:pt x="2903194" y="144199"/>
                  </a:lnTo>
                  <a:lnTo>
                    <a:pt x="2903194" y="720998"/>
                  </a:lnTo>
                  <a:lnTo>
                    <a:pt x="2895843" y="766580"/>
                  </a:lnTo>
                  <a:lnTo>
                    <a:pt x="2875375" y="806165"/>
                  </a:lnTo>
                  <a:lnTo>
                    <a:pt x="2844161" y="837379"/>
                  </a:lnTo>
                  <a:lnTo>
                    <a:pt x="2804576" y="857847"/>
                  </a:lnTo>
                  <a:lnTo>
                    <a:pt x="2758994" y="865198"/>
                  </a:lnTo>
                  <a:lnTo>
                    <a:pt x="1358397" y="865198"/>
                  </a:lnTo>
                  <a:lnTo>
                    <a:pt x="1312814" y="857847"/>
                  </a:lnTo>
                  <a:lnTo>
                    <a:pt x="1273230" y="837379"/>
                  </a:lnTo>
                  <a:lnTo>
                    <a:pt x="1242016" y="806165"/>
                  </a:lnTo>
                  <a:lnTo>
                    <a:pt x="1221547" y="766580"/>
                  </a:lnTo>
                  <a:lnTo>
                    <a:pt x="1214197" y="720998"/>
                  </a:lnTo>
                  <a:lnTo>
                    <a:pt x="1214197" y="144199"/>
                  </a:lnTo>
                  <a:close/>
                </a:path>
              </a:pathLst>
            </a:custGeom>
            <a:ln w="76199">
              <a:solidFill>
                <a:srgbClr val="0844A1"/>
              </a:solidFill>
            </a:ln>
          </p:spPr>
          <p:txBody>
            <a:bodyPr wrap="square" lIns="0" tIns="0" rIns="0" bIns="0" rtlCol="0"/>
            <a:lstStyle/>
            <a:p>
              <a:endParaRPr sz="700"/>
            </a:p>
          </p:txBody>
        </p:sp>
        <p:sp>
          <p:nvSpPr>
            <p:cNvPr id="58" name="object 58"/>
            <p:cNvSpPr/>
            <p:nvPr/>
          </p:nvSpPr>
          <p:spPr>
            <a:xfrm>
              <a:off x="9750971" y="5758522"/>
              <a:ext cx="459105" cy="3062605"/>
            </a:xfrm>
            <a:custGeom>
              <a:avLst/>
              <a:gdLst/>
              <a:ahLst/>
              <a:cxnLst/>
              <a:rect l="l" t="t" r="r" b="b"/>
              <a:pathLst>
                <a:path w="459104" h="3062604">
                  <a:moveTo>
                    <a:pt x="459003" y="2832747"/>
                  </a:moveTo>
                  <a:lnTo>
                    <a:pt x="454558" y="2787751"/>
                  </a:lnTo>
                  <a:lnTo>
                    <a:pt x="441528" y="2744914"/>
                  </a:lnTo>
                  <a:lnTo>
                    <a:pt x="420446" y="2705417"/>
                  </a:lnTo>
                  <a:lnTo>
                    <a:pt x="391782" y="2670467"/>
                  </a:lnTo>
                  <a:lnTo>
                    <a:pt x="356819" y="2641803"/>
                  </a:lnTo>
                  <a:lnTo>
                    <a:pt x="317322" y="2620708"/>
                  </a:lnTo>
                  <a:lnTo>
                    <a:pt x="274485" y="2607691"/>
                  </a:lnTo>
                  <a:lnTo>
                    <a:pt x="229501" y="2603246"/>
                  </a:lnTo>
                  <a:lnTo>
                    <a:pt x="183248" y="2607907"/>
                  </a:lnTo>
                  <a:lnTo>
                    <a:pt x="140169" y="2621280"/>
                  </a:lnTo>
                  <a:lnTo>
                    <a:pt x="101193" y="2642438"/>
                  </a:lnTo>
                  <a:lnTo>
                    <a:pt x="67221" y="2670454"/>
                  </a:lnTo>
                  <a:lnTo>
                    <a:pt x="39192" y="2704427"/>
                  </a:lnTo>
                  <a:lnTo>
                    <a:pt x="18034" y="2743416"/>
                  </a:lnTo>
                  <a:lnTo>
                    <a:pt x="4660" y="2786494"/>
                  </a:lnTo>
                  <a:lnTo>
                    <a:pt x="0" y="2832747"/>
                  </a:lnTo>
                  <a:lnTo>
                    <a:pt x="4660" y="2878988"/>
                  </a:lnTo>
                  <a:lnTo>
                    <a:pt x="18034" y="2922079"/>
                  </a:lnTo>
                  <a:lnTo>
                    <a:pt x="39192" y="2961055"/>
                  </a:lnTo>
                  <a:lnTo>
                    <a:pt x="67221" y="2995028"/>
                  </a:lnTo>
                  <a:lnTo>
                    <a:pt x="101193" y="3023044"/>
                  </a:lnTo>
                  <a:lnTo>
                    <a:pt x="140169" y="3044202"/>
                  </a:lnTo>
                  <a:lnTo>
                    <a:pt x="183248" y="3057575"/>
                  </a:lnTo>
                  <a:lnTo>
                    <a:pt x="229501" y="3062236"/>
                  </a:lnTo>
                  <a:lnTo>
                    <a:pt x="275755" y="3057575"/>
                  </a:lnTo>
                  <a:lnTo>
                    <a:pt x="318833" y="3044202"/>
                  </a:lnTo>
                  <a:lnTo>
                    <a:pt x="357822" y="3023044"/>
                  </a:lnTo>
                  <a:lnTo>
                    <a:pt x="391782" y="2995028"/>
                  </a:lnTo>
                  <a:lnTo>
                    <a:pt x="419811" y="2961055"/>
                  </a:lnTo>
                  <a:lnTo>
                    <a:pt x="440969" y="2922079"/>
                  </a:lnTo>
                  <a:lnTo>
                    <a:pt x="454342" y="2878988"/>
                  </a:lnTo>
                  <a:lnTo>
                    <a:pt x="459003" y="2832747"/>
                  </a:lnTo>
                  <a:close/>
                </a:path>
                <a:path w="459104" h="3062604">
                  <a:moveTo>
                    <a:pt x="459003" y="229501"/>
                  </a:moveTo>
                  <a:lnTo>
                    <a:pt x="454558" y="184505"/>
                  </a:lnTo>
                  <a:lnTo>
                    <a:pt x="441528" y="141668"/>
                  </a:lnTo>
                  <a:lnTo>
                    <a:pt x="420446" y="102171"/>
                  </a:lnTo>
                  <a:lnTo>
                    <a:pt x="391782" y="67221"/>
                  </a:lnTo>
                  <a:lnTo>
                    <a:pt x="356819" y="38557"/>
                  </a:lnTo>
                  <a:lnTo>
                    <a:pt x="317322" y="17462"/>
                  </a:lnTo>
                  <a:lnTo>
                    <a:pt x="274485" y="4445"/>
                  </a:lnTo>
                  <a:lnTo>
                    <a:pt x="229501" y="0"/>
                  </a:lnTo>
                  <a:lnTo>
                    <a:pt x="183248" y="4660"/>
                  </a:lnTo>
                  <a:lnTo>
                    <a:pt x="140169" y="18034"/>
                  </a:lnTo>
                  <a:lnTo>
                    <a:pt x="101193" y="39192"/>
                  </a:lnTo>
                  <a:lnTo>
                    <a:pt x="67221" y="67221"/>
                  </a:lnTo>
                  <a:lnTo>
                    <a:pt x="39192" y="101180"/>
                  </a:lnTo>
                  <a:lnTo>
                    <a:pt x="18034" y="140169"/>
                  </a:lnTo>
                  <a:lnTo>
                    <a:pt x="4660" y="183248"/>
                  </a:lnTo>
                  <a:lnTo>
                    <a:pt x="0" y="229501"/>
                  </a:lnTo>
                  <a:lnTo>
                    <a:pt x="4660" y="275755"/>
                  </a:lnTo>
                  <a:lnTo>
                    <a:pt x="18034" y="318833"/>
                  </a:lnTo>
                  <a:lnTo>
                    <a:pt x="39192" y="357809"/>
                  </a:lnTo>
                  <a:lnTo>
                    <a:pt x="67221" y="391782"/>
                  </a:lnTo>
                  <a:lnTo>
                    <a:pt x="101193" y="419798"/>
                  </a:lnTo>
                  <a:lnTo>
                    <a:pt x="140169" y="440956"/>
                  </a:lnTo>
                  <a:lnTo>
                    <a:pt x="183248" y="454329"/>
                  </a:lnTo>
                  <a:lnTo>
                    <a:pt x="229501" y="458990"/>
                  </a:lnTo>
                  <a:lnTo>
                    <a:pt x="275755" y="454329"/>
                  </a:lnTo>
                  <a:lnTo>
                    <a:pt x="318833" y="440956"/>
                  </a:lnTo>
                  <a:lnTo>
                    <a:pt x="357822" y="419798"/>
                  </a:lnTo>
                  <a:lnTo>
                    <a:pt x="391782" y="391782"/>
                  </a:lnTo>
                  <a:lnTo>
                    <a:pt x="419811" y="357809"/>
                  </a:lnTo>
                  <a:lnTo>
                    <a:pt x="440969" y="318833"/>
                  </a:lnTo>
                  <a:lnTo>
                    <a:pt x="454342" y="275755"/>
                  </a:lnTo>
                  <a:lnTo>
                    <a:pt x="459003" y="229501"/>
                  </a:lnTo>
                  <a:close/>
                </a:path>
              </a:pathLst>
            </a:custGeom>
            <a:solidFill>
              <a:srgbClr val="0844A1"/>
            </a:solidFill>
          </p:spPr>
          <p:txBody>
            <a:bodyPr wrap="square" lIns="0" tIns="0" rIns="0" bIns="0" rtlCol="0"/>
            <a:lstStyle/>
            <a:p>
              <a:endParaRPr sz="700"/>
            </a:p>
          </p:txBody>
        </p:sp>
        <p:sp>
          <p:nvSpPr>
            <p:cNvPr id="59" name="object 59"/>
            <p:cNvSpPr/>
            <p:nvPr/>
          </p:nvSpPr>
          <p:spPr>
            <a:xfrm>
              <a:off x="9980479" y="6217512"/>
              <a:ext cx="0" cy="2144395"/>
            </a:xfrm>
            <a:custGeom>
              <a:avLst/>
              <a:gdLst/>
              <a:ahLst/>
              <a:cxnLst/>
              <a:rect l="l" t="t" r="r" b="b"/>
              <a:pathLst>
                <a:path h="2144395">
                  <a:moveTo>
                    <a:pt x="0" y="2144395"/>
                  </a:moveTo>
                  <a:lnTo>
                    <a:pt x="0" y="0"/>
                  </a:lnTo>
                </a:path>
              </a:pathLst>
            </a:custGeom>
            <a:ln w="76199">
              <a:solidFill>
                <a:srgbClr val="0844A1"/>
              </a:solidFill>
            </a:ln>
          </p:spPr>
          <p:txBody>
            <a:bodyPr wrap="square" lIns="0" tIns="0" rIns="0" bIns="0" rtlCol="0"/>
            <a:lstStyle/>
            <a:p>
              <a:endParaRPr sz="700"/>
            </a:p>
          </p:txBody>
        </p:sp>
        <p:sp>
          <p:nvSpPr>
            <p:cNvPr id="60" name="object 60"/>
            <p:cNvSpPr/>
            <p:nvPr/>
          </p:nvSpPr>
          <p:spPr>
            <a:xfrm>
              <a:off x="9750980" y="3050769"/>
              <a:ext cx="459105" cy="459105"/>
            </a:xfrm>
            <a:custGeom>
              <a:avLst/>
              <a:gdLst/>
              <a:ahLst/>
              <a:cxnLst/>
              <a:rect l="l" t="t" r="r" b="b"/>
              <a:pathLst>
                <a:path w="459104" h="459104">
                  <a:moveTo>
                    <a:pt x="229499" y="458999"/>
                  </a:moveTo>
                  <a:lnTo>
                    <a:pt x="183247" y="454336"/>
                  </a:lnTo>
                  <a:lnTo>
                    <a:pt x="140167" y="440963"/>
                  </a:lnTo>
                  <a:lnTo>
                    <a:pt x="101183" y="419804"/>
                  </a:lnTo>
                  <a:lnTo>
                    <a:pt x="67218" y="391780"/>
                  </a:lnTo>
                  <a:lnTo>
                    <a:pt x="39194" y="357815"/>
                  </a:lnTo>
                  <a:lnTo>
                    <a:pt x="18035" y="318831"/>
                  </a:lnTo>
                  <a:lnTo>
                    <a:pt x="4662" y="275751"/>
                  </a:lnTo>
                  <a:lnTo>
                    <a:pt x="0" y="229499"/>
                  </a:lnTo>
                  <a:lnTo>
                    <a:pt x="4662" y="183247"/>
                  </a:lnTo>
                  <a:lnTo>
                    <a:pt x="18035" y="140167"/>
                  </a:lnTo>
                  <a:lnTo>
                    <a:pt x="39194" y="101183"/>
                  </a:lnTo>
                  <a:lnTo>
                    <a:pt x="67218" y="67218"/>
                  </a:lnTo>
                  <a:lnTo>
                    <a:pt x="101183" y="39194"/>
                  </a:lnTo>
                  <a:lnTo>
                    <a:pt x="140167" y="18035"/>
                  </a:lnTo>
                  <a:lnTo>
                    <a:pt x="183247" y="4662"/>
                  </a:lnTo>
                  <a:lnTo>
                    <a:pt x="229499" y="0"/>
                  </a:lnTo>
                  <a:lnTo>
                    <a:pt x="274482" y="4449"/>
                  </a:lnTo>
                  <a:lnTo>
                    <a:pt x="317321" y="17468"/>
                  </a:lnTo>
                  <a:lnTo>
                    <a:pt x="356817" y="38559"/>
                  </a:lnTo>
                  <a:lnTo>
                    <a:pt x="391774" y="67224"/>
                  </a:lnTo>
                  <a:lnTo>
                    <a:pt x="420439" y="102170"/>
                  </a:lnTo>
                  <a:lnTo>
                    <a:pt x="441530" y="141668"/>
                  </a:lnTo>
                  <a:lnTo>
                    <a:pt x="454549" y="184512"/>
                  </a:lnTo>
                  <a:lnTo>
                    <a:pt x="458999" y="229499"/>
                  </a:lnTo>
                  <a:lnTo>
                    <a:pt x="454336" y="275751"/>
                  </a:lnTo>
                  <a:lnTo>
                    <a:pt x="440963" y="318831"/>
                  </a:lnTo>
                  <a:lnTo>
                    <a:pt x="419804" y="357815"/>
                  </a:lnTo>
                  <a:lnTo>
                    <a:pt x="391780" y="391780"/>
                  </a:lnTo>
                  <a:lnTo>
                    <a:pt x="357815" y="419804"/>
                  </a:lnTo>
                  <a:lnTo>
                    <a:pt x="318831" y="440963"/>
                  </a:lnTo>
                  <a:lnTo>
                    <a:pt x="275751" y="454336"/>
                  </a:lnTo>
                  <a:lnTo>
                    <a:pt x="229499" y="458999"/>
                  </a:lnTo>
                  <a:close/>
                </a:path>
              </a:pathLst>
            </a:custGeom>
            <a:solidFill>
              <a:srgbClr val="0844A1"/>
            </a:solidFill>
          </p:spPr>
          <p:txBody>
            <a:bodyPr wrap="square" lIns="0" tIns="0" rIns="0" bIns="0" rtlCol="0"/>
            <a:lstStyle/>
            <a:p>
              <a:endParaRPr sz="700"/>
            </a:p>
          </p:txBody>
        </p:sp>
        <p:sp>
          <p:nvSpPr>
            <p:cNvPr id="61" name="object 61"/>
            <p:cNvSpPr/>
            <p:nvPr/>
          </p:nvSpPr>
          <p:spPr>
            <a:xfrm>
              <a:off x="9980479" y="1638386"/>
              <a:ext cx="0" cy="1412875"/>
            </a:xfrm>
            <a:custGeom>
              <a:avLst/>
              <a:gdLst/>
              <a:ahLst/>
              <a:cxnLst/>
              <a:rect l="l" t="t" r="r" b="b"/>
              <a:pathLst>
                <a:path h="1412875">
                  <a:moveTo>
                    <a:pt x="0" y="1412407"/>
                  </a:moveTo>
                  <a:lnTo>
                    <a:pt x="0" y="0"/>
                  </a:lnTo>
                </a:path>
              </a:pathLst>
            </a:custGeom>
            <a:ln w="76199">
              <a:solidFill>
                <a:srgbClr val="0844A1"/>
              </a:solidFill>
            </a:ln>
          </p:spPr>
          <p:txBody>
            <a:bodyPr wrap="square" lIns="0" tIns="0" rIns="0" bIns="0" rtlCol="0"/>
            <a:lstStyle/>
            <a:p>
              <a:endParaRPr sz="700"/>
            </a:p>
          </p:txBody>
        </p:sp>
        <p:sp>
          <p:nvSpPr>
            <p:cNvPr id="62" name="object 62"/>
            <p:cNvSpPr/>
            <p:nvPr/>
          </p:nvSpPr>
          <p:spPr>
            <a:xfrm>
              <a:off x="9750980" y="1179387"/>
              <a:ext cx="459105" cy="459105"/>
            </a:xfrm>
            <a:custGeom>
              <a:avLst/>
              <a:gdLst/>
              <a:ahLst/>
              <a:cxnLst/>
              <a:rect l="l" t="t" r="r" b="b"/>
              <a:pathLst>
                <a:path w="459104" h="459105">
                  <a:moveTo>
                    <a:pt x="229499" y="458999"/>
                  </a:moveTo>
                  <a:lnTo>
                    <a:pt x="183247" y="454336"/>
                  </a:lnTo>
                  <a:lnTo>
                    <a:pt x="140167" y="440963"/>
                  </a:lnTo>
                  <a:lnTo>
                    <a:pt x="101183" y="419804"/>
                  </a:lnTo>
                  <a:lnTo>
                    <a:pt x="67218" y="391780"/>
                  </a:lnTo>
                  <a:lnTo>
                    <a:pt x="39194" y="357815"/>
                  </a:lnTo>
                  <a:lnTo>
                    <a:pt x="18035" y="318831"/>
                  </a:lnTo>
                  <a:lnTo>
                    <a:pt x="4662" y="275751"/>
                  </a:lnTo>
                  <a:lnTo>
                    <a:pt x="0" y="229499"/>
                  </a:lnTo>
                  <a:lnTo>
                    <a:pt x="4662" y="183247"/>
                  </a:lnTo>
                  <a:lnTo>
                    <a:pt x="18035" y="140168"/>
                  </a:lnTo>
                  <a:lnTo>
                    <a:pt x="39194" y="101184"/>
                  </a:lnTo>
                  <a:lnTo>
                    <a:pt x="67218" y="67219"/>
                  </a:lnTo>
                  <a:lnTo>
                    <a:pt x="101183" y="39195"/>
                  </a:lnTo>
                  <a:lnTo>
                    <a:pt x="140167" y="18035"/>
                  </a:lnTo>
                  <a:lnTo>
                    <a:pt x="183247" y="4662"/>
                  </a:lnTo>
                  <a:lnTo>
                    <a:pt x="229499" y="0"/>
                  </a:lnTo>
                  <a:lnTo>
                    <a:pt x="274482" y="4450"/>
                  </a:lnTo>
                  <a:lnTo>
                    <a:pt x="317321" y="17469"/>
                  </a:lnTo>
                  <a:lnTo>
                    <a:pt x="356817" y="38559"/>
                  </a:lnTo>
                  <a:lnTo>
                    <a:pt x="391774" y="67219"/>
                  </a:lnTo>
                  <a:lnTo>
                    <a:pt x="420439" y="102174"/>
                  </a:lnTo>
                  <a:lnTo>
                    <a:pt x="441530" y="141674"/>
                  </a:lnTo>
                  <a:lnTo>
                    <a:pt x="454549" y="184517"/>
                  </a:lnTo>
                  <a:lnTo>
                    <a:pt x="458999" y="229499"/>
                  </a:lnTo>
                  <a:lnTo>
                    <a:pt x="454336" y="275751"/>
                  </a:lnTo>
                  <a:lnTo>
                    <a:pt x="440963" y="318831"/>
                  </a:lnTo>
                  <a:lnTo>
                    <a:pt x="419804" y="357815"/>
                  </a:lnTo>
                  <a:lnTo>
                    <a:pt x="391780" y="391780"/>
                  </a:lnTo>
                  <a:lnTo>
                    <a:pt x="357815" y="419804"/>
                  </a:lnTo>
                  <a:lnTo>
                    <a:pt x="318831" y="440963"/>
                  </a:lnTo>
                  <a:lnTo>
                    <a:pt x="275751" y="454336"/>
                  </a:lnTo>
                  <a:lnTo>
                    <a:pt x="229499" y="458999"/>
                  </a:lnTo>
                  <a:close/>
                </a:path>
              </a:pathLst>
            </a:custGeom>
            <a:solidFill>
              <a:srgbClr val="0844A1"/>
            </a:solidFill>
          </p:spPr>
          <p:txBody>
            <a:bodyPr wrap="square" lIns="0" tIns="0" rIns="0" bIns="0" rtlCol="0"/>
            <a:lstStyle/>
            <a:p>
              <a:endParaRPr sz="700"/>
            </a:p>
          </p:txBody>
        </p:sp>
        <p:sp>
          <p:nvSpPr>
            <p:cNvPr id="63" name="object 63"/>
            <p:cNvSpPr/>
            <p:nvPr/>
          </p:nvSpPr>
          <p:spPr>
            <a:xfrm>
              <a:off x="11412727" y="1217172"/>
              <a:ext cx="6413500" cy="1145540"/>
            </a:xfrm>
            <a:custGeom>
              <a:avLst/>
              <a:gdLst/>
              <a:ahLst/>
              <a:cxnLst/>
              <a:rect l="l" t="t" r="r" b="b"/>
              <a:pathLst>
                <a:path w="6413500" h="1145539">
                  <a:moveTo>
                    <a:pt x="6222187" y="1145397"/>
                  </a:moveTo>
                  <a:lnTo>
                    <a:pt x="190899" y="1145397"/>
                  </a:lnTo>
                  <a:lnTo>
                    <a:pt x="147130" y="1140355"/>
                  </a:lnTo>
                  <a:lnTo>
                    <a:pt x="106949" y="1125994"/>
                  </a:lnTo>
                  <a:lnTo>
                    <a:pt x="71504" y="1103458"/>
                  </a:lnTo>
                  <a:lnTo>
                    <a:pt x="41940" y="1073894"/>
                  </a:lnTo>
                  <a:lnTo>
                    <a:pt x="19404" y="1038448"/>
                  </a:lnTo>
                  <a:lnTo>
                    <a:pt x="5042" y="998266"/>
                  </a:lnTo>
                  <a:lnTo>
                    <a:pt x="0" y="954493"/>
                  </a:lnTo>
                  <a:lnTo>
                    <a:pt x="0" y="190904"/>
                  </a:lnTo>
                  <a:lnTo>
                    <a:pt x="5042" y="147131"/>
                  </a:lnTo>
                  <a:lnTo>
                    <a:pt x="19404" y="106949"/>
                  </a:lnTo>
                  <a:lnTo>
                    <a:pt x="41940" y="71503"/>
                  </a:lnTo>
                  <a:lnTo>
                    <a:pt x="71504" y="41939"/>
                  </a:lnTo>
                  <a:lnTo>
                    <a:pt x="106949" y="19403"/>
                  </a:lnTo>
                  <a:lnTo>
                    <a:pt x="147130" y="5041"/>
                  </a:lnTo>
                  <a:lnTo>
                    <a:pt x="190899" y="0"/>
                  </a:lnTo>
                  <a:lnTo>
                    <a:pt x="6222187" y="0"/>
                  </a:lnTo>
                  <a:lnTo>
                    <a:pt x="6295234" y="14531"/>
                  </a:lnTo>
                  <a:lnTo>
                    <a:pt x="6357162" y="55914"/>
                  </a:lnTo>
                  <a:lnTo>
                    <a:pt x="6398558" y="117847"/>
                  </a:lnTo>
                  <a:lnTo>
                    <a:pt x="6413087" y="190904"/>
                  </a:lnTo>
                  <a:lnTo>
                    <a:pt x="6413087" y="954493"/>
                  </a:lnTo>
                  <a:lnTo>
                    <a:pt x="6408044" y="998266"/>
                  </a:lnTo>
                  <a:lnTo>
                    <a:pt x="6393682" y="1038448"/>
                  </a:lnTo>
                  <a:lnTo>
                    <a:pt x="6371146" y="1073894"/>
                  </a:lnTo>
                  <a:lnTo>
                    <a:pt x="6341582" y="1103458"/>
                  </a:lnTo>
                  <a:lnTo>
                    <a:pt x="6306137" y="1125994"/>
                  </a:lnTo>
                  <a:lnTo>
                    <a:pt x="6265957" y="1140355"/>
                  </a:lnTo>
                  <a:lnTo>
                    <a:pt x="6222187" y="1145397"/>
                  </a:lnTo>
                  <a:close/>
                </a:path>
              </a:pathLst>
            </a:custGeom>
            <a:solidFill>
              <a:srgbClr val="D8D1E8"/>
            </a:solidFill>
          </p:spPr>
          <p:txBody>
            <a:bodyPr wrap="square" lIns="0" tIns="0" rIns="0" bIns="0" rtlCol="0"/>
            <a:lstStyle/>
            <a:p>
              <a:endParaRPr sz="700"/>
            </a:p>
          </p:txBody>
        </p:sp>
        <p:sp>
          <p:nvSpPr>
            <p:cNvPr id="64" name="object 64"/>
            <p:cNvSpPr/>
            <p:nvPr/>
          </p:nvSpPr>
          <p:spPr>
            <a:xfrm>
              <a:off x="11412727" y="1217172"/>
              <a:ext cx="6413500" cy="1145540"/>
            </a:xfrm>
            <a:custGeom>
              <a:avLst/>
              <a:gdLst/>
              <a:ahLst/>
              <a:cxnLst/>
              <a:rect l="l" t="t" r="r" b="b"/>
              <a:pathLst>
                <a:path w="6413500" h="1145539">
                  <a:moveTo>
                    <a:pt x="0" y="190904"/>
                  </a:moveTo>
                  <a:lnTo>
                    <a:pt x="5042" y="147131"/>
                  </a:lnTo>
                  <a:lnTo>
                    <a:pt x="19404" y="106949"/>
                  </a:lnTo>
                  <a:lnTo>
                    <a:pt x="41940" y="71503"/>
                  </a:lnTo>
                  <a:lnTo>
                    <a:pt x="71504" y="41939"/>
                  </a:lnTo>
                  <a:lnTo>
                    <a:pt x="106949" y="19403"/>
                  </a:lnTo>
                  <a:lnTo>
                    <a:pt x="147130" y="5041"/>
                  </a:lnTo>
                  <a:lnTo>
                    <a:pt x="190899" y="0"/>
                  </a:lnTo>
                  <a:lnTo>
                    <a:pt x="6222187" y="0"/>
                  </a:lnTo>
                  <a:lnTo>
                    <a:pt x="6295234" y="14531"/>
                  </a:lnTo>
                  <a:lnTo>
                    <a:pt x="6357162" y="55914"/>
                  </a:lnTo>
                  <a:lnTo>
                    <a:pt x="6398558" y="117847"/>
                  </a:lnTo>
                  <a:lnTo>
                    <a:pt x="6413087" y="190904"/>
                  </a:lnTo>
                  <a:lnTo>
                    <a:pt x="6413087" y="954493"/>
                  </a:lnTo>
                  <a:lnTo>
                    <a:pt x="6408044" y="998266"/>
                  </a:lnTo>
                  <a:lnTo>
                    <a:pt x="6393682" y="1038448"/>
                  </a:lnTo>
                  <a:lnTo>
                    <a:pt x="6371146" y="1073894"/>
                  </a:lnTo>
                  <a:lnTo>
                    <a:pt x="6341582" y="1103458"/>
                  </a:lnTo>
                  <a:lnTo>
                    <a:pt x="6306137" y="1125994"/>
                  </a:lnTo>
                  <a:lnTo>
                    <a:pt x="6265957" y="1140355"/>
                  </a:lnTo>
                  <a:lnTo>
                    <a:pt x="6222187" y="1145397"/>
                  </a:lnTo>
                  <a:lnTo>
                    <a:pt x="190899" y="1145397"/>
                  </a:lnTo>
                  <a:lnTo>
                    <a:pt x="147130" y="1140355"/>
                  </a:lnTo>
                  <a:lnTo>
                    <a:pt x="106949" y="1125994"/>
                  </a:lnTo>
                  <a:lnTo>
                    <a:pt x="71504" y="1103458"/>
                  </a:lnTo>
                  <a:lnTo>
                    <a:pt x="41940" y="1073894"/>
                  </a:lnTo>
                  <a:lnTo>
                    <a:pt x="19404" y="1038448"/>
                  </a:lnTo>
                  <a:lnTo>
                    <a:pt x="5042" y="998266"/>
                  </a:lnTo>
                  <a:lnTo>
                    <a:pt x="0" y="954493"/>
                  </a:lnTo>
                  <a:lnTo>
                    <a:pt x="0" y="190904"/>
                  </a:lnTo>
                  <a:close/>
                </a:path>
              </a:pathLst>
            </a:custGeom>
            <a:ln w="76199">
              <a:solidFill>
                <a:srgbClr val="0844A1"/>
              </a:solidFill>
            </a:ln>
          </p:spPr>
          <p:txBody>
            <a:bodyPr wrap="square" lIns="0" tIns="0" rIns="0" bIns="0" rtlCol="0"/>
            <a:lstStyle/>
            <a:p>
              <a:endParaRPr sz="700"/>
            </a:p>
          </p:txBody>
        </p:sp>
      </p:grpSp>
      <p:sp>
        <p:nvSpPr>
          <p:cNvPr id="65" name="object 65"/>
          <p:cNvSpPr txBox="1"/>
          <p:nvPr/>
        </p:nvSpPr>
        <p:spPr>
          <a:xfrm>
            <a:off x="4286592" y="4219941"/>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66" name="object 66"/>
          <p:cNvSpPr txBox="1"/>
          <p:nvPr/>
        </p:nvSpPr>
        <p:spPr>
          <a:xfrm>
            <a:off x="4751592" y="16949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
        <p:nvSpPr>
          <p:cNvPr id="67" name="object 67"/>
          <p:cNvSpPr txBox="1"/>
          <p:nvPr/>
        </p:nvSpPr>
        <p:spPr>
          <a:xfrm>
            <a:off x="5811638" y="710155"/>
            <a:ext cx="689610" cy="268663"/>
          </a:xfrm>
          <a:prstGeom prst="rect">
            <a:avLst/>
          </a:prstGeom>
          <a:solidFill>
            <a:srgbClr val="B3A7D6"/>
          </a:solidFill>
          <a:ln w="9524">
            <a:solidFill>
              <a:srgbClr val="595959"/>
            </a:solidFill>
          </a:ln>
        </p:spPr>
        <p:txBody>
          <a:bodyPr vert="horz" wrap="square" lIns="0" tIns="90805" rIns="0" bIns="0" rtlCol="0">
            <a:spAutoFit/>
          </a:bodyPr>
          <a:lstStyle/>
          <a:p>
            <a:pPr marL="213042">
              <a:spcBef>
                <a:spcPts val="715"/>
              </a:spcBef>
            </a:pPr>
            <a:r>
              <a:rPr sz="1150" b="1" spc="-13" dirty="0">
                <a:latin typeface="Courier New"/>
                <a:cs typeface="Courier New"/>
              </a:rPr>
              <a:t>297</a:t>
            </a:r>
            <a:endParaRPr sz="1150">
              <a:latin typeface="Courier New"/>
              <a:cs typeface="Courier New"/>
            </a:endParaRPr>
          </a:p>
        </p:txBody>
      </p:sp>
      <p:grpSp>
        <p:nvGrpSpPr>
          <p:cNvPr id="68" name="object 68"/>
          <p:cNvGrpSpPr/>
          <p:nvPr/>
        </p:nvGrpSpPr>
        <p:grpSpPr>
          <a:xfrm>
            <a:off x="3831542" y="622217"/>
            <a:ext cx="3497263" cy="3692525"/>
            <a:chOff x="7663084" y="1244434"/>
            <a:chExt cx="6994525" cy="7385050"/>
          </a:xfrm>
        </p:grpSpPr>
        <p:sp>
          <p:nvSpPr>
            <p:cNvPr id="69" name="object 69"/>
            <p:cNvSpPr/>
            <p:nvPr/>
          </p:nvSpPr>
          <p:spPr>
            <a:xfrm>
              <a:off x="10209879" y="1408872"/>
              <a:ext cx="4409440" cy="7182484"/>
            </a:xfrm>
            <a:custGeom>
              <a:avLst/>
              <a:gdLst/>
              <a:ahLst/>
              <a:cxnLst/>
              <a:rect l="l" t="t" r="r" b="b"/>
              <a:pathLst>
                <a:path w="4409440" h="7182484">
                  <a:moveTo>
                    <a:pt x="149" y="0"/>
                  </a:moveTo>
                  <a:lnTo>
                    <a:pt x="601498" y="0"/>
                  </a:lnTo>
                  <a:lnTo>
                    <a:pt x="601498" y="380999"/>
                  </a:lnTo>
                  <a:lnTo>
                    <a:pt x="1202847" y="380999"/>
                  </a:lnTo>
                </a:path>
                <a:path w="4409440" h="7182484">
                  <a:moveTo>
                    <a:pt x="4409391" y="953698"/>
                  </a:moveTo>
                  <a:lnTo>
                    <a:pt x="4409391" y="7182285"/>
                  </a:lnTo>
                  <a:lnTo>
                    <a:pt x="0" y="7182285"/>
                  </a:lnTo>
                </a:path>
              </a:pathLst>
            </a:custGeom>
            <a:ln w="76199">
              <a:solidFill>
                <a:srgbClr val="0844A1"/>
              </a:solidFill>
            </a:ln>
          </p:spPr>
          <p:txBody>
            <a:bodyPr wrap="square" lIns="0" tIns="0" rIns="0" bIns="0" rtlCol="0"/>
            <a:lstStyle/>
            <a:p>
              <a:endParaRPr sz="700"/>
            </a:p>
          </p:txBody>
        </p:sp>
        <p:sp>
          <p:nvSpPr>
            <p:cNvPr id="70" name="object 70"/>
            <p:cNvSpPr/>
            <p:nvPr/>
          </p:nvSpPr>
          <p:spPr>
            <a:xfrm>
              <a:off x="7663084" y="4373166"/>
              <a:ext cx="459105" cy="459105"/>
            </a:xfrm>
            <a:custGeom>
              <a:avLst/>
              <a:gdLst/>
              <a:ahLst/>
              <a:cxnLst/>
              <a:rect l="l" t="t" r="r" b="b"/>
              <a:pathLst>
                <a:path w="459104" h="459104">
                  <a:moveTo>
                    <a:pt x="229499" y="458999"/>
                  </a:moveTo>
                  <a:lnTo>
                    <a:pt x="183247" y="454336"/>
                  </a:lnTo>
                  <a:lnTo>
                    <a:pt x="140167" y="440963"/>
                  </a:lnTo>
                  <a:lnTo>
                    <a:pt x="101183" y="419804"/>
                  </a:lnTo>
                  <a:lnTo>
                    <a:pt x="67218" y="391780"/>
                  </a:lnTo>
                  <a:lnTo>
                    <a:pt x="39194" y="357815"/>
                  </a:lnTo>
                  <a:lnTo>
                    <a:pt x="18035" y="318831"/>
                  </a:lnTo>
                  <a:lnTo>
                    <a:pt x="4662" y="275751"/>
                  </a:lnTo>
                  <a:lnTo>
                    <a:pt x="0" y="229499"/>
                  </a:lnTo>
                  <a:lnTo>
                    <a:pt x="4662" y="183247"/>
                  </a:lnTo>
                  <a:lnTo>
                    <a:pt x="18035" y="140167"/>
                  </a:lnTo>
                  <a:lnTo>
                    <a:pt x="39194" y="101183"/>
                  </a:lnTo>
                  <a:lnTo>
                    <a:pt x="67218" y="67218"/>
                  </a:lnTo>
                  <a:lnTo>
                    <a:pt x="101183" y="39194"/>
                  </a:lnTo>
                  <a:lnTo>
                    <a:pt x="140167" y="18035"/>
                  </a:lnTo>
                  <a:lnTo>
                    <a:pt x="183247" y="4662"/>
                  </a:lnTo>
                  <a:lnTo>
                    <a:pt x="229499" y="0"/>
                  </a:lnTo>
                  <a:lnTo>
                    <a:pt x="274482" y="4449"/>
                  </a:lnTo>
                  <a:lnTo>
                    <a:pt x="317321" y="17468"/>
                  </a:lnTo>
                  <a:lnTo>
                    <a:pt x="356817" y="38559"/>
                  </a:lnTo>
                  <a:lnTo>
                    <a:pt x="391774" y="67224"/>
                  </a:lnTo>
                  <a:lnTo>
                    <a:pt x="420439" y="102170"/>
                  </a:lnTo>
                  <a:lnTo>
                    <a:pt x="441530" y="141668"/>
                  </a:lnTo>
                  <a:lnTo>
                    <a:pt x="454549" y="184512"/>
                  </a:lnTo>
                  <a:lnTo>
                    <a:pt x="458999" y="229499"/>
                  </a:lnTo>
                  <a:lnTo>
                    <a:pt x="454336" y="275751"/>
                  </a:lnTo>
                  <a:lnTo>
                    <a:pt x="440963" y="318831"/>
                  </a:lnTo>
                  <a:lnTo>
                    <a:pt x="419804" y="357815"/>
                  </a:lnTo>
                  <a:lnTo>
                    <a:pt x="391780" y="391780"/>
                  </a:lnTo>
                  <a:lnTo>
                    <a:pt x="357815" y="419804"/>
                  </a:lnTo>
                  <a:lnTo>
                    <a:pt x="318831" y="440963"/>
                  </a:lnTo>
                  <a:lnTo>
                    <a:pt x="275751" y="454336"/>
                  </a:lnTo>
                  <a:lnTo>
                    <a:pt x="229499" y="458999"/>
                  </a:lnTo>
                  <a:close/>
                </a:path>
              </a:pathLst>
            </a:custGeom>
            <a:solidFill>
              <a:srgbClr val="0844A1"/>
            </a:solidFill>
          </p:spPr>
          <p:txBody>
            <a:bodyPr wrap="square" lIns="0" tIns="0" rIns="0" bIns="0" rtlCol="0"/>
            <a:lstStyle/>
            <a:p>
              <a:endParaRPr sz="700"/>
            </a:p>
          </p:txBody>
        </p:sp>
        <p:sp>
          <p:nvSpPr>
            <p:cNvPr id="71" name="object 71"/>
            <p:cNvSpPr/>
            <p:nvPr/>
          </p:nvSpPr>
          <p:spPr>
            <a:xfrm>
              <a:off x="7890784" y="3754767"/>
              <a:ext cx="1372235" cy="917575"/>
            </a:xfrm>
            <a:custGeom>
              <a:avLst/>
              <a:gdLst/>
              <a:ahLst/>
              <a:cxnLst/>
              <a:rect l="l" t="t" r="r" b="b"/>
              <a:pathLst>
                <a:path w="1372234" h="917575">
                  <a:moveTo>
                    <a:pt x="324" y="0"/>
                  </a:moveTo>
                  <a:lnTo>
                    <a:pt x="1117472" y="0"/>
                  </a:lnTo>
                  <a:lnTo>
                    <a:pt x="1117472" y="917098"/>
                  </a:lnTo>
                  <a:lnTo>
                    <a:pt x="1371922" y="917098"/>
                  </a:lnTo>
                </a:path>
                <a:path w="1372234" h="917575">
                  <a:moveTo>
                    <a:pt x="1799" y="618398"/>
                  </a:moveTo>
                  <a:lnTo>
                    <a:pt x="0" y="574"/>
                  </a:lnTo>
                </a:path>
              </a:pathLst>
            </a:custGeom>
            <a:ln w="76199">
              <a:solidFill>
                <a:srgbClr val="0844A1"/>
              </a:solidFill>
            </a:ln>
          </p:spPr>
          <p:txBody>
            <a:bodyPr wrap="square" lIns="0" tIns="0" rIns="0" bIns="0" rtlCol="0"/>
            <a:lstStyle/>
            <a:p>
              <a:endParaRPr sz="700"/>
            </a:p>
          </p:txBody>
        </p:sp>
        <p:sp>
          <p:nvSpPr>
            <p:cNvPr id="72" name="object 72"/>
            <p:cNvSpPr/>
            <p:nvPr/>
          </p:nvSpPr>
          <p:spPr>
            <a:xfrm>
              <a:off x="9973380" y="1253959"/>
              <a:ext cx="1344930" cy="7157720"/>
            </a:xfrm>
            <a:custGeom>
              <a:avLst/>
              <a:gdLst/>
              <a:ahLst/>
              <a:cxnLst/>
              <a:rect l="l" t="t" r="r" b="b"/>
              <a:pathLst>
                <a:path w="1344929" h="7157720">
                  <a:moveTo>
                    <a:pt x="0" y="476249"/>
                  </a:moveTo>
                  <a:lnTo>
                    <a:pt x="0" y="0"/>
                  </a:lnTo>
                  <a:lnTo>
                    <a:pt x="1344697" y="0"/>
                  </a:lnTo>
                  <a:lnTo>
                    <a:pt x="1344697" y="7157623"/>
                  </a:lnTo>
                  <a:lnTo>
                    <a:pt x="599" y="7157623"/>
                  </a:lnTo>
                  <a:lnTo>
                    <a:pt x="599" y="6681424"/>
                  </a:lnTo>
                </a:path>
              </a:pathLst>
            </a:custGeom>
            <a:ln w="19049">
              <a:solidFill>
                <a:srgbClr val="595959"/>
              </a:solidFill>
              <a:prstDash val="lgDash"/>
            </a:ln>
          </p:spPr>
          <p:txBody>
            <a:bodyPr wrap="square" lIns="0" tIns="0" rIns="0" bIns="0" rtlCol="0"/>
            <a:lstStyle/>
            <a:p>
              <a:endParaRPr sz="700"/>
            </a:p>
          </p:txBody>
        </p:sp>
      </p:grpSp>
      <p:sp>
        <p:nvSpPr>
          <p:cNvPr id="73" name="object 73"/>
          <p:cNvSpPr txBox="1"/>
          <p:nvPr/>
        </p:nvSpPr>
        <p:spPr>
          <a:xfrm>
            <a:off x="6576212" y="710136"/>
            <a:ext cx="689610" cy="268663"/>
          </a:xfrm>
          <a:prstGeom prst="rect">
            <a:avLst/>
          </a:prstGeom>
          <a:solidFill>
            <a:srgbClr val="B3A7D6"/>
          </a:solidFill>
          <a:ln w="9524">
            <a:solidFill>
              <a:srgbClr val="595959"/>
            </a:solidFill>
          </a:ln>
        </p:spPr>
        <p:txBody>
          <a:bodyPr vert="horz" wrap="square" lIns="0" tIns="90805" rIns="0" bIns="0" rtlCol="0">
            <a:spAutoFit/>
          </a:bodyPr>
          <a:lstStyle/>
          <a:p>
            <a:pPr marL="213042">
              <a:spcBef>
                <a:spcPts val="715"/>
              </a:spcBef>
            </a:pPr>
            <a:r>
              <a:rPr sz="1150" b="1" spc="-13" dirty="0">
                <a:latin typeface="Courier New"/>
                <a:cs typeface="Courier New"/>
              </a:rPr>
              <a:t>450</a:t>
            </a:r>
            <a:endParaRPr sz="1150">
              <a:latin typeface="Courier New"/>
              <a:cs typeface="Courier New"/>
            </a:endParaRPr>
          </a:p>
        </p:txBody>
      </p:sp>
      <p:sp>
        <p:nvSpPr>
          <p:cNvPr id="74" name="object 74"/>
          <p:cNvSpPr txBox="1"/>
          <p:nvPr/>
        </p:nvSpPr>
        <p:spPr>
          <a:xfrm>
            <a:off x="7340785" y="710136"/>
            <a:ext cx="689610" cy="268663"/>
          </a:xfrm>
          <a:prstGeom prst="rect">
            <a:avLst/>
          </a:prstGeom>
          <a:solidFill>
            <a:srgbClr val="B3A7D6"/>
          </a:solidFill>
          <a:ln w="9524">
            <a:solidFill>
              <a:srgbClr val="595959"/>
            </a:solidFill>
          </a:ln>
        </p:spPr>
        <p:txBody>
          <a:bodyPr vert="horz" wrap="square" lIns="0" tIns="90805" rIns="0" bIns="0" rtlCol="0">
            <a:spAutoFit/>
          </a:bodyPr>
          <a:lstStyle/>
          <a:p>
            <a:pPr marL="213360">
              <a:spcBef>
                <a:spcPts val="715"/>
              </a:spcBef>
            </a:pPr>
            <a:r>
              <a:rPr sz="1150" b="1" spc="-13" dirty="0">
                <a:latin typeface="Courier New"/>
                <a:cs typeface="Courier New"/>
              </a:rPr>
              <a:t>901</a:t>
            </a:r>
            <a:endParaRPr sz="1150">
              <a:latin typeface="Courier New"/>
              <a:cs typeface="Courier New"/>
            </a:endParaRPr>
          </a:p>
        </p:txBody>
      </p:sp>
      <p:sp>
        <p:nvSpPr>
          <p:cNvPr id="75" name="object 75"/>
          <p:cNvSpPr txBox="1"/>
          <p:nvPr/>
        </p:nvSpPr>
        <p:spPr>
          <a:xfrm>
            <a:off x="8105359" y="710136"/>
            <a:ext cx="689610" cy="268663"/>
          </a:xfrm>
          <a:prstGeom prst="rect">
            <a:avLst/>
          </a:prstGeom>
          <a:solidFill>
            <a:srgbClr val="B3A7D6"/>
          </a:solidFill>
          <a:ln w="9524">
            <a:solidFill>
              <a:srgbClr val="595959"/>
            </a:solidFill>
          </a:ln>
        </p:spPr>
        <p:txBody>
          <a:bodyPr vert="horz" wrap="square" lIns="0" tIns="90805" rIns="0" bIns="0" rtlCol="0">
            <a:spAutoFit/>
          </a:bodyPr>
          <a:lstStyle/>
          <a:p>
            <a:pPr marL="213360">
              <a:spcBef>
                <a:spcPts val="715"/>
              </a:spcBef>
            </a:pPr>
            <a:r>
              <a:rPr sz="1150" b="1" spc="-13" dirty="0">
                <a:latin typeface="Courier New"/>
                <a:cs typeface="Courier New"/>
              </a:rPr>
              <a:t>389</a:t>
            </a:r>
            <a:endParaRPr sz="1150">
              <a:latin typeface="Courier New"/>
              <a:cs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grpSp>
        <p:nvGrpSpPr>
          <p:cNvPr id="6" name="object 6"/>
          <p:cNvGrpSpPr/>
          <p:nvPr/>
        </p:nvGrpSpPr>
        <p:grpSpPr>
          <a:xfrm>
            <a:off x="353112" y="1175923"/>
            <a:ext cx="7973060" cy="3118485"/>
            <a:chOff x="706223" y="2351845"/>
            <a:chExt cx="15946119" cy="6236970"/>
          </a:xfrm>
        </p:grpSpPr>
        <p:sp>
          <p:nvSpPr>
            <p:cNvPr id="7" name="object 7"/>
            <p:cNvSpPr/>
            <p:nvPr/>
          </p:nvSpPr>
          <p:spPr>
            <a:xfrm>
              <a:off x="12593749" y="2356607"/>
              <a:ext cx="4053840" cy="2192020"/>
            </a:xfrm>
            <a:custGeom>
              <a:avLst/>
              <a:gdLst/>
              <a:ahLst/>
              <a:cxnLst/>
              <a:rect l="l" t="t" r="r" b="b"/>
              <a:pathLst>
                <a:path w="4053840" h="2192020">
                  <a:moveTo>
                    <a:pt x="2026645" y="2191483"/>
                  </a:moveTo>
                  <a:lnTo>
                    <a:pt x="0" y="343536"/>
                  </a:lnTo>
                  <a:lnTo>
                    <a:pt x="1013322" y="343536"/>
                  </a:lnTo>
                  <a:lnTo>
                    <a:pt x="1013322" y="0"/>
                  </a:lnTo>
                  <a:lnTo>
                    <a:pt x="3039968" y="0"/>
                  </a:lnTo>
                  <a:lnTo>
                    <a:pt x="3039968" y="343536"/>
                  </a:lnTo>
                  <a:lnTo>
                    <a:pt x="4053291" y="343536"/>
                  </a:lnTo>
                  <a:lnTo>
                    <a:pt x="2026645" y="2191483"/>
                  </a:lnTo>
                  <a:close/>
                </a:path>
              </a:pathLst>
            </a:custGeom>
            <a:solidFill>
              <a:srgbClr val="D8D1E8"/>
            </a:solidFill>
          </p:spPr>
          <p:txBody>
            <a:bodyPr wrap="square" lIns="0" tIns="0" rIns="0" bIns="0" rtlCol="0"/>
            <a:lstStyle/>
            <a:p>
              <a:endParaRPr sz="700"/>
            </a:p>
          </p:txBody>
        </p:sp>
        <p:sp>
          <p:nvSpPr>
            <p:cNvPr id="8" name="object 8"/>
            <p:cNvSpPr/>
            <p:nvPr/>
          </p:nvSpPr>
          <p:spPr>
            <a:xfrm>
              <a:off x="12593749" y="2356607"/>
              <a:ext cx="4053840" cy="2192020"/>
            </a:xfrm>
            <a:custGeom>
              <a:avLst/>
              <a:gdLst/>
              <a:ahLst/>
              <a:cxnLst/>
              <a:rect l="l" t="t" r="r" b="b"/>
              <a:pathLst>
                <a:path w="4053840" h="2192020">
                  <a:moveTo>
                    <a:pt x="3039968" y="0"/>
                  </a:moveTo>
                  <a:lnTo>
                    <a:pt x="3039968" y="343536"/>
                  </a:lnTo>
                  <a:lnTo>
                    <a:pt x="4053291" y="343536"/>
                  </a:lnTo>
                  <a:lnTo>
                    <a:pt x="2026645" y="2191483"/>
                  </a:lnTo>
                  <a:lnTo>
                    <a:pt x="0" y="343536"/>
                  </a:lnTo>
                  <a:lnTo>
                    <a:pt x="1013322" y="343536"/>
                  </a:lnTo>
                  <a:lnTo>
                    <a:pt x="1013322" y="0"/>
                  </a:lnTo>
                  <a:lnTo>
                    <a:pt x="3039968" y="0"/>
                  </a:lnTo>
                  <a:close/>
                </a:path>
              </a:pathLst>
            </a:custGeom>
            <a:ln w="9524">
              <a:solidFill>
                <a:srgbClr val="595959"/>
              </a:solidFill>
            </a:ln>
          </p:spPr>
          <p:txBody>
            <a:bodyPr wrap="square" lIns="0" tIns="0" rIns="0" bIns="0" rtlCol="0"/>
            <a:lstStyle/>
            <a:p>
              <a:endParaRPr sz="700"/>
            </a:p>
          </p:txBody>
        </p:sp>
        <p:sp>
          <p:nvSpPr>
            <p:cNvPr id="9" name="object 9"/>
            <p:cNvSpPr/>
            <p:nvPr/>
          </p:nvSpPr>
          <p:spPr>
            <a:xfrm>
              <a:off x="1341922" y="5324789"/>
              <a:ext cx="4053840" cy="2192020"/>
            </a:xfrm>
            <a:custGeom>
              <a:avLst/>
              <a:gdLst/>
              <a:ahLst/>
              <a:cxnLst/>
              <a:rect l="l" t="t" r="r" b="b"/>
              <a:pathLst>
                <a:path w="4053840" h="2192020">
                  <a:moveTo>
                    <a:pt x="2026645" y="2191495"/>
                  </a:moveTo>
                  <a:lnTo>
                    <a:pt x="0" y="343549"/>
                  </a:lnTo>
                  <a:lnTo>
                    <a:pt x="1013322" y="343549"/>
                  </a:lnTo>
                  <a:lnTo>
                    <a:pt x="1013322" y="0"/>
                  </a:lnTo>
                  <a:lnTo>
                    <a:pt x="3039968" y="0"/>
                  </a:lnTo>
                  <a:lnTo>
                    <a:pt x="3039968" y="343549"/>
                  </a:lnTo>
                  <a:lnTo>
                    <a:pt x="4053291" y="343549"/>
                  </a:lnTo>
                  <a:lnTo>
                    <a:pt x="2026645" y="2191495"/>
                  </a:lnTo>
                  <a:close/>
                </a:path>
              </a:pathLst>
            </a:custGeom>
            <a:solidFill>
              <a:srgbClr val="EDEDED"/>
            </a:solidFill>
          </p:spPr>
          <p:txBody>
            <a:bodyPr wrap="square" lIns="0" tIns="0" rIns="0" bIns="0" rtlCol="0"/>
            <a:lstStyle/>
            <a:p>
              <a:endParaRPr sz="700"/>
            </a:p>
          </p:txBody>
        </p:sp>
        <p:sp>
          <p:nvSpPr>
            <p:cNvPr id="10" name="object 10"/>
            <p:cNvSpPr/>
            <p:nvPr/>
          </p:nvSpPr>
          <p:spPr>
            <a:xfrm>
              <a:off x="1341922" y="5324789"/>
              <a:ext cx="4053840" cy="2192020"/>
            </a:xfrm>
            <a:custGeom>
              <a:avLst/>
              <a:gdLst/>
              <a:ahLst/>
              <a:cxnLst/>
              <a:rect l="l" t="t" r="r" b="b"/>
              <a:pathLst>
                <a:path w="4053840" h="2192020">
                  <a:moveTo>
                    <a:pt x="3039968" y="0"/>
                  </a:moveTo>
                  <a:lnTo>
                    <a:pt x="3039968" y="343549"/>
                  </a:lnTo>
                  <a:lnTo>
                    <a:pt x="4053291" y="343549"/>
                  </a:lnTo>
                  <a:lnTo>
                    <a:pt x="2026645" y="2191495"/>
                  </a:lnTo>
                  <a:lnTo>
                    <a:pt x="0" y="343549"/>
                  </a:lnTo>
                  <a:lnTo>
                    <a:pt x="1013322" y="343549"/>
                  </a:lnTo>
                  <a:lnTo>
                    <a:pt x="1013322" y="0"/>
                  </a:lnTo>
                  <a:lnTo>
                    <a:pt x="3039968" y="0"/>
                  </a:lnTo>
                  <a:close/>
                </a:path>
              </a:pathLst>
            </a:custGeom>
            <a:ln w="9524">
              <a:solidFill>
                <a:srgbClr val="595959"/>
              </a:solidFill>
            </a:ln>
          </p:spPr>
          <p:txBody>
            <a:bodyPr wrap="square" lIns="0" tIns="0" rIns="0" bIns="0" rtlCol="0"/>
            <a:lstStyle/>
            <a:p>
              <a:endParaRPr sz="700"/>
            </a:p>
          </p:txBody>
        </p:sp>
        <p:sp>
          <p:nvSpPr>
            <p:cNvPr id="11" name="object 11"/>
            <p:cNvSpPr/>
            <p:nvPr/>
          </p:nvSpPr>
          <p:spPr>
            <a:xfrm>
              <a:off x="744323" y="7405110"/>
              <a:ext cx="5248910" cy="1145540"/>
            </a:xfrm>
            <a:custGeom>
              <a:avLst/>
              <a:gdLst/>
              <a:ahLst/>
              <a:cxnLst/>
              <a:rect l="l" t="t" r="r" b="b"/>
              <a:pathLst>
                <a:path w="5248910" h="1145540">
                  <a:moveTo>
                    <a:pt x="5057589" y="1145397"/>
                  </a:moveTo>
                  <a:lnTo>
                    <a:pt x="190904" y="1145397"/>
                  </a:lnTo>
                  <a:lnTo>
                    <a:pt x="147131" y="1140355"/>
                  </a:lnTo>
                  <a:lnTo>
                    <a:pt x="106949" y="1125993"/>
                  </a:lnTo>
                  <a:lnTo>
                    <a:pt x="71503" y="1103457"/>
                  </a:lnTo>
                  <a:lnTo>
                    <a:pt x="41939" y="1073893"/>
                  </a:lnTo>
                  <a:lnTo>
                    <a:pt x="19403" y="1038448"/>
                  </a:lnTo>
                  <a:lnTo>
                    <a:pt x="5041" y="998267"/>
                  </a:lnTo>
                  <a:lnTo>
                    <a:pt x="0" y="954498"/>
                  </a:lnTo>
                  <a:lnTo>
                    <a:pt x="0" y="190899"/>
                  </a:lnTo>
                  <a:lnTo>
                    <a:pt x="5041" y="147130"/>
                  </a:lnTo>
                  <a:lnTo>
                    <a:pt x="19403" y="106949"/>
                  </a:lnTo>
                  <a:lnTo>
                    <a:pt x="41939" y="71504"/>
                  </a:lnTo>
                  <a:lnTo>
                    <a:pt x="71503" y="41940"/>
                  </a:lnTo>
                  <a:lnTo>
                    <a:pt x="106949" y="19404"/>
                  </a:lnTo>
                  <a:lnTo>
                    <a:pt x="147131" y="5042"/>
                  </a:lnTo>
                  <a:lnTo>
                    <a:pt x="190904" y="0"/>
                  </a:lnTo>
                  <a:lnTo>
                    <a:pt x="5057589" y="0"/>
                  </a:lnTo>
                  <a:lnTo>
                    <a:pt x="5130636" y="14537"/>
                  </a:lnTo>
                  <a:lnTo>
                    <a:pt x="5192564" y="55924"/>
                  </a:lnTo>
                  <a:lnTo>
                    <a:pt x="5233951" y="117852"/>
                  </a:lnTo>
                  <a:lnTo>
                    <a:pt x="5248489" y="190899"/>
                  </a:lnTo>
                  <a:lnTo>
                    <a:pt x="5248489" y="954498"/>
                  </a:lnTo>
                  <a:lnTo>
                    <a:pt x="5243447" y="998267"/>
                  </a:lnTo>
                  <a:lnTo>
                    <a:pt x="5229085" y="1038448"/>
                  </a:lnTo>
                  <a:lnTo>
                    <a:pt x="5206548" y="1073893"/>
                  </a:lnTo>
                  <a:lnTo>
                    <a:pt x="5176985" y="1103457"/>
                  </a:lnTo>
                  <a:lnTo>
                    <a:pt x="5141539" y="1125993"/>
                  </a:lnTo>
                  <a:lnTo>
                    <a:pt x="5101359" y="1140355"/>
                  </a:lnTo>
                  <a:lnTo>
                    <a:pt x="5057589" y="1145397"/>
                  </a:lnTo>
                  <a:close/>
                </a:path>
              </a:pathLst>
            </a:custGeom>
            <a:solidFill>
              <a:srgbClr val="EDEDED"/>
            </a:solidFill>
          </p:spPr>
          <p:txBody>
            <a:bodyPr wrap="square" lIns="0" tIns="0" rIns="0" bIns="0" rtlCol="0"/>
            <a:lstStyle/>
            <a:p>
              <a:endParaRPr sz="700"/>
            </a:p>
          </p:txBody>
        </p:sp>
        <p:sp>
          <p:nvSpPr>
            <p:cNvPr id="12" name="object 12"/>
            <p:cNvSpPr/>
            <p:nvPr/>
          </p:nvSpPr>
          <p:spPr>
            <a:xfrm>
              <a:off x="744323" y="7405110"/>
              <a:ext cx="5248910" cy="1145540"/>
            </a:xfrm>
            <a:custGeom>
              <a:avLst/>
              <a:gdLst/>
              <a:ahLst/>
              <a:cxnLst/>
              <a:rect l="l" t="t" r="r" b="b"/>
              <a:pathLst>
                <a:path w="5248910" h="1145540">
                  <a:moveTo>
                    <a:pt x="0" y="190899"/>
                  </a:moveTo>
                  <a:lnTo>
                    <a:pt x="5041" y="147130"/>
                  </a:lnTo>
                  <a:lnTo>
                    <a:pt x="19403" y="106949"/>
                  </a:lnTo>
                  <a:lnTo>
                    <a:pt x="41939" y="71504"/>
                  </a:lnTo>
                  <a:lnTo>
                    <a:pt x="71503" y="41940"/>
                  </a:lnTo>
                  <a:lnTo>
                    <a:pt x="106949" y="19404"/>
                  </a:lnTo>
                  <a:lnTo>
                    <a:pt x="147131" y="5042"/>
                  </a:lnTo>
                  <a:lnTo>
                    <a:pt x="190904" y="0"/>
                  </a:lnTo>
                  <a:lnTo>
                    <a:pt x="5057589" y="0"/>
                  </a:lnTo>
                  <a:lnTo>
                    <a:pt x="5130636" y="14537"/>
                  </a:lnTo>
                  <a:lnTo>
                    <a:pt x="5192564" y="55924"/>
                  </a:lnTo>
                  <a:lnTo>
                    <a:pt x="5233951" y="117852"/>
                  </a:lnTo>
                  <a:lnTo>
                    <a:pt x="5248489" y="190899"/>
                  </a:lnTo>
                  <a:lnTo>
                    <a:pt x="5248489" y="954498"/>
                  </a:lnTo>
                  <a:lnTo>
                    <a:pt x="5243447" y="998267"/>
                  </a:lnTo>
                  <a:lnTo>
                    <a:pt x="5229085" y="1038448"/>
                  </a:lnTo>
                  <a:lnTo>
                    <a:pt x="5206548" y="1073893"/>
                  </a:lnTo>
                  <a:lnTo>
                    <a:pt x="5176985" y="1103457"/>
                  </a:lnTo>
                  <a:lnTo>
                    <a:pt x="5141539" y="1125993"/>
                  </a:lnTo>
                  <a:lnTo>
                    <a:pt x="5101359" y="1140355"/>
                  </a:lnTo>
                  <a:lnTo>
                    <a:pt x="5057589" y="1145397"/>
                  </a:lnTo>
                  <a:lnTo>
                    <a:pt x="190904" y="1145397"/>
                  </a:lnTo>
                  <a:lnTo>
                    <a:pt x="147131" y="1140355"/>
                  </a:lnTo>
                  <a:lnTo>
                    <a:pt x="106949" y="1125993"/>
                  </a:lnTo>
                  <a:lnTo>
                    <a:pt x="71503" y="1103457"/>
                  </a:lnTo>
                  <a:lnTo>
                    <a:pt x="41939" y="1073893"/>
                  </a:lnTo>
                  <a:lnTo>
                    <a:pt x="19403" y="1038448"/>
                  </a:lnTo>
                  <a:lnTo>
                    <a:pt x="5041" y="998267"/>
                  </a:lnTo>
                  <a:lnTo>
                    <a:pt x="0" y="954498"/>
                  </a:lnTo>
                  <a:lnTo>
                    <a:pt x="0" y="190899"/>
                  </a:lnTo>
                  <a:close/>
                </a:path>
              </a:pathLst>
            </a:custGeom>
            <a:ln w="76199">
              <a:solidFill>
                <a:srgbClr val="0844A1"/>
              </a:solidFill>
            </a:ln>
          </p:spPr>
          <p:txBody>
            <a:bodyPr wrap="square" lIns="0" tIns="0" rIns="0" bIns="0" rtlCol="0"/>
            <a:lstStyle/>
            <a:p>
              <a:endParaRPr sz="700"/>
            </a:p>
          </p:txBody>
        </p:sp>
        <p:sp>
          <p:nvSpPr>
            <p:cNvPr id="13" name="object 13"/>
            <p:cNvSpPr/>
            <p:nvPr/>
          </p:nvSpPr>
          <p:spPr>
            <a:xfrm>
              <a:off x="799835" y="5837063"/>
              <a:ext cx="1600200" cy="739775"/>
            </a:xfrm>
            <a:custGeom>
              <a:avLst/>
              <a:gdLst/>
              <a:ahLst/>
              <a:cxnLst/>
              <a:rect l="l" t="t" r="r" b="b"/>
              <a:pathLst>
                <a:path w="1600200" h="739775">
                  <a:moveTo>
                    <a:pt x="1599596" y="739198"/>
                  </a:moveTo>
                  <a:lnTo>
                    <a:pt x="0" y="739198"/>
                  </a:lnTo>
                  <a:lnTo>
                    <a:pt x="0" y="0"/>
                  </a:lnTo>
                  <a:lnTo>
                    <a:pt x="1599596" y="0"/>
                  </a:lnTo>
                  <a:lnTo>
                    <a:pt x="1599596" y="739198"/>
                  </a:lnTo>
                  <a:close/>
                </a:path>
              </a:pathLst>
            </a:custGeom>
            <a:solidFill>
              <a:srgbClr val="EDEDED"/>
            </a:solidFill>
          </p:spPr>
          <p:txBody>
            <a:bodyPr wrap="square" lIns="0" tIns="0" rIns="0" bIns="0" rtlCol="0"/>
            <a:lstStyle/>
            <a:p>
              <a:endParaRPr sz="700"/>
            </a:p>
          </p:txBody>
        </p:sp>
        <p:sp>
          <p:nvSpPr>
            <p:cNvPr id="14" name="object 14"/>
            <p:cNvSpPr/>
            <p:nvPr/>
          </p:nvSpPr>
          <p:spPr>
            <a:xfrm>
              <a:off x="799835" y="5837063"/>
              <a:ext cx="1600200" cy="739775"/>
            </a:xfrm>
            <a:custGeom>
              <a:avLst/>
              <a:gdLst/>
              <a:ahLst/>
              <a:cxnLst/>
              <a:rect l="l" t="t" r="r" b="b"/>
              <a:pathLst>
                <a:path w="1600200" h="739775">
                  <a:moveTo>
                    <a:pt x="0" y="0"/>
                  </a:moveTo>
                  <a:lnTo>
                    <a:pt x="1599596" y="0"/>
                  </a:lnTo>
                  <a:lnTo>
                    <a:pt x="1599596" y="739198"/>
                  </a:lnTo>
                  <a:lnTo>
                    <a:pt x="0" y="739198"/>
                  </a:lnTo>
                  <a:lnTo>
                    <a:pt x="0" y="0"/>
                  </a:lnTo>
                  <a:close/>
                </a:path>
              </a:pathLst>
            </a:custGeom>
            <a:ln w="9524">
              <a:solidFill>
                <a:srgbClr val="595959"/>
              </a:solidFill>
            </a:ln>
          </p:spPr>
          <p:txBody>
            <a:bodyPr wrap="square" lIns="0" tIns="0" rIns="0" bIns="0" rtlCol="0"/>
            <a:lstStyle/>
            <a:p>
              <a:endParaRPr sz="700"/>
            </a:p>
          </p:txBody>
        </p:sp>
      </p:grpSp>
      <p:sp>
        <p:nvSpPr>
          <p:cNvPr id="15" name="object 15"/>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sp>
        <p:nvSpPr>
          <p:cNvPr id="16" name="object 16"/>
          <p:cNvSpPr txBox="1"/>
          <p:nvPr/>
        </p:nvSpPr>
        <p:spPr>
          <a:xfrm>
            <a:off x="310837" y="832977"/>
            <a:ext cx="2742883" cy="560410"/>
          </a:xfrm>
          <a:prstGeom prst="rect">
            <a:avLst/>
          </a:prstGeom>
        </p:spPr>
        <p:txBody>
          <a:bodyPr vert="horz" wrap="square" lIns="0" tIns="6350" rIns="0" bIns="0" rtlCol="0">
            <a:spAutoFit/>
          </a:bodyPr>
          <a:lstStyle/>
          <a:p>
            <a:pPr marL="6350">
              <a:spcBef>
                <a:spcPts val="50"/>
              </a:spcBef>
            </a:pPr>
            <a:r>
              <a:rPr sz="1800" spc="-5" dirty="0">
                <a:latin typeface="Lato"/>
                <a:cs typeface="Lato"/>
              </a:rPr>
              <a:t>Translation:</a:t>
            </a:r>
            <a:endParaRPr sz="1800">
              <a:latin typeface="Lato"/>
              <a:cs typeface="Lato"/>
            </a:endParaRPr>
          </a:p>
          <a:p>
            <a:pPr marL="6350"/>
            <a:r>
              <a:rPr sz="1800" spc="-23" dirty="0">
                <a:latin typeface="Lato"/>
                <a:cs typeface="Lato"/>
              </a:rPr>
              <a:t>sequence-</a:t>
            </a:r>
            <a:r>
              <a:rPr sz="1800" spc="-20" dirty="0">
                <a:latin typeface="Lato"/>
                <a:cs typeface="Lato"/>
              </a:rPr>
              <a:t>to-</a:t>
            </a:r>
            <a:r>
              <a:rPr sz="1800" spc="-23" dirty="0">
                <a:latin typeface="Lato"/>
                <a:cs typeface="Lato"/>
              </a:rPr>
              <a:t>sequence</a:t>
            </a:r>
            <a:r>
              <a:rPr sz="1800" spc="-35" dirty="0">
                <a:latin typeface="Lato"/>
                <a:cs typeface="Lato"/>
              </a:rPr>
              <a:t> </a:t>
            </a:r>
            <a:r>
              <a:rPr sz="1800" spc="-10" dirty="0">
                <a:latin typeface="Lato"/>
                <a:cs typeface="Lato"/>
              </a:rPr>
              <a:t>task</a:t>
            </a:r>
            <a:endParaRPr sz="1800">
              <a:latin typeface="Lato"/>
              <a:cs typeface="Lato"/>
            </a:endParaRPr>
          </a:p>
        </p:txBody>
      </p:sp>
      <p:sp>
        <p:nvSpPr>
          <p:cNvPr id="17" name="object 17"/>
          <p:cNvSpPr txBox="1"/>
          <p:nvPr/>
        </p:nvSpPr>
        <p:spPr>
          <a:xfrm>
            <a:off x="799864" y="3033852"/>
            <a:ext cx="262890" cy="159659"/>
          </a:xfrm>
          <a:prstGeom prst="rect">
            <a:avLst/>
          </a:prstGeom>
        </p:spPr>
        <p:txBody>
          <a:bodyPr vert="horz" wrap="square" lIns="0" tIns="0" rIns="0" bIns="0" rtlCol="0">
            <a:spAutoFit/>
          </a:bodyPr>
          <a:lstStyle/>
          <a:p>
            <a:pPr>
              <a:lnSpc>
                <a:spcPts val="1188"/>
              </a:lnSpc>
            </a:pPr>
            <a:r>
              <a:rPr sz="1150" b="1" spc="-13" dirty="0">
                <a:latin typeface="Courier New"/>
                <a:cs typeface="Courier New"/>
              </a:rPr>
              <a:t>ime</a:t>
            </a:r>
            <a:endParaRPr sz="1150">
              <a:latin typeface="Courier New"/>
              <a:cs typeface="Courier New"/>
            </a:endParaRPr>
          </a:p>
        </p:txBody>
      </p:sp>
      <p:grpSp>
        <p:nvGrpSpPr>
          <p:cNvPr id="18" name="object 18"/>
          <p:cNvGrpSpPr/>
          <p:nvPr/>
        </p:nvGrpSpPr>
        <p:grpSpPr>
          <a:xfrm>
            <a:off x="902236" y="3039925"/>
            <a:ext cx="2043748" cy="572770"/>
            <a:chOff x="1804471" y="6079850"/>
            <a:chExt cx="4087495" cy="1145540"/>
          </a:xfrm>
        </p:grpSpPr>
        <p:sp>
          <p:nvSpPr>
            <p:cNvPr id="19" name="object 19"/>
            <p:cNvSpPr/>
            <p:nvPr/>
          </p:nvSpPr>
          <p:spPr>
            <a:xfrm>
              <a:off x="1809233" y="6084612"/>
              <a:ext cx="3094355" cy="739775"/>
            </a:xfrm>
            <a:custGeom>
              <a:avLst/>
              <a:gdLst/>
              <a:ahLst/>
              <a:cxnLst/>
              <a:rect l="l" t="t" r="r" b="b"/>
              <a:pathLst>
                <a:path w="3094354" h="739775">
                  <a:moveTo>
                    <a:pt x="3093906" y="739198"/>
                  </a:moveTo>
                  <a:lnTo>
                    <a:pt x="0" y="739198"/>
                  </a:lnTo>
                  <a:lnTo>
                    <a:pt x="0" y="0"/>
                  </a:lnTo>
                  <a:lnTo>
                    <a:pt x="3093906" y="0"/>
                  </a:lnTo>
                  <a:lnTo>
                    <a:pt x="3093906" y="739198"/>
                  </a:lnTo>
                  <a:close/>
                </a:path>
              </a:pathLst>
            </a:custGeom>
            <a:solidFill>
              <a:srgbClr val="EDEDED"/>
            </a:solidFill>
          </p:spPr>
          <p:txBody>
            <a:bodyPr wrap="square" lIns="0" tIns="0" rIns="0" bIns="0" rtlCol="0"/>
            <a:lstStyle/>
            <a:p>
              <a:endParaRPr sz="700"/>
            </a:p>
          </p:txBody>
        </p:sp>
        <p:sp>
          <p:nvSpPr>
            <p:cNvPr id="20" name="object 20"/>
            <p:cNvSpPr/>
            <p:nvPr/>
          </p:nvSpPr>
          <p:spPr>
            <a:xfrm>
              <a:off x="1809233" y="6084612"/>
              <a:ext cx="3094355" cy="739775"/>
            </a:xfrm>
            <a:custGeom>
              <a:avLst/>
              <a:gdLst/>
              <a:ahLst/>
              <a:cxnLst/>
              <a:rect l="l" t="t" r="r" b="b"/>
              <a:pathLst>
                <a:path w="3094354" h="739775">
                  <a:moveTo>
                    <a:pt x="0" y="0"/>
                  </a:moveTo>
                  <a:lnTo>
                    <a:pt x="3093906" y="0"/>
                  </a:lnTo>
                  <a:lnTo>
                    <a:pt x="3093906" y="739198"/>
                  </a:lnTo>
                  <a:lnTo>
                    <a:pt x="0" y="739198"/>
                  </a:lnTo>
                  <a:lnTo>
                    <a:pt x="0" y="0"/>
                  </a:lnTo>
                  <a:close/>
                </a:path>
              </a:pathLst>
            </a:custGeom>
            <a:ln w="9524">
              <a:solidFill>
                <a:srgbClr val="595959"/>
              </a:solidFill>
            </a:ln>
          </p:spPr>
          <p:txBody>
            <a:bodyPr wrap="square" lIns="0" tIns="0" rIns="0" bIns="0" rtlCol="0"/>
            <a:lstStyle/>
            <a:p>
              <a:endParaRPr sz="700"/>
            </a:p>
          </p:txBody>
        </p:sp>
        <p:sp>
          <p:nvSpPr>
            <p:cNvPr id="21" name="object 21"/>
            <p:cNvSpPr/>
            <p:nvPr/>
          </p:nvSpPr>
          <p:spPr>
            <a:xfrm>
              <a:off x="3477693" y="6480836"/>
              <a:ext cx="2409825" cy="739775"/>
            </a:xfrm>
            <a:custGeom>
              <a:avLst/>
              <a:gdLst/>
              <a:ahLst/>
              <a:cxnLst/>
              <a:rect l="l" t="t" r="r" b="b"/>
              <a:pathLst>
                <a:path w="2409825" h="739775">
                  <a:moveTo>
                    <a:pt x="2409295" y="739198"/>
                  </a:moveTo>
                  <a:lnTo>
                    <a:pt x="0" y="739198"/>
                  </a:lnTo>
                  <a:lnTo>
                    <a:pt x="0" y="0"/>
                  </a:lnTo>
                  <a:lnTo>
                    <a:pt x="2409295" y="0"/>
                  </a:lnTo>
                  <a:lnTo>
                    <a:pt x="2409295" y="739198"/>
                  </a:lnTo>
                  <a:close/>
                </a:path>
              </a:pathLst>
            </a:custGeom>
            <a:solidFill>
              <a:srgbClr val="EDEDED"/>
            </a:solidFill>
          </p:spPr>
          <p:txBody>
            <a:bodyPr wrap="square" lIns="0" tIns="0" rIns="0" bIns="0" rtlCol="0"/>
            <a:lstStyle/>
            <a:p>
              <a:endParaRPr sz="700"/>
            </a:p>
          </p:txBody>
        </p:sp>
        <p:sp>
          <p:nvSpPr>
            <p:cNvPr id="22" name="object 22"/>
            <p:cNvSpPr/>
            <p:nvPr/>
          </p:nvSpPr>
          <p:spPr>
            <a:xfrm>
              <a:off x="3477693" y="6480836"/>
              <a:ext cx="2409825" cy="739775"/>
            </a:xfrm>
            <a:custGeom>
              <a:avLst/>
              <a:gdLst/>
              <a:ahLst/>
              <a:cxnLst/>
              <a:rect l="l" t="t" r="r" b="b"/>
              <a:pathLst>
                <a:path w="2409825" h="739775">
                  <a:moveTo>
                    <a:pt x="0" y="0"/>
                  </a:moveTo>
                  <a:lnTo>
                    <a:pt x="2409295" y="0"/>
                  </a:lnTo>
                  <a:lnTo>
                    <a:pt x="2409295" y="739198"/>
                  </a:lnTo>
                  <a:lnTo>
                    <a:pt x="0" y="739198"/>
                  </a:lnTo>
                  <a:lnTo>
                    <a:pt x="0" y="0"/>
                  </a:lnTo>
                  <a:close/>
                </a:path>
              </a:pathLst>
            </a:custGeom>
            <a:ln w="9524">
              <a:solidFill>
                <a:srgbClr val="595959"/>
              </a:solidFill>
            </a:ln>
          </p:spPr>
          <p:txBody>
            <a:bodyPr wrap="square" lIns="0" tIns="0" rIns="0" bIns="0" rtlCol="0"/>
            <a:lstStyle/>
            <a:p>
              <a:endParaRPr sz="700"/>
            </a:p>
          </p:txBody>
        </p:sp>
      </p:grpSp>
      <p:sp>
        <p:nvSpPr>
          <p:cNvPr id="23" name="object 23"/>
          <p:cNvSpPr txBox="1"/>
          <p:nvPr/>
        </p:nvSpPr>
        <p:spPr>
          <a:xfrm>
            <a:off x="530624" y="3003042"/>
            <a:ext cx="2269173" cy="516808"/>
          </a:xfrm>
          <a:prstGeom prst="rect">
            <a:avLst/>
          </a:prstGeom>
        </p:spPr>
        <p:txBody>
          <a:bodyPr vert="horz" wrap="square" lIns="0" tIns="6350" rIns="0" bIns="0" rtlCol="0">
            <a:spAutoFit/>
          </a:bodyPr>
          <a:lstStyle/>
          <a:p>
            <a:pPr marL="6350">
              <a:lnSpc>
                <a:spcPts val="1178"/>
              </a:lnSpc>
              <a:spcBef>
                <a:spcPts val="50"/>
              </a:spcBef>
            </a:pPr>
            <a:r>
              <a:rPr sz="1150" b="1" spc="-13" dirty="0">
                <a:latin typeface="Courier New"/>
                <a:cs typeface="Courier New"/>
              </a:rPr>
              <a:t>J’a</a:t>
            </a:r>
            <a:endParaRPr sz="1150">
              <a:latin typeface="Courier New"/>
              <a:cs typeface="Courier New"/>
            </a:endParaRPr>
          </a:p>
          <a:p>
            <a:pPr marR="21590" algn="ctr">
              <a:lnSpc>
                <a:spcPts val="1178"/>
              </a:lnSpc>
            </a:pPr>
            <a:r>
              <a:rPr sz="1150" b="1" spc="-5" dirty="0">
                <a:latin typeface="Courier New"/>
                <a:cs typeface="Courier New"/>
              </a:rPr>
              <a:t>l'apprentissage</a:t>
            </a:r>
            <a:endParaRPr sz="1150">
              <a:latin typeface="Courier New"/>
              <a:cs typeface="Courier New"/>
            </a:endParaRPr>
          </a:p>
          <a:p>
            <a:pPr marL="1292225" algn="ctr">
              <a:spcBef>
                <a:spcPts val="180"/>
              </a:spcBef>
            </a:pPr>
            <a:r>
              <a:rPr sz="1150" b="1" spc="-5" dirty="0">
                <a:latin typeface="Courier New"/>
                <a:cs typeface="Courier New"/>
              </a:rPr>
              <a:t>automatique</a:t>
            </a:r>
            <a:endParaRPr sz="1150">
              <a:latin typeface="Courier New"/>
              <a:cs typeface="Courier New"/>
            </a:endParaRPr>
          </a:p>
        </p:txBody>
      </p:sp>
      <p:sp>
        <p:nvSpPr>
          <p:cNvPr id="24" name="object 24"/>
          <p:cNvSpPr txBox="1"/>
          <p:nvPr/>
        </p:nvSpPr>
        <p:spPr>
          <a:xfrm>
            <a:off x="520786"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545">
              <a:spcBef>
                <a:spcPts val="715"/>
              </a:spcBef>
            </a:pPr>
            <a:r>
              <a:rPr sz="1150" b="1" spc="-10" dirty="0">
                <a:latin typeface="Courier New"/>
                <a:cs typeface="Courier New"/>
              </a:rPr>
              <a:t>2345</a:t>
            </a:r>
            <a:endParaRPr sz="1150">
              <a:latin typeface="Courier New"/>
              <a:cs typeface="Courier New"/>
            </a:endParaRPr>
          </a:p>
        </p:txBody>
      </p:sp>
      <p:sp>
        <p:nvSpPr>
          <p:cNvPr id="25" name="object 25"/>
          <p:cNvSpPr txBox="1"/>
          <p:nvPr/>
        </p:nvSpPr>
        <p:spPr>
          <a:xfrm>
            <a:off x="1320560"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228">
              <a:spcBef>
                <a:spcPts val="715"/>
              </a:spcBef>
            </a:pPr>
            <a:r>
              <a:rPr sz="1150" b="1" spc="-10" dirty="0">
                <a:latin typeface="Courier New"/>
                <a:cs typeface="Courier New"/>
              </a:rPr>
              <a:t>3425</a:t>
            </a:r>
            <a:endParaRPr sz="1150">
              <a:latin typeface="Courier New"/>
              <a:cs typeface="Courier New"/>
            </a:endParaRPr>
          </a:p>
        </p:txBody>
      </p:sp>
      <p:sp>
        <p:nvSpPr>
          <p:cNvPr id="26" name="object 26"/>
          <p:cNvSpPr txBox="1"/>
          <p:nvPr/>
        </p:nvSpPr>
        <p:spPr>
          <a:xfrm>
            <a:off x="2120333" y="3811280"/>
            <a:ext cx="689610" cy="268663"/>
          </a:xfrm>
          <a:prstGeom prst="rect">
            <a:avLst/>
          </a:prstGeom>
          <a:solidFill>
            <a:srgbClr val="B6B6B6"/>
          </a:solidFill>
          <a:ln w="9524">
            <a:solidFill>
              <a:srgbClr val="595959"/>
            </a:solidFill>
          </a:ln>
        </p:spPr>
        <p:txBody>
          <a:bodyPr vert="horz" wrap="square" lIns="0" tIns="90805" rIns="0" bIns="0" rtlCol="0">
            <a:spAutoFit/>
          </a:bodyPr>
          <a:lstStyle/>
          <a:p>
            <a:pPr marL="169228">
              <a:spcBef>
                <a:spcPts val="715"/>
              </a:spcBef>
            </a:pPr>
            <a:r>
              <a:rPr sz="1150" b="1" spc="-10" dirty="0">
                <a:latin typeface="Courier New"/>
                <a:cs typeface="Courier New"/>
              </a:rPr>
              <a:t>3853</a:t>
            </a:r>
            <a:endParaRPr sz="1150">
              <a:latin typeface="Courier New"/>
              <a:cs typeface="Courier New"/>
            </a:endParaRPr>
          </a:p>
        </p:txBody>
      </p:sp>
      <p:sp>
        <p:nvSpPr>
          <p:cNvPr id="27" name="object 27"/>
          <p:cNvSpPr txBox="1"/>
          <p:nvPr/>
        </p:nvSpPr>
        <p:spPr>
          <a:xfrm>
            <a:off x="595761" y="2182108"/>
            <a:ext cx="2139315" cy="439223"/>
          </a:xfrm>
          <a:prstGeom prst="rect">
            <a:avLst/>
          </a:prstGeom>
          <a:solidFill>
            <a:srgbClr val="EDEDED"/>
          </a:solidFill>
          <a:ln w="9524">
            <a:solidFill>
              <a:srgbClr val="595959"/>
            </a:solidFill>
          </a:ln>
        </p:spPr>
        <p:txBody>
          <a:bodyPr vert="horz" wrap="square" lIns="0" tIns="84455" rIns="0" bIns="0" rtlCol="0">
            <a:spAutoFit/>
          </a:bodyPr>
          <a:lstStyle/>
          <a:p>
            <a:pPr marL="90170" marR="116840">
              <a:spcBef>
                <a:spcPts val="665"/>
              </a:spcBef>
            </a:pPr>
            <a:r>
              <a:rPr sz="1150" b="1" dirty="0">
                <a:latin typeface="Courier New"/>
                <a:cs typeface="Courier New"/>
              </a:rPr>
              <a:t>J'aime</a:t>
            </a:r>
            <a:r>
              <a:rPr sz="1150" b="1" spc="-15" dirty="0">
                <a:latin typeface="Courier New"/>
                <a:cs typeface="Courier New"/>
              </a:rPr>
              <a:t> </a:t>
            </a:r>
            <a:r>
              <a:rPr sz="1150" b="1" spc="-5" dirty="0">
                <a:latin typeface="Courier New"/>
                <a:cs typeface="Courier New"/>
              </a:rPr>
              <a:t>l'apprentissage automatique</a:t>
            </a:r>
            <a:endParaRPr sz="1150">
              <a:latin typeface="Courier New"/>
              <a:cs typeface="Courier New"/>
            </a:endParaRPr>
          </a:p>
        </p:txBody>
      </p:sp>
      <p:grpSp>
        <p:nvGrpSpPr>
          <p:cNvPr id="28" name="object 28"/>
          <p:cNvGrpSpPr/>
          <p:nvPr/>
        </p:nvGrpSpPr>
        <p:grpSpPr>
          <a:xfrm>
            <a:off x="3465106" y="1976208"/>
            <a:ext cx="961073" cy="1387158"/>
            <a:chOff x="6930211" y="3952416"/>
            <a:chExt cx="1922145" cy="2774315"/>
          </a:xfrm>
        </p:grpSpPr>
        <p:sp>
          <p:nvSpPr>
            <p:cNvPr id="29" name="object 29"/>
            <p:cNvSpPr/>
            <p:nvPr/>
          </p:nvSpPr>
          <p:spPr>
            <a:xfrm>
              <a:off x="6939736" y="3961941"/>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30" name="object 30"/>
            <p:cNvSpPr/>
            <p:nvPr/>
          </p:nvSpPr>
          <p:spPr>
            <a:xfrm>
              <a:off x="6939736" y="3961941"/>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grpSp>
      <p:sp>
        <p:nvSpPr>
          <p:cNvPr id="31" name="object 31"/>
          <p:cNvSpPr txBox="1"/>
          <p:nvPr/>
        </p:nvSpPr>
        <p:spPr>
          <a:xfrm>
            <a:off x="3655355" y="2566843"/>
            <a:ext cx="580390" cy="191078"/>
          </a:xfrm>
          <a:prstGeom prst="rect">
            <a:avLst/>
          </a:prstGeom>
        </p:spPr>
        <p:txBody>
          <a:bodyPr vert="horz" wrap="square" lIns="0" tIns="6350" rIns="0" bIns="0" rtlCol="0">
            <a:spAutoFit/>
          </a:bodyPr>
          <a:lstStyle/>
          <a:p>
            <a:pPr marL="6350">
              <a:spcBef>
                <a:spcPts val="50"/>
              </a:spcBef>
            </a:pPr>
            <a:r>
              <a:rPr sz="1200" spc="-5" dirty="0"/>
              <a:t>Encoder</a:t>
            </a:r>
            <a:endParaRPr sz="1200"/>
          </a:p>
        </p:txBody>
      </p:sp>
      <p:grpSp>
        <p:nvGrpSpPr>
          <p:cNvPr id="32" name="object 32"/>
          <p:cNvGrpSpPr/>
          <p:nvPr/>
        </p:nvGrpSpPr>
        <p:grpSpPr>
          <a:xfrm>
            <a:off x="4575203" y="1321785"/>
            <a:ext cx="961073" cy="2041525"/>
            <a:chOff x="9150406" y="2643569"/>
            <a:chExt cx="1922145" cy="4083050"/>
          </a:xfrm>
        </p:grpSpPr>
        <p:sp>
          <p:nvSpPr>
            <p:cNvPr id="33" name="object 33"/>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34" name="object 34"/>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grpSp>
      <p:sp>
        <p:nvSpPr>
          <p:cNvPr id="35" name="object 35"/>
          <p:cNvSpPr txBox="1"/>
          <p:nvPr/>
        </p:nvSpPr>
        <p:spPr>
          <a:xfrm>
            <a:off x="4761249" y="2239569"/>
            <a:ext cx="588963" cy="191078"/>
          </a:xfrm>
          <a:prstGeom prst="rect">
            <a:avLst/>
          </a:prstGeom>
        </p:spPr>
        <p:txBody>
          <a:bodyPr vert="horz" wrap="square" lIns="0" tIns="6350" rIns="0" bIns="0" rtlCol="0">
            <a:spAutoFit/>
          </a:bodyPr>
          <a:lstStyle/>
          <a:p>
            <a:pPr marL="6350">
              <a:spcBef>
                <a:spcPts val="50"/>
              </a:spcBef>
            </a:pPr>
            <a:r>
              <a:rPr sz="1200" spc="-5" dirty="0"/>
              <a:t>Decoder</a:t>
            </a:r>
            <a:endParaRPr sz="1200"/>
          </a:p>
        </p:txBody>
      </p:sp>
      <p:grpSp>
        <p:nvGrpSpPr>
          <p:cNvPr id="36" name="object 36"/>
          <p:cNvGrpSpPr/>
          <p:nvPr/>
        </p:nvGrpSpPr>
        <p:grpSpPr>
          <a:xfrm>
            <a:off x="3699655" y="3696805"/>
            <a:ext cx="653415" cy="275908"/>
            <a:chOff x="7399310" y="7393609"/>
            <a:chExt cx="1306830" cy="551815"/>
          </a:xfrm>
        </p:grpSpPr>
        <p:sp>
          <p:nvSpPr>
            <p:cNvPr id="37" name="object 37"/>
            <p:cNvSpPr/>
            <p:nvPr/>
          </p:nvSpPr>
          <p:spPr>
            <a:xfrm>
              <a:off x="7408835"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38" name="object 38"/>
            <p:cNvSpPr/>
            <p:nvPr/>
          </p:nvSpPr>
          <p:spPr>
            <a:xfrm>
              <a:off x="7408835"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39" name="object 39"/>
          <p:cNvSpPr txBox="1"/>
          <p:nvPr/>
        </p:nvSpPr>
        <p:spPr>
          <a:xfrm>
            <a:off x="3827218"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40" name="object 40"/>
          <p:cNvGrpSpPr/>
          <p:nvPr/>
        </p:nvGrpSpPr>
        <p:grpSpPr>
          <a:xfrm>
            <a:off x="4660028" y="3696805"/>
            <a:ext cx="653415" cy="275908"/>
            <a:chOff x="9320055" y="7393609"/>
            <a:chExt cx="1306830" cy="551815"/>
          </a:xfrm>
        </p:grpSpPr>
        <p:sp>
          <p:nvSpPr>
            <p:cNvPr id="41" name="object 41"/>
            <p:cNvSpPr/>
            <p:nvPr/>
          </p:nvSpPr>
          <p:spPr>
            <a:xfrm>
              <a:off x="9329580"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42" name="object 42"/>
            <p:cNvSpPr/>
            <p:nvPr/>
          </p:nvSpPr>
          <p:spPr>
            <a:xfrm>
              <a:off x="9329580"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43" name="object 43"/>
          <p:cNvSpPr txBox="1"/>
          <p:nvPr/>
        </p:nvSpPr>
        <p:spPr>
          <a:xfrm>
            <a:off x="4787593"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44" name="object 44"/>
          <p:cNvGrpSpPr/>
          <p:nvPr/>
        </p:nvGrpSpPr>
        <p:grpSpPr>
          <a:xfrm>
            <a:off x="4660028" y="860342"/>
            <a:ext cx="653415" cy="382905"/>
            <a:chOff x="9320055" y="1720683"/>
            <a:chExt cx="1306830" cy="765810"/>
          </a:xfrm>
        </p:grpSpPr>
        <p:sp>
          <p:nvSpPr>
            <p:cNvPr id="45" name="object 45"/>
            <p:cNvSpPr/>
            <p:nvPr/>
          </p:nvSpPr>
          <p:spPr>
            <a:xfrm>
              <a:off x="9329580" y="1730208"/>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46" name="object 46"/>
            <p:cNvSpPr/>
            <p:nvPr/>
          </p:nvSpPr>
          <p:spPr>
            <a:xfrm>
              <a:off x="9329580" y="1730208"/>
              <a:ext cx="1287780" cy="746760"/>
            </a:xfrm>
            <a:custGeom>
              <a:avLst/>
              <a:gdLst/>
              <a:ahLst/>
              <a:cxnLst/>
              <a:rect l="l" t="t" r="r" b="b"/>
              <a:pathLst>
                <a:path w="1287779" h="746760">
                  <a:moveTo>
                    <a:pt x="0" y="51612"/>
                  </a:move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lnTo>
                    <a:pt x="51624" y="746398"/>
                  </a:lnTo>
                  <a:lnTo>
                    <a:pt x="31535" y="742342"/>
                  </a:lnTo>
                  <a:lnTo>
                    <a:pt x="15124" y="731281"/>
                  </a:lnTo>
                  <a:lnTo>
                    <a:pt x="4058" y="714875"/>
                  </a:lnTo>
                  <a:lnTo>
                    <a:pt x="0" y="694783"/>
                  </a:lnTo>
                  <a:lnTo>
                    <a:pt x="0" y="51612"/>
                  </a:lnTo>
                  <a:close/>
                </a:path>
              </a:pathLst>
            </a:custGeom>
            <a:ln w="19049">
              <a:solidFill>
                <a:srgbClr val="595959"/>
              </a:solidFill>
            </a:ln>
          </p:spPr>
          <p:txBody>
            <a:bodyPr wrap="square" lIns="0" tIns="0" rIns="0" bIns="0" rtlCol="0"/>
            <a:lstStyle/>
            <a:p>
              <a:endParaRPr sz="700"/>
            </a:p>
          </p:txBody>
        </p:sp>
      </p:grpSp>
      <p:sp>
        <p:nvSpPr>
          <p:cNvPr id="47" name="object 47"/>
          <p:cNvSpPr txBox="1"/>
          <p:nvPr/>
        </p:nvSpPr>
        <p:spPr>
          <a:xfrm>
            <a:off x="4770717" y="902671"/>
            <a:ext cx="432118" cy="276551"/>
          </a:xfrm>
          <a:prstGeom prst="rect">
            <a:avLst/>
          </a:prstGeom>
        </p:spPr>
        <p:txBody>
          <a:bodyPr vert="horz" wrap="square" lIns="0" tIns="5398" rIns="0" bIns="0" rtlCol="0">
            <a:spAutoFit/>
          </a:bodyPr>
          <a:lstStyle/>
          <a:p>
            <a:pPr marL="56832" marR="2540" indent="-50800">
              <a:lnSpc>
                <a:spcPct val="100699"/>
              </a:lnSpc>
              <a:spcBef>
                <a:spcPts val="43"/>
              </a:spcBef>
            </a:pPr>
            <a:r>
              <a:rPr sz="900" spc="-5" dirty="0"/>
              <a:t>Softmax output</a:t>
            </a:r>
            <a:endParaRPr sz="900"/>
          </a:p>
        </p:txBody>
      </p:sp>
      <p:grpSp>
        <p:nvGrpSpPr>
          <p:cNvPr id="48" name="object 48"/>
          <p:cNvGrpSpPr/>
          <p:nvPr/>
        </p:nvGrpSpPr>
        <p:grpSpPr>
          <a:xfrm>
            <a:off x="2977356" y="389767"/>
            <a:ext cx="5954713" cy="4020820"/>
            <a:chOff x="5954712" y="779533"/>
            <a:chExt cx="11909425" cy="8041640"/>
          </a:xfrm>
        </p:grpSpPr>
        <p:sp>
          <p:nvSpPr>
            <p:cNvPr id="49" name="object 49"/>
            <p:cNvSpPr/>
            <p:nvPr/>
          </p:nvSpPr>
          <p:spPr>
            <a:xfrm>
              <a:off x="7891034" y="3723817"/>
              <a:ext cx="1269365" cy="961390"/>
            </a:xfrm>
            <a:custGeom>
              <a:avLst/>
              <a:gdLst/>
              <a:ahLst/>
              <a:cxnLst/>
              <a:rect l="l" t="t" r="r" b="b"/>
              <a:pathLst>
                <a:path w="1269365" h="961389">
                  <a:moveTo>
                    <a:pt x="0" y="238124"/>
                  </a:moveTo>
                  <a:lnTo>
                    <a:pt x="0" y="0"/>
                  </a:lnTo>
                  <a:lnTo>
                    <a:pt x="1110097" y="0"/>
                  </a:lnTo>
                  <a:lnTo>
                    <a:pt x="1110097" y="961123"/>
                  </a:lnTo>
                  <a:lnTo>
                    <a:pt x="1268997" y="961123"/>
                  </a:lnTo>
                </a:path>
              </a:pathLst>
            </a:custGeom>
            <a:ln w="19049">
              <a:solidFill>
                <a:srgbClr val="595959"/>
              </a:solidFill>
            </a:ln>
          </p:spPr>
          <p:txBody>
            <a:bodyPr wrap="square" lIns="0" tIns="0" rIns="0" bIns="0" rtlCol="0"/>
            <a:lstStyle/>
            <a:p>
              <a:endParaRPr sz="700"/>
            </a:p>
          </p:txBody>
        </p:sp>
        <p:sp>
          <p:nvSpPr>
            <p:cNvPr id="50" name="object 50"/>
            <p:cNvSpPr/>
            <p:nvPr/>
          </p:nvSpPr>
          <p:spPr>
            <a:xfrm>
              <a:off x="8021183" y="6747586"/>
              <a:ext cx="1983739" cy="93345"/>
            </a:xfrm>
            <a:custGeom>
              <a:avLst/>
              <a:gdLst/>
              <a:ahLst/>
              <a:cxnLst/>
              <a:rect l="l" t="t" r="r" b="b"/>
              <a:pathLst>
                <a:path w="1983740" h="93345">
                  <a:moveTo>
                    <a:pt x="62924" y="86449"/>
                  </a:moveTo>
                  <a:lnTo>
                    <a:pt x="31449" y="0"/>
                  </a:lnTo>
                  <a:lnTo>
                    <a:pt x="0" y="86449"/>
                  </a:lnTo>
                  <a:lnTo>
                    <a:pt x="62924" y="86449"/>
                  </a:lnTo>
                  <a:close/>
                </a:path>
                <a:path w="1983740" h="93345">
                  <a:moveTo>
                    <a:pt x="1983671" y="93049"/>
                  </a:moveTo>
                  <a:lnTo>
                    <a:pt x="1952196" y="6599"/>
                  </a:lnTo>
                  <a:lnTo>
                    <a:pt x="1920746" y="93049"/>
                  </a:lnTo>
                  <a:lnTo>
                    <a:pt x="1983671" y="93049"/>
                  </a:lnTo>
                  <a:close/>
                </a:path>
              </a:pathLst>
            </a:custGeom>
            <a:ln w="19049">
              <a:solidFill>
                <a:srgbClr val="595959"/>
              </a:solidFill>
            </a:ln>
          </p:spPr>
          <p:txBody>
            <a:bodyPr wrap="square" lIns="0" tIns="0" rIns="0" bIns="0" rtlCol="0"/>
            <a:lstStyle/>
            <a:p>
              <a:endParaRPr sz="700"/>
            </a:p>
          </p:txBody>
        </p:sp>
        <p:sp>
          <p:nvSpPr>
            <p:cNvPr id="51" name="object 51"/>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sp>
          <p:nvSpPr>
            <p:cNvPr id="52" name="object 52"/>
            <p:cNvSpPr/>
            <p:nvPr/>
          </p:nvSpPr>
          <p:spPr>
            <a:xfrm>
              <a:off x="8021183" y="7962933"/>
              <a:ext cx="63500" cy="86995"/>
            </a:xfrm>
            <a:custGeom>
              <a:avLst/>
              <a:gdLst/>
              <a:ahLst/>
              <a:cxnLst/>
              <a:rect l="l" t="t" r="r" b="b"/>
              <a:pathLst>
                <a:path w="63500" h="86995">
                  <a:moveTo>
                    <a:pt x="62924" y="86449"/>
                  </a:moveTo>
                  <a:lnTo>
                    <a:pt x="31449" y="0"/>
                  </a:lnTo>
                  <a:lnTo>
                    <a:pt x="0" y="86449"/>
                  </a:lnTo>
                  <a:lnTo>
                    <a:pt x="62924" y="86449"/>
                  </a:lnTo>
                  <a:close/>
                </a:path>
              </a:pathLst>
            </a:custGeom>
            <a:ln w="19049">
              <a:solidFill>
                <a:srgbClr val="595959"/>
              </a:solidFill>
            </a:ln>
          </p:spPr>
          <p:txBody>
            <a:bodyPr wrap="square" lIns="0" tIns="0" rIns="0" bIns="0" rtlCol="0"/>
            <a:lstStyle/>
            <a:p>
              <a:endParaRPr sz="700"/>
            </a:p>
          </p:txBody>
        </p:sp>
        <p:sp>
          <p:nvSpPr>
            <p:cNvPr id="53" name="object 53"/>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sp>
          <p:nvSpPr>
            <p:cNvPr id="54" name="object 54"/>
            <p:cNvSpPr/>
            <p:nvPr/>
          </p:nvSpPr>
          <p:spPr>
            <a:xfrm>
              <a:off x="9941929" y="7962933"/>
              <a:ext cx="63500" cy="86995"/>
            </a:xfrm>
            <a:custGeom>
              <a:avLst/>
              <a:gdLst/>
              <a:ahLst/>
              <a:cxnLst/>
              <a:rect l="l" t="t" r="r" b="b"/>
              <a:pathLst>
                <a:path w="63500" h="86995">
                  <a:moveTo>
                    <a:pt x="62924" y="86449"/>
                  </a:moveTo>
                  <a:lnTo>
                    <a:pt x="31449" y="0"/>
                  </a:lnTo>
                  <a:lnTo>
                    <a:pt x="0" y="86449"/>
                  </a:lnTo>
                  <a:lnTo>
                    <a:pt x="62924" y="86449"/>
                  </a:lnTo>
                  <a:close/>
                </a:path>
              </a:pathLst>
            </a:custGeom>
            <a:ln w="19049">
              <a:solidFill>
                <a:srgbClr val="595959"/>
              </a:solidFill>
            </a:ln>
          </p:spPr>
          <p:txBody>
            <a:bodyPr wrap="square" lIns="0" tIns="0" rIns="0" bIns="0" rtlCol="0"/>
            <a:lstStyle/>
            <a:p>
              <a:endParaRPr sz="700"/>
            </a:p>
          </p:txBody>
        </p:sp>
        <p:sp>
          <p:nvSpPr>
            <p:cNvPr id="55" name="object 55"/>
            <p:cNvSpPr/>
            <p:nvPr/>
          </p:nvSpPr>
          <p:spPr>
            <a:xfrm>
              <a:off x="9973379" y="875510"/>
              <a:ext cx="0" cy="763270"/>
            </a:xfrm>
            <a:custGeom>
              <a:avLst/>
              <a:gdLst/>
              <a:ahLst/>
              <a:cxnLst/>
              <a:rect l="l" t="t" r="r" b="b"/>
              <a:pathLst>
                <a:path h="763269">
                  <a:moveTo>
                    <a:pt x="0" y="0"/>
                  </a:moveTo>
                  <a:lnTo>
                    <a:pt x="0" y="762875"/>
                  </a:lnTo>
                </a:path>
              </a:pathLst>
            </a:custGeom>
            <a:ln w="19049">
              <a:solidFill>
                <a:srgbClr val="595959"/>
              </a:solidFill>
            </a:ln>
          </p:spPr>
          <p:txBody>
            <a:bodyPr wrap="square" lIns="0" tIns="0" rIns="0" bIns="0" rtlCol="0"/>
            <a:lstStyle/>
            <a:p>
              <a:endParaRPr sz="700"/>
            </a:p>
          </p:txBody>
        </p:sp>
        <p:pic>
          <p:nvPicPr>
            <p:cNvPr id="56" name="object 56"/>
            <p:cNvPicPr/>
            <p:nvPr/>
          </p:nvPicPr>
          <p:blipFill>
            <a:blip r:embed="rId5" cstate="print"/>
            <a:stretch>
              <a:fillRect/>
            </a:stretch>
          </p:blipFill>
          <p:spPr>
            <a:xfrm>
              <a:off x="9932404" y="779533"/>
              <a:ext cx="81974" cy="105502"/>
            </a:xfrm>
            <a:prstGeom prst="rect">
              <a:avLst/>
            </a:prstGeom>
          </p:spPr>
        </p:pic>
        <p:sp>
          <p:nvSpPr>
            <p:cNvPr id="57" name="object 57"/>
            <p:cNvSpPr/>
            <p:nvPr/>
          </p:nvSpPr>
          <p:spPr>
            <a:xfrm>
              <a:off x="5992812" y="7977808"/>
              <a:ext cx="1826260" cy="614045"/>
            </a:xfrm>
            <a:custGeom>
              <a:avLst/>
              <a:gdLst/>
              <a:ahLst/>
              <a:cxnLst/>
              <a:rect l="l" t="t" r="r" b="b"/>
              <a:pathLst>
                <a:path w="1826259" h="614045">
                  <a:moveTo>
                    <a:pt x="0" y="0"/>
                  </a:moveTo>
                  <a:lnTo>
                    <a:pt x="913073" y="0"/>
                  </a:lnTo>
                  <a:lnTo>
                    <a:pt x="913073" y="613498"/>
                  </a:lnTo>
                  <a:lnTo>
                    <a:pt x="1826096" y="613498"/>
                  </a:lnTo>
                </a:path>
              </a:pathLst>
            </a:custGeom>
            <a:ln w="76199">
              <a:solidFill>
                <a:srgbClr val="0844A1"/>
              </a:solidFill>
            </a:ln>
          </p:spPr>
          <p:txBody>
            <a:bodyPr wrap="square" lIns="0" tIns="0" rIns="0" bIns="0" rtlCol="0"/>
            <a:lstStyle/>
            <a:p>
              <a:endParaRPr sz="700"/>
            </a:p>
          </p:txBody>
        </p:sp>
        <p:sp>
          <p:nvSpPr>
            <p:cNvPr id="58" name="object 58"/>
            <p:cNvSpPr/>
            <p:nvPr/>
          </p:nvSpPr>
          <p:spPr>
            <a:xfrm>
              <a:off x="7818983" y="5758522"/>
              <a:ext cx="459105" cy="3062605"/>
            </a:xfrm>
            <a:custGeom>
              <a:avLst/>
              <a:gdLst/>
              <a:ahLst/>
              <a:cxnLst/>
              <a:rect l="l" t="t" r="r" b="b"/>
              <a:pathLst>
                <a:path w="459104" h="3062604">
                  <a:moveTo>
                    <a:pt x="458990" y="2832747"/>
                  </a:moveTo>
                  <a:lnTo>
                    <a:pt x="454545" y="2787751"/>
                  </a:lnTo>
                  <a:lnTo>
                    <a:pt x="441528" y="2744914"/>
                  </a:lnTo>
                  <a:lnTo>
                    <a:pt x="420433" y="2705417"/>
                  </a:lnTo>
                  <a:lnTo>
                    <a:pt x="391769" y="2670467"/>
                  </a:lnTo>
                  <a:lnTo>
                    <a:pt x="356806" y="2641803"/>
                  </a:lnTo>
                  <a:lnTo>
                    <a:pt x="317322" y="2620708"/>
                  </a:lnTo>
                  <a:lnTo>
                    <a:pt x="274472" y="2607691"/>
                  </a:lnTo>
                  <a:lnTo>
                    <a:pt x="229489" y="2603246"/>
                  </a:lnTo>
                  <a:lnTo>
                    <a:pt x="183235" y="2607907"/>
                  </a:lnTo>
                  <a:lnTo>
                    <a:pt x="140157" y="2621280"/>
                  </a:lnTo>
                  <a:lnTo>
                    <a:pt x="101180" y="2642438"/>
                  </a:lnTo>
                  <a:lnTo>
                    <a:pt x="67208" y="2670454"/>
                  </a:lnTo>
                  <a:lnTo>
                    <a:pt x="39192" y="2704427"/>
                  </a:lnTo>
                  <a:lnTo>
                    <a:pt x="18034" y="2743416"/>
                  </a:lnTo>
                  <a:lnTo>
                    <a:pt x="4660" y="2786494"/>
                  </a:lnTo>
                  <a:lnTo>
                    <a:pt x="0" y="2832747"/>
                  </a:lnTo>
                  <a:lnTo>
                    <a:pt x="4660" y="2878988"/>
                  </a:lnTo>
                  <a:lnTo>
                    <a:pt x="18034" y="2922079"/>
                  </a:lnTo>
                  <a:lnTo>
                    <a:pt x="39192" y="2961055"/>
                  </a:lnTo>
                  <a:lnTo>
                    <a:pt x="67208" y="2995028"/>
                  </a:lnTo>
                  <a:lnTo>
                    <a:pt x="101180" y="3023044"/>
                  </a:lnTo>
                  <a:lnTo>
                    <a:pt x="140157" y="3044202"/>
                  </a:lnTo>
                  <a:lnTo>
                    <a:pt x="183235" y="3057575"/>
                  </a:lnTo>
                  <a:lnTo>
                    <a:pt x="229489" y="3062236"/>
                  </a:lnTo>
                  <a:lnTo>
                    <a:pt x="275742" y="3057575"/>
                  </a:lnTo>
                  <a:lnTo>
                    <a:pt x="318820" y="3044202"/>
                  </a:lnTo>
                  <a:lnTo>
                    <a:pt x="357809" y="3023044"/>
                  </a:lnTo>
                  <a:lnTo>
                    <a:pt x="391769" y="2995028"/>
                  </a:lnTo>
                  <a:lnTo>
                    <a:pt x="419798" y="2961055"/>
                  </a:lnTo>
                  <a:lnTo>
                    <a:pt x="440956" y="2922079"/>
                  </a:lnTo>
                  <a:lnTo>
                    <a:pt x="454329" y="2878988"/>
                  </a:lnTo>
                  <a:lnTo>
                    <a:pt x="458990" y="2832747"/>
                  </a:lnTo>
                  <a:close/>
                </a:path>
                <a:path w="459104" h="3062604">
                  <a:moveTo>
                    <a:pt x="458990" y="229501"/>
                  </a:moveTo>
                  <a:lnTo>
                    <a:pt x="454545" y="184505"/>
                  </a:lnTo>
                  <a:lnTo>
                    <a:pt x="441528" y="141668"/>
                  </a:lnTo>
                  <a:lnTo>
                    <a:pt x="420433" y="102171"/>
                  </a:lnTo>
                  <a:lnTo>
                    <a:pt x="391769" y="67221"/>
                  </a:lnTo>
                  <a:lnTo>
                    <a:pt x="356806" y="38557"/>
                  </a:lnTo>
                  <a:lnTo>
                    <a:pt x="317322" y="17462"/>
                  </a:lnTo>
                  <a:lnTo>
                    <a:pt x="274472" y="4445"/>
                  </a:lnTo>
                  <a:lnTo>
                    <a:pt x="229489" y="0"/>
                  </a:lnTo>
                  <a:lnTo>
                    <a:pt x="183235" y="4660"/>
                  </a:lnTo>
                  <a:lnTo>
                    <a:pt x="140157" y="18034"/>
                  </a:lnTo>
                  <a:lnTo>
                    <a:pt x="101180" y="39192"/>
                  </a:lnTo>
                  <a:lnTo>
                    <a:pt x="67208" y="67221"/>
                  </a:lnTo>
                  <a:lnTo>
                    <a:pt x="39192" y="101180"/>
                  </a:lnTo>
                  <a:lnTo>
                    <a:pt x="18034" y="140169"/>
                  </a:lnTo>
                  <a:lnTo>
                    <a:pt x="4660" y="183248"/>
                  </a:lnTo>
                  <a:lnTo>
                    <a:pt x="0" y="229501"/>
                  </a:lnTo>
                  <a:lnTo>
                    <a:pt x="4660" y="275755"/>
                  </a:lnTo>
                  <a:lnTo>
                    <a:pt x="18034" y="318833"/>
                  </a:lnTo>
                  <a:lnTo>
                    <a:pt x="39192" y="357809"/>
                  </a:lnTo>
                  <a:lnTo>
                    <a:pt x="67208" y="391782"/>
                  </a:lnTo>
                  <a:lnTo>
                    <a:pt x="101180" y="419798"/>
                  </a:lnTo>
                  <a:lnTo>
                    <a:pt x="140157" y="440956"/>
                  </a:lnTo>
                  <a:lnTo>
                    <a:pt x="183235" y="454329"/>
                  </a:lnTo>
                  <a:lnTo>
                    <a:pt x="229489" y="458990"/>
                  </a:lnTo>
                  <a:lnTo>
                    <a:pt x="275742" y="454329"/>
                  </a:lnTo>
                  <a:lnTo>
                    <a:pt x="318820" y="440956"/>
                  </a:lnTo>
                  <a:lnTo>
                    <a:pt x="357809" y="419798"/>
                  </a:lnTo>
                  <a:lnTo>
                    <a:pt x="391769" y="391782"/>
                  </a:lnTo>
                  <a:lnTo>
                    <a:pt x="419798" y="357809"/>
                  </a:lnTo>
                  <a:lnTo>
                    <a:pt x="440956" y="318833"/>
                  </a:lnTo>
                  <a:lnTo>
                    <a:pt x="454329" y="275755"/>
                  </a:lnTo>
                  <a:lnTo>
                    <a:pt x="458990" y="229501"/>
                  </a:lnTo>
                  <a:close/>
                </a:path>
              </a:pathLst>
            </a:custGeom>
            <a:solidFill>
              <a:srgbClr val="0844A1"/>
            </a:solidFill>
          </p:spPr>
          <p:txBody>
            <a:bodyPr wrap="square" lIns="0" tIns="0" rIns="0" bIns="0" rtlCol="0"/>
            <a:lstStyle/>
            <a:p>
              <a:endParaRPr sz="700"/>
            </a:p>
          </p:txBody>
        </p:sp>
        <p:sp>
          <p:nvSpPr>
            <p:cNvPr id="59" name="object 59"/>
            <p:cNvSpPr/>
            <p:nvPr/>
          </p:nvSpPr>
          <p:spPr>
            <a:xfrm>
              <a:off x="8048483" y="4270141"/>
              <a:ext cx="2903220" cy="4091940"/>
            </a:xfrm>
            <a:custGeom>
              <a:avLst/>
              <a:gdLst/>
              <a:ahLst/>
              <a:cxnLst/>
              <a:rect l="l" t="t" r="r" b="b"/>
              <a:pathLst>
                <a:path w="2903220" h="4091940">
                  <a:moveTo>
                    <a:pt x="0" y="4091616"/>
                  </a:moveTo>
                  <a:lnTo>
                    <a:pt x="0" y="1947221"/>
                  </a:lnTo>
                </a:path>
                <a:path w="2903220" h="4091940">
                  <a:moveTo>
                    <a:pt x="1214197" y="144199"/>
                  </a:moveTo>
                  <a:lnTo>
                    <a:pt x="1221547" y="98617"/>
                  </a:lnTo>
                  <a:lnTo>
                    <a:pt x="1242016" y="59032"/>
                  </a:lnTo>
                  <a:lnTo>
                    <a:pt x="1273230" y="27819"/>
                  </a:lnTo>
                  <a:lnTo>
                    <a:pt x="1312814" y="7350"/>
                  </a:lnTo>
                  <a:lnTo>
                    <a:pt x="1358397" y="0"/>
                  </a:lnTo>
                  <a:lnTo>
                    <a:pt x="2758994" y="0"/>
                  </a:lnTo>
                  <a:lnTo>
                    <a:pt x="2814181" y="10978"/>
                  </a:lnTo>
                  <a:lnTo>
                    <a:pt x="2860969" y="42224"/>
                  </a:lnTo>
                  <a:lnTo>
                    <a:pt x="2892216" y="89012"/>
                  </a:lnTo>
                  <a:lnTo>
                    <a:pt x="2903194" y="144199"/>
                  </a:lnTo>
                  <a:lnTo>
                    <a:pt x="2903194" y="720998"/>
                  </a:lnTo>
                  <a:lnTo>
                    <a:pt x="2895843" y="766580"/>
                  </a:lnTo>
                  <a:lnTo>
                    <a:pt x="2875375" y="806165"/>
                  </a:lnTo>
                  <a:lnTo>
                    <a:pt x="2844161" y="837379"/>
                  </a:lnTo>
                  <a:lnTo>
                    <a:pt x="2804576" y="857847"/>
                  </a:lnTo>
                  <a:lnTo>
                    <a:pt x="2758994" y="865198"/>
                  </a:lnTo>
                  <a:lnTo>
                    <a:pt x="1358397" y="865198"/>
                  </a:lnTo>
                  <a:lnTo>
                    <a:pt x="1312814" y="857847"/>
                  </a:lnTo>
                  <a:lnTo>
                    <a:pt x="1273230" y="837379"/>
                  </a:lnTo>
                  <a:lnTo>
                    <a:pt x="1242016" y="806165"/>
                  </a:lnTo>
                  <a:lnTo>
                    <a:pt x="1221547" y="766580"/>
                  </a:lnTo>
                  <a:lnTo>
                    <a:pt x="1214197" y="720998"/>
                  </a:lnTo>
                  <a:lnTo>
                    <a:pt x="1214197" y="144199"/>
                  </a:lnTo>
                  <a:close/>
                </a:path>
              </a:pathLst>
            </a:custGeom>
            <a:ln w="76199">
              <a:solidFill>
                <a:srgbClr val="0844A1"/>
              </a:solidFill>
            </a:ln>
          </p:spPr>
          <p:txBody>
            <a:bodyPr wrap="square" lIns="0" tIns="0" rIns="0" bIns="0" rtlCol="0"/>
            <a:lstStyle/>
            <a:p>
              <a:endParaRPr sz="700"/>
            </a:p>
          </p:txBody>
        </p:sp>
        <p:sp>
          <p:nvSpPr>
            <p:cNvPr id="60" name="object 60"/>
            <p:cNvSpPr/>
            <p:nvPr/>
          </p:nvSpPr>
          <p:spPr>
            <a:xfrm>
              <a:off x="9750971" y="5758522"/>
              <a:ext cx="459105" cy="3062605"/>
            </a:xfrm>
            <a:custGeom>
              <a:avLst/>
              <a:gdLst/>
              <a:ahLst/>
              <a:cxnLst/>
              <a:rect l="l" t="t" r="r" b="b"/>
              <a:pathLst>
                <a:path w="459104" h="3062604">
                  <a:moveTo>
                    <a:pt x="459003" y="2832747"/>
                  </a:moveTo>
                  <a:lnTo>
                    <a:pt x="454558" y="2787751"/>
                  </a:lnTo>
                  <a:lnTo>
                    <a:pt x="441528" y="2744914"/>
                  </a:lnTo>
                  <a:lnTo>
                    <a:pt x="420446" y="2705417"/>
                  </a:lnTo>
                  <a:lnTo>
                    <a:pt x="391782" y="2670467"/>
                  </a:lnTo>
                  <a:lnTo>
                    <a:pt x="356819" y="2641803"/>
                  </a:lnTo>
                  <a:lnTo>
                    <a:pt x="317322" y="2620708"/>
                  </a:lnTo>
                  <a:lnTo>
                    <a:pt x="274485" y="2607691"/>
                  </a:lnTo>
                  <a:lnTo>
                    <a:pt x="229501" y="2603246"/>
                  </a:lnTo>
                  <a:lnTo>
                    <a:pt x="183248" y="2607907"/>
                  </a:lnTo>
                  <a:lnTo>
                    <a:pt x="140169" y="2621280"/>
                  </a:lnTo>
                  <a:lnTo>
                    <a:pt x="101193" y="2642438"/>
                  </a:lnTo>
                  <a:lnTo>
                    <a:pt x="67221" y="2670454"/>
                  </a:lnTo>
                  <a:lnTo>
                    <a:pt x="39192" y="2704427"/>
                  </a:lnTo>
                  <a:lnTo>
                    <a:pt x="18034" y="2743416"/>
                  </a:lnTo>
                  <a:lnTo>
                    <a:pt x="4660" y="2786494"/>
                  </a:lnTo>
                  <a:lnTo>
                    <a:pt x="0" y="2832747"/>
                  </a:lnTo>
                  <a:lnTo>
                    <a:pt x="4660" y="2878988"/>
                  </a:lnTo>
                  <a:lnTo>
                    <a:pt x="18034" y="2922079"/>
                  </a:lnTo>
                  <a:lnTo>
                    <a:pt x="39192" y="2961055"/>
                  </a:lnTo>
                  <a:lnTo>
                    <a:pt x="67221" y="2995028"/>
                  </a:lnTo>
                  <a:lnTo>
                    <a:pt x="101193" y="3023044"/>
                  </a:lnTo>
                  <a:lnTo>
                    <a:pt x="140169" y="3044202"/>
                  </a:lnTo>
                  <a:lnTo>
                    <a:pt x="183248" y="3057575"/>
                  </a:lnTo>
                  <a:lnTo>
                    <a:pt x="229501" y="3062236"/>
                  </a:lnTo>
                  <a:lnTo>
                    <a:pt x="275755" y="3057575"/>
                  </a:lnTo>
                  <a:lnTo>
                    <a:pt x="318833" y="3044202"/>
                  </a:lnTo>
                  <a:lnTo>
                    <a:pt x="357822" y="3023044"/>
                  </a:lnTo>
                  <a:lnTo>
                    <a:pt x="391782" y="2995028"/>
                  </a:lnTo>
                  <a:lnTo>
                    <a:pt x="419811" y="2961055"/>
                  </a:lnTo>
                  <a:lnTo>
                    <a:pt x="440969" y="2922079"/>
                  </a:lnTo>
                  <a:lnTo>
                    <a:pt x="454342" y="2878988"/>
                  </a:lnTo>
                  <a:lnTo>
                    <a:pt x="459003" y="2832747"/>
                  </a:lnTo>
                  <a:close/>
                </a:path>
                <a:path w="459104" h="3062604">
                  <a:moveTo>
                    <a:pt x="459003" y="229501"/>
                  </a:moveTo>
                  <a:lnTo>
                    <a:pt x="454558" y="184505"/>
                  </a:lnTo>
                  <a:lnTo>
                    <a:pt x="441528" y="141668"/>
                  </a:lnTo>
                  <a:lnTo>
                    <a:pt x="420446" y="102171"/>
                  </a:lnTo>
                  <a:lnTo>
                    <a:pt x="391782" y="67221"/>
                  </a:lnTo>
                  <a:lnTo>
                    <a:pt x="356819" y="38557"/>
                  </a:lnTo>
                  <a:lnTo>
                    <a:pt x="317322" y="17462"/>
                  </a:lnTo>
                  <a:lnTo>
                    <a:pt x="274485" y="4445"/>
                  </a:lnTo>
                  <a:lnTo>
                    <a:pt x="229501" y="0"/>
                  </a:lnTo>
                  <a:lnTo>
                    <a:pt x="183248" y="4660"/>
                  </a:lnTo>
                  <a:lnTo>
                    <a:pt x="140169" y="18034"/>
                  </a:lnTo>
                  <a:lnTo>
                    <a:pt x="101193" y="39192"/>
                  </a:lnTo>
                  <a:lnTo>
                    <a:pt x="67221" y="67221"/>
                  </a:lnTo>
                  <a:lnTo>
                    <a:pt x="39192" y="101180"/>
                  </a:lnTo>
                  <a:lnTo>
                    <a:pt x="18034" y="140169"/>
                  </a:lnTo>
                  <a:lnTo>
                    <a:pt x="4660" y="183248"/>
                  </a:lnTo>
                  <a:lnTo>
                    <a:pt x="0" y="229501"/>
                  </a:lnTo>
                  <a:lnTo>
                    <a:pt x="4660" y="275755"/>
                  </a:lnTo>
                  <a:lnTo>
                    <a:pt x="18034" y="318833"/>
                  </a:lnTo>
                  <a:lnTo>
                    <a:pt x="39192" y="357809"/>
                  </a:lnTo>
                  <a:lnTo>
                    <a:pt x="67221" y="391782"/>
                  </a:lnTo>
                  <a:lnTo>
                    <a:pt x="101193" y="419798"/>
                  </a:lnTo>
                  <a:lnTo>
                    <a:pt x="140169" y="440956"/>
                  </a:lnTo>
                  <a:lnTo>
                    <a:pt x="183248" y="454329"/>
                  </a:lnTo>
                  <a:lnTo>
                    <a:pt x="229501" y="458990"/>
                  </a:lnTo>
                  <a:lnTo>
                    <a:pt x="275755" y="454329"/>
                  </a:lnTo>
                  <a:lnTo>
                    <a:pt x="318833" y="440956"/>
                  </a:lnTo>
                  <a:lnTo>
                    <a:pt x="357822" y="419798"/>
                  </a:lnTo>
                  <a:lnTo>
                    <a:pt x="391782" y="391782"/>
                  </a:lnTo>
                  <a:lnTo>
                    <a:pt x="419811" y="357809"/>
                  </a:lnTo>
                  <a:lnTo>
                    <a:pt x="440969" y="318833"/>
                  </a:lnTo>
                  <a:lnTo>
                    <a:pt x="454342" y="275755"/>
                  </a:lnTo>
                  <a:lnTo>
                    <a:pt x="459003" y="229501"/>
                  </a:lnTo>
                  <a:close/>
                </a:path>
              </a:pathLst>
            </a:custGeom>
            <a:solidFill>
              <a:srgbClr val="0844A1"/>
            </a:solidFill>
          </p:spPr>
          <p:txBody>
            <a:bodyPr wrap="square" lIns="0" tIns="0" rIns="0" bIns="0" rtlCol="0"/>
            <a:lstStyle/>
            <a:p>
              <a:endParaRPr sz="700"/>
            </a:p>
          </p:txBody>
        </p:sp>
        <p:sp>
          <p:nvSpPr>
            <p:cNvPr id="61" name="object 61"/>
            <p:cNvSpPr/>
            <p:nvPr/>
          </p:nvSpPr>
          <p:spPr>
            <a:xfrm>
              <a:off x="9980479" y="6217512"/>
              <a:ext cx="0" cy="2144395"/>
            </a:xfrm>
            <a:custGeom>
              <a:avLst/>
              <a:gdLst/>
              <a:ahLst/>
              <a:cxnLst/>
              <a:rect l="l" t="t" r="r" b="b"/>
              <a:pathLst>
                <a:path h="2144395">
                  <a:moveTo>
                    <a:pt x="0" y="2144395"/>
                  </a:moveTo>
                  <a:lnTo>
                    <a:pt x="0" y="0"/>
                  </a:lnTo>
                </a:path>
              </a:pathLst>
            </a:custGeom>
            <a:ln w="76199">
              <a:solidFill>
                <a:srgbClr val="0844A1"/>
              </a:solidFill>
            </a:ln>
          </p:spPr>
          <p:txBody>
            <a:bodyPr wrap="square" lIns="0" tIns="0" rIns="0" bIns="0" rtlCol="0"/>
            <a:lstStyle/>
            <a:p>
              <a:endParaRPr sz="700"/>
            </a:p>
          </p:txBody>
        </p:sp>
        <p:sp>
          <p:nvSpPr>
            <p:cNvPr id="62" name="object 62"/>
            <p:cNvSpPr/>
            <p:nvPr/>
          </p:nvSpPr>
          <p:spPr>
            <a:xfrm>
              <a:off x="9750980" y="3050769"/>
              <a:ext cx="459105" cy="459105"/>
            </a:xfrm>
            <a:custGeom>
              <a:avLst/>
              <a:gdLst/>
              <a:ahLst/>
              <a:cxnLst/>
              <a:rect l="l" t="t" r="r" b="b"/>
              <a:pathLst>
                <a:path w="459104" h="459104">
                  <a:moveTo>
                    <a:pt x="229499" y="458999"/>
                  </a:moveTo>
                  <a:lnTo>
                    <a:pt x="183247" y="454336"/>
                  </a:lnTo>
                  <a:lnTo>
                    <a:pt x="140167" y="440963"/>
                  </a:lnTo>
                  <a:lnTo>
                    <a:pt x="101183" y="419804"/>
                  </a:lnTo>
                  <a:lnTo>
                    <a:pt x="67218" y="391780"/>
                  </a:lnTo>
                  <a:lnTo>
                    <a:pt x="39194" y="357815"/>
                  </a:lnTo>
                  <a:lnTo>
                    <a:pt x="18035" y="318831"/>
                  </a:lnTo>
                  <a:lnTo>
                    <a:pt x="4662" y="275751"/>
                  </a:lnTo>
                  <a:lnTo>
                    <a:pt x="0" y="229499"/>
                  </a:lnTo>
                  <a:lnTo>
                    <a:pt x="4662" y="183247"/>
                  </a:lnTo>
                  <a:lnTo>
                    <a:pt x="18035" y="140167"/>
                  </a:lnTo>
                  <a:lnTo>
                    <a:pt x="39194" y="101183"/>
                  </a:lnTo>
                  <a:lnTo>
                    <a:pt x="67218" y="67218"/>
                  </a:lnTo>
                  <a:lnTo>
                    <a:pt x="101183" y="39194"/>
                  </a:lnTo>
                  <a:lnTo>
                    <a:pt x="140167" y="18035"/>
                  </a:lnTo>
                  <a:lnTo>
                    <a:pt x="183247" y="4662"/>
                  </a:lnTo>
                  <a:lnTo>
                    <a:pt x="229499" y="0"/>
                  </a:lnTo>
                  <a:lnTo>
                    <a:pt x="274482" y="4449"/>
                  </a:lnTo>
                  <a:lnTo>
                    <a:pt x="317321" y="17468"/>
                  </a:lnTo>
                  <a:lnTo>
                    <a:pt x="356817" y="38559"/>
                  </a:lnTo>
                  <a:lnTo>
                    <a:pt x="391774" y="67224"/>
                  </a:lnTo>
                  <a:lnTo>
                    <a:pt x="420439" y="102170"/>
                  </a:lnTo>
                  <a:lnTo>
                    <a:pt x="441530" y="141668"/>
                  </a:lnTo>
                  <a:lnTo>
                    <a:pt x="454549" y="184512"/>
                  </a:lnTo>
                  <a:lnTo>
                    <a:pt x="458999" y="229499"/>
                  </a:lnTo>
                  <a:lnTo>
                    <a:pt x="454336" y="275751"/>
                  </a:lnTo>
                  <a:lnTo>
                    <a:pt x="440963" y="318831"/>
                  </a:lnTo>
                  <a:lnTo>
                    <a:pt x="419804" y="357815"/>
                  </a:lnTo>
                  <a:lnTo>
                    <a:pt x="391780" y="391780"/>
                  </a:lnTo>
                  <a:lnTo>
                    <a:pt x="357815" y="419804"/>
                  </a:lnTo>
                  <a:lnTo>
                    <a:pt x="318831" y="440963"/>
                  </a:lnTo>
                  <a:lnTo>
                    <a:pt x="275751" y="454336"/>
                  </a:lnTo>
                  <a:lnTo>
                    <a:pt x="229499" y="458999"/>
                  </a:lnTo>
                  <a:close/>
                </a:path>
              </a:pathLst>
            </a:custGeom>
            <a:solidFill>
              <a:srgbClr val="0844A1"/>
            </a:solidFill>
          </p:spPr>
          <p:txBody>
            <a:bodyPr wrap="square" lIns="0" tIns="0" rIns="0" bIns="0" rtlCol="0"/>
            <a:lstStyle/>
            <a:p>
              <a:endParaRPr sz="700"/>
            </a:p>
          </p:txBody>
        </p:sp>
        <p:sp>
          <p:nvSpPr>
            <p:cNvPr id="63" name="object 63"/>
            <p:cNvSpPr/>
            <p:nvPr/>
          </p:nvSpPr>
          <p:spPr>
            <a:xfrm>
              <a:off x="9980479" y="1638386"/>
              <a:ext cx="0" cy="1412875"/>
            </a:xfrm>
            <a:custGeom>
              <a:avLst/>
              <a:gdLst/>
              <a:ahLst/>
              <a:cxnLst/>
              <a:rect l="l" t="t" r="r" b="b"/>
              <a:pathLst>
                <a:path h="1412875">
                  <a:moveTo>
                    <a:pt x="0" y="1412407"/>
                  </a:moveTo>
                  <a:lnTo>
                    <a:pt x="0" y="0"/>
                  </a:lnTo>
                </a:path>
              </a:pathLst>
            </a:custGeom>
            <a:ln w="76199">
              <a:solidFill>
                <a:srgbClr val="0844A1"/>
              </a:solidFill>
            </a:ln>
          </p:spPr>
          <p:txBody>
            <a:bodyPr wrap="square" lIns="0" tIns="0" rIns="0" bIns="0" rtlCol="0"/>
            <a:lstStyle/>
            <a:p>
              <a:endParaRPr sz="700"/>
            </a:p>
          </p:txBody>
        </p:sp>
        <p:sp>
          <p:nvSpPr>
            <p:cNvPr id="64" name="object 64"/>
            <p:cNvSpPr/>
            <p:nvPr/>
          </p:nvSpPr>
          <p:spPr>
            <a:xfrm>
              <a:off x="9750980" y="1179387"/>
              <a:ext cx="459105" cy="459105"/>
            </a:xfrm>
            <a:custGeom>
              <a:avLst/>
              <a:gdLst/>
              <a:ahLst/>
              <a:cxnLst/>
              <a:rect l="l" t="t" r="r" b="b"/>
              <a:pathLst>
                <a:path w="459104" h="459105">
                  <a:moveTo>
                    <a:pt x="229499" y="458999"/>
                  </a:moveTo>
                  <a:lnTo>
                    <a:pt x="183247" y="454336"/>
                  </a:lnTo>
                  <a:lnTo>
                    <a:pt x="140167" y="440963"/>
                  </a:lnTo>
                  <a:lnTo>
                    <a:pt x="101183" y="419804"/>
                  </a:lnTo>
                  <a:lnTo>
                    <a:pt x="67218" y="391780"/>
                  </a:lnTo>
                  <a:lnTo>
                    <a:pt x="39194" y="357815"/>
                  </a:lnTo>
                  <a:lnTo>
                    <a:pt x="18035" y="318831"/>
                  </a:lnTo>
                  <a:lnTo>
                    <a:pt x="4662" y="275751"/>
                  </a:lnTo>
                  <a:lnTo>
                    <a:pt x="0" y="229499"/>
                  </a:lnTo>
                  <a:lnTo>
                    <a:pt x="4662" y="183247"/>
                  </a:lnTo>
                  <a:lnTo>
                    <a:pt x="18035" y="140168"/>
                  </a:lnTo>
                  <a:lnTo>
                    <a:pt x="39194" y="101184"/>
                  </a:lnTo>
                  <a:lnTo>
                    <a:pt x="67218" y="67219"/>
                  </a:lnTo>
                  <a:lnTo>
                    <a:pt x="101183" y="39195"/>
                  </a:lnTo>
                  <a:lnTo>
                    <a:pt x="140167" y="18035"/>
                  </a:lnTo>
                  <a:lnTo>
                    <a:pt x="183247" y="4662"/>
                  </a:lnTo>
                  <a:lnTo>
                    <a:pt x="229499" y="0"/>
                  </a:lnTo>
                  <a:lnTo>
                    <a:pt x="274482" y="4450"/>
                  </a:lnTo>
                  <a:lnTo>
                    <a:pt x="317321" y="17469"/>
                  </a:lnTo>
                  <a:lnTo>
                    <a:pt x="356817" y="38559"/>
                  </a:lnTo>
                  <a:lnTo>
                    <a:pt x="391774" y="67219"/>
                  </a:lnTo>
                  <a:lnTo>
                    <a:pt x="420439" y="102174"/>
                  </a:lnTo>
                  <a:lnTo>
                    <a:pt x="441530" y="141674"/>
                  </a:lnTo>
                  <a:lnTo>
                    <a:pt x="454549" y="184517"/>
                  </a:lnTo>
                  <a:lnTo>
                    <a:pt x="458999" y="229499"/>
                  </a:lnTo>
                  <a:lnTo>
                    <a:pt x="454336" y="275751"/>
                  </a:lnTo>
                  <a:lnTo>
                    <a:pt x="440963" y="318831"/>
                  </a:lnTo>
                  <a:lnTo>
                    <a:pt x="419804" y="357815"/>
                  </a:lnTo>
                  <a:lnTo>
                    <a:pt x="391780" y="391780"/>
                  </a:lnTo>
                  <a:lnTo>
                    <a:pt x="357815" y="419804"/>
                  </a:lnTo>
                  <a:lnTo>
                    <a:pt x="318831" y="440963"/>
                  </a:lnTo>
                  <a:lnTo>
                    <a:pt x="275751" y="454336"/>
                  </a:lnTo>
                  <a:lnTo>
                    <a:pt x="229499" y="458999"/>
                  </a:lnTo>
                  <a:close/>
                </a:path>
              </a:pathLst>
            </a:custGeom>
            <a:solidFill>
              <a:srgbClr val="0844A1"/>
            </a:solidFill>
          </p:spPr>
          <p:txBody>
            <a:bodyPr wrap="square" lIns="0" tIns="0" rIns="0" bIns="0" rtlCol="0"/>
            <a:lstStyle/>
            <a:p>
              <a:endParaRPr sz="700"/>
            </a:p>
          </p:txBody>
        </p:sp>
        <p:sp>
          <p:nvSpPr>
            <p:cNvPr id="65" name="object 65"/>
            <p:cNvSpPr/>
            <p:nvPr/>
          </p:nvSpPr>
          <p:spPr>
            <a:xfrm>
              <a:off x="11412727" y="1217172"/>
              <a:ext cx="6413500" cy="1145540"/>
            </a:xfrm>
            <a:custGeom>
              <a:avLst/>
              <a:gdLst/>
              <a:ahLst/>
              <a:cxnLst/>
              <a:rect l="l" t="t" r="r" b="b"/>
              <a:pathLst>
                <a:path w="6413500" h="1145539">
                  <a:moveTo>
                    <a:pt x="6222187" y="1145397"/>
                  </a:moveTo>
                  <a:lnTo>
                    <a:pt x="190899" y="1145397"/>
                  </a:lnTo>
                  <a:lnTo>
                    <a:pt x="147130" y="1140355"/>
                  </a:lnTo>
                  <a:lnTo>
                    <a:pt x="106949" y="1125994"/>
                  </a:lnTo>
                  <a:lnTo>
                    <a:pt x="71504" y="1103458"/>
                  </a:lnTo>
                  <a:lnTo>
                    <a:pt x="41940" y="1073894"/>
                  </a:lnTo>
                  <a:lnTo>
                    <a:pt x="19404" y="1038448"/>
                  </a:lnTo>
                  <a:lnTo>
                    <a:pt x="5042" y="998266"/>
                  </a:lnTo>
                  <a:lnTo>
                    <a:pt x="0" y="954493"/>
                  </a:lnTo>
                  <a:lnTo>
                    <a:pt x="0" y="190904"/>
                  </a:lnTo>
                  <a:lnTo>
                    <a:pt x="5042" y="147131"/>
                  </a:lnTo>
                  <a:lnTo>
                    <a:pt x="19404" y="106949"/>
                  </a:lnTo>
                  <a:lnTo>
                    <a:pt x="41940" y="71503"/>
                  </a:lnTo>
                  <a:lnTo>
                    <a:pt x="71504" y="41939"/>
                  </a:lnTo>
                  <a:lnTo>
                    <a:pt x="106949" y="19403"/>
                  </a:lnTo>
                  <a:lnTo>
                    <a:pt x="147130" y="5041"/>
                  </a:lnTo>
                  <a:lnTo>
                    <a:pt x="190899" y="0"/>
                  </a:lnTo>
                  <a:lnTo>
                    <a:pt x="6222187" y="0"/>
                  </a:lnTo>
                  <a:lnTo>
                    <a:pt x="6295234" y="14531"/>
                  </a:lnTo>
                  <a:lnTo>
                    <a:pt x="6357162" y="55914"/>
                  </a:lnTo>
                  <a:lnTo>
                    <a:pt x="6398558" y="117847"/>
                  </a:lnTo>
                  <a:lnTo>
                    <a:pt x="6413087" y="190904"/>
                  </a:lnTo>
                  <a:lnTo>
                    <a:pt x="6413087" y="954493"/>
                  </a:lnTo>
                  <a:lnTo>
                    <a:pt x="6408044" y="998266"/>
                  </a:lnTo>
                  <a:lnTo>
                    <a:pt x="6393682" y="1038448"/>
                  </a:lnTo>
                  <a:lnTo>
                    <a:pt x="6371146" y="1073894"/>
                  </a:lnTo>
                  <a:lnTo>
                    <a:pt x="6341582" y="1103458"/>
                  </a:lnTo>
                  <a:lnTo>
                    <a:pt x="6306137" y="1125994"/>
                  </a:lnTo>
                  <a:lnTo>
                    <a:pt x="6265957" y="1140355"/>
                  </a:lnTo>
                  <a:lnTo>
                    <a:pt x="6222187" y="1145397"/>
                  </a:lnTo>
                  <a:close/>
                </a:path>
              </a:pathLst>
            </a:custGeom>
            <a:solidFill>
              <a:srgbClr val="D8D1E8"/>
            </a:solidFill>
          </p:spPr>
          <p:txBody>
            <a:bodyPr wrap="square" lIns="0" tIns="0" rIns="0" bIns="0" rtlCol="0"/>
            <a:lstStyle/>
            <a:p>
              <a:endParaRPr sz="700"/>
            </a:p>
          </p:txBody>
        </p:sp>
        <p:sp>
          <p:nvSpPr>
            <p:cNvPr id="66" name="object 66"/>
            <p:cNvSpPr/>
            <p:nvPr/>
          </p:nvSpPr>
          <p:spPr>
            <a:xfrm>
              <a:off x="11412727" y="1217172"/>
              <a:ext cx="6413500" cy="1145540"/>
            </a:xfrm>
            <a:custGeom>
              <a:avLst/>
              <a:gdLst/>
              <a:ahLst/>
              <a:cxnLst/>
              <a:rect l="l" t="t" r="r" b="b"/>
              <a:pathLst>
                <a:path w="6413500" h="1145539">
                  <a:moveTo>
                    <a:pt x="0" y="190904"/>
                  </a:moveTo>
                  <a:lnTo>
                    <a:pt x="5042" y="147131"/>
                  </a:lnTo>
                  <a:lnTo>
                    <a:pt x="19404" y="106949"/>
                  </a:lnTo>
                  <a:lnTo>
                    <a:pt x="41940" y="71503"/>
                  </a:lnTo>
                  <a:lnTo>
                    <a:pt x="71504" y="41939"/>
                  </a:lnTo>
                  <a:lnTo>
                    <a:pt x="106949" y="19403"/>
                  </a:lnTo>
                  <a:lnTo>
                    <a:pt x="147130" y="5041"/>
                  </a:lnTo>
                  <a:lnTo>
                    <a:pt x="190899" y="0"/>
                  </a:lnTo>
                  <a:lnTo>
                    <a:pt x="6222187" y="0"/>
                  </a:lnTo>
                  <a:lnTo>
                    <a:pt x="6295234" y="14531"/>
                  </a:lnTo>
                  <a:lnTo>
                    <a:pt x="6357162" y="55914"/>
                  </a:lnTo>
                  <a:lnTo>
                    <a:pt x="6398558" y="117847"/>
                  </a:lnTo>
                  <a:lnTo>
                    <a:pt x="6413087" y="190904"/>
                  </a:lnTo>
                  <a:lnTo>
                    <a:pt x="6413087" y="954493"/>
                  </a:lnTo>
                  <a:lnTo>
                    <a:pt x="6408044" y="998266"/>
                  </a:lnTo>
                  <a:lnTo>
                    <a:pt x="6393682" y="1038448"/>
                  </a:lnTo>
                  <a:lnTo>
                    <a:pt x="6371146" y="1073894"/>
                  </a:lnTo>
                  <a:lnTo>
                    <a:pt x="6341582" y="1103458"/>
                  </a:lnTo>
                  <a:lnTo>
                    <a:pt x="6306137" y="1125994"/>
                  </a:lnTo>
                  <a:lnTo>
                    <a:pt x="6265957" y="1140355"/>
                  </a:lnTo>
                  <a:lnTo>
                    <a:pt x="6222187" y="1145397"/>
                  </a:lnTo>
                  <a:lnTo>
                    <a:pt x="190899" y="1145397"/>
                  </a:lnTo>
                  <a:lnTo>
                    <a:pt x="147130" y="1140355"/>
                  </a:lnTo>
                  <a:lnTo>
                    <a:pt x="106949" y="1125994"/>
                  </a:lnTo>
                  <a:lnTo>
                    <a:pt x="71504" y="1103458"/>
                  </a:lnTo>
                  <a:lnTo>
                    <a:pt x="41940" y="1073894"/>
                  </a:lnTo>
                  <a:lnTo>
                    <a:pt x="19404" y="1038448"/>
                  </a:lnTo>
                  <a:lnTo>
                    <a:pt x="5042" y="998266"/>
                  </a:lnTo>
                  <a:lnTo>
                    <a:pt x="0" y="954493"/>
                  </a:lnTo>
                  <a:lnTo>
                    <a:pt x="0" y="190904"/>
                  </a:lnTo>
                  <a:close/>
                </a:path>
              </a:pathLst>
            </a:custGeom>
            <a:ln w="76199">
              <a:solidFill>
                <a:srgbClr val="0844A1"/>
              </a:solidFill>
            </a:ln>
          </p:spPr>
          <p:txBody>
            <a:bodyPr wrap="square" lIns="0" tIns="0" rIns="0" bIns="0" rtlCol="0"/>
            <a:lstStyle/>
            <a:p>
              <a:endParaRPr sz="700"/>
            </a:p>
          </p:txBody>
        </p:sp>
      </p:grpSp>
      <p:sp>
        <p:nvSpPr>
          <p:cNvPr id="67" name="object 67"/>
          <p:cNvSpPr txBox="1"/>
          <p:nvPr/>
        </p:nvSpPr>
        <p:spPr>
          <a:xfrm>
            <a:off x="4286592" y="4219941"/>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68" name="object 68"/>
          <p:cNvSpPr txBox="1"/>
          <p:nvPr/>
        </p:nvSpPr>
        <p:spPr>
          <a:xfrm>
            <a:off x="4751592" y="16949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
        <p:nvSpPr>
          <p:cNvPr id="69" name="object 69"/>
          <p:cNvSpPr txBox="1"/>
          <p:nvPr/>
        </p:nvSpPr>
        <p:spPr>
          <a:xfrm>
            <a:off x="5811638" y="710155"/>
            <a:ext cx="689610" cy="268663"/>
          </a:xfrm>
          <a:prstGeom prst="rect">
            <a:avLst/>
          </a:prstGeom>
          <a:solidFill>
            <a:srgbClr val="B3A7D6"/>
          </a:solidFill>
          <a:ln w="9524">
            <a:solidFill>
              <a:srgbClr val="595959"/>
            </a:solidFill>
          </a:ln>
        </p:spPr>
        <p:txBody>
          <a:bodyPr vert="horz" wrap="square" lIns="0" tIns="90805" rIns="0" bIns="0" rtlCol="0">
            <a:spAutoFit/>
          </a:bodyPr>
          <a:lstStyle/>
          <a:p>
            <a:pPr marL="213042">
              <a:spcBef>
                <a:spcPts val="715"/>
              </a:spcBef>
            </a:pPr>
            <a:r>
              <a:rPr sz="1150" b="1" spc="-13" dirty="0">
                <a:latin typeface="Courier New"/>
                <a:cs typeface="Courier New"/>
              </a:rPr>
              <a:t>297</a:t>
            </a:r>
            <a:endParaRPr sz="1150">
              <a:latin typeface="Courier New"/>
              <a:cs typeface="Courier New"/>
            </a:endParaRPr>
          </a:p>
        </p:txBody>
      </p:sp>
      <p:grpSp>
        <p:nvGrpSpPr>
          <p:cNvPr id="70" name="object 70"/>
          <p:cNvGrpSpPr/>
          <p:nvPr/>
        </p:nvGrpSpPr>
        <p:grpSpPr>
          <a:xfrm>
            <a:off x="5085965" y="685386"/>
            <a:ext cx="2112010" cy="1078548"/>
            <a:chOff x="10171929" y="1370772"/>
            <a:chExt cx="4224020" cy="2157095"/>
          </a:xfrm>
        </p:grpSpPr>
        <p:sp>
          <p:nvSpPr>
            <p:cNvPr id="71" name="object 71"/>
            <p:cNvSpPr/>
            <p:nvPr/>
          </p:nvSpPr>
          <p:spPr>
            <a:xfrm>
              <a:off x="10210029" y="1408872"/>
              <a:ext cx="1203325" cy="381000"/>
            </a:xfrm>
            <a:custGeom>
              <a:avLst/>
              <a:gdLst/>
              <a:ahLst/>
              <a:cxnLst/>
              <a:rect l="l" t="t" r="r" b="b"/>
              <a:pathLst>
                <a:path w="1203325" h="381000">
                  <a:moveTo>
                    <a:pt x="0" y="0"/>
                  </a:moveTo>
                  <a:lnTo>
                    <a:pt x="601348" y="0"/>
                  </a:lnTo>
                  <a:lnTo>
                    <a:pt x="601348" y="380999"/>
                  </a:lnTo>
                  <a:lnTo>
                    <a:pt x="1202697" y="380999"/>
                  </a:lnTo>
                </a:path>
              </a:pathLst>
            </a:custGeom>
            <a:ln w="76199">
              <a:solidFill>
                <a:srgbClr val="0844A1"/>
              </a:solidFill>
            </a:ln>
          </p:spPr>
          <p:txBody>
            <a:bodyPr wrap="square" lIns="0" tIns="0" rIns="0" bIns="0" rtlCol="0"/>
            <a:lstStyle/>
            <a:p>
              <a:endParaRPr sz="700"/>
            </a:p>
          </p:txBody>
        </p:sp>
        <p:sp>
          <p:nvSpPr>
            <p:cNvPr id="72" name="object 72"/>
            <p:cNvSpPr/>
            <p:nvPr/>
          </p:nvSpPr>
          <p:spPr>
            <a:xfrm>
              <a:off x="13255123" y="2783294"/>
              <a:ext cx="1136015" cy="739775"/>
            </a:xfrm>
            <a:custGeom>
              <a:avLst/>
              <a:gdLst/>
              <a:ahLst/>
              <a:cxnLst/>
              <a:rect l="l" t="t" r="r" b="b"/>
              <a:pathLst>
                <a:path w="1136015" h="739775">
                  <a:moveTo>
                    <a:pt x="1135797" y="739223"/>
                  </a:moveTo>
                  <a:lnTo>
                    <a:pt x="0" y="739223"/>
                  </a:lnTo>
                  <a:lnTo>
                    <a:pt x="0" y="0"/>
                  </a:lnTo>
                  <a:lnTo>
                    <a:pt x="1135797" y="0"/>
                  </a:lnTo>
                  <a:lnTo>
                    <a:pt x="1135797" y="739223"/>
                  </a:lnTo>
                  <a:close/>
                </a:path>
              </a:pathLst>
            </a:custGeom>
            <a:solidFill>
              <a:srgbClr val="D8D1E8"/>
            </a:solidFill>
          </p:spPr>
          <p:txBody>
            <a:bodyPr wrap="square" lIns="0" tIns="0" rIns="0" bIns="0" rtlCol="0"/>
            <a:lstStyle/>
            <a:p>
              <a:endParaRPr sz="700"/>
            </a:p>
          </p:txBody>
        </p:sp>
        <p:sp>
          <p:nvSpPr>
            <p:cNvPr id="73" name="object 73"/>
            <p:cNvSpPr/>
            <p:nvPr/>
          </p:nvSpPr>
          <p:spPr>
            <a:xfrm>
              <a:off x="13255123" y="2783294"/>
              <a:ext cx="1136015" cy="739775"/>
            </a:xfrm>
            <a:custGeom>
              <a:avLst/>
              <a:gdLst/>
              <a:ahLst/>
              <a:cxnLst/>
              <a:rect l="l" t="t" r="r" b="b"/>
              <a:pathLst>
                <a:path w="1136015" h="739775">
                  <a:moveTo>
                    <a:pt x="0" y="0"/>
                  </a:moveTo>
                  <a:lnTo>
                    <a:pt x="1135797" y="0"/>
                  </a:lnTo>
                  <a:lnTo>
                    <a:pt x="1135797" y="739223"/>
                  </a:lnTo>
                  <a:lnTo>
                    <a:pt x="0" y="739223"/>
                  </a:lnTo>
                  <a:lnTo>
                    <a:pt x="0" y="0"/>
                  </a:lnTo>
                  <a:close/>
                </a:path>
              </a:pathLst>
            </a:custGeom>
            <a:ln w="9524">
              <a:solidFill>
                <a:srgbClr val="595959"/>
              </a:solidFill>
            </a:ln>
          </p:spPr>
          <p:txBody>
            <a:bodyPr wrap="square" lIns="0" tIns="0" rIns="0" bIns="0" rtlCol="0"/>
            <a:lstStyle/>
            <a:p>
              <a:endParaRPr sz="700"/>
            </a:p>
          </p:txBody>
        </p:sp>
      </p:grpSp>
      <p:sp>
        <p:nvSpPr>
          <p:cNvPr id="74" name="object 74"/>
          <p:cNvSpPr txBox="1"/>
          <p:nvPr/>
        </p:nvSpPr>
        <p:spPr>
          <a:xfrm>
            <a:off x="6576212" y="710136"/>
            <a:ext cx="689610" cy="268663"/>
          </a:xfrm>
          <a:prstGeom prst="rect">
            <a:avLst/>
          </a:prstGeom>
          <a:solidFill>
            <a:srgbClr val="B3A7D6"/>
          </a:solidFill>
          <a:ln w="9524">
            <a:solidFill>
              <a:srgbClr val="595959"/>
            </a:solidFill>
          </a:ln>
        </p:spPr>
        <p:txBody>
          <a:bodyPr vert="horz" wrap="square" lIns="0" tIns="90805" rIns="0" bIns="0" rtlCol="0">
            <a:spAutoFit/>
          </a:bodyPr>
          <a:lstStyle/>
          <a:p>
            <a:pPr marL="213042">
              <a:spcBef>
                <a:spcPts val="715"/>
              </a:spcBef>
            </a:pPr>
            <a:r>
              <a:rPr sz="1150" b="1" spc="-13" dirty="0">
                <a:latin typeface="Courier New"/>
                <a:cs typeface="Courier New"/>
              </a:rPr>
              <a:t>450</a:t>
            </a:r>
            <a:endParaRPr sz="1150">
              <a:latin typeface="Courier New"/>
              <a:cs typeface="Courier New"/>
            </a:endParaRPr>
          </a:p>
        </p:txBody>
      </p:sp>
      <p:sp>
        <p:nvSpPr>
          <p:cNvPr id="75" name="object 75"/>
          <p:cNvSpPr txBox="1"/>
          <p:nvPr/>
        </p:nvSpPr>
        <p:spPr>
          <a:xfrm>
            <a:off x="7340785" y="710136"/>
            <a:ext cx="689610" cy="268663"/>
          </a:xfrm>
          <a:prstGeom prst="rect">
            <a:avLst/>
          </a:prstGeom>
          <a:solidFill>
            <a:srgbClr val="B3A7D6"/>
          </a:solidFill>
          <a:ln w="9524">
            <a:solidFill>
              <a:srgbClr val="595959"/>
            </a:solidFill>
          </a:ln>
        </p:spPr>
        <p:txBody>
          <a:bodyPr vert="horz" wrap="square" lIns="0" tIns="90805" rIns="0" bIns="0" rtlCol="0">
            <a:spAutoFit/>
          </a:bodyPr>
          <a:lstStyle/>
          <a:p>
            <a:pPr marL="213360">
              <a:spcBef>
                <a:spcPts val="715"/>
              </a:spcBef>
            </a:pPr>
            <a:r>
              <a:rPr sz="1150" b="1" spc="-13" dirty="0">
                <a:latin typeface="Courier New"/>
                <a:cs typeface="Courier New"/>
              </a:rPr>
              <a:t>901</a:t>
            </a:r>
            <a:endParaRPr sz="1150">
              <a:latin typeface="Courier New"/>
              <a:cs typeface="Courier New"/>
            </a:endParaRPr>
          </a:p>
        </p:txBody>
      </p:sp>
      <p:sp>
        <p:nvSpPr>
          <p:cNvPr id="76" name="object 76"/>
          <p:cNvSpPr txBox="1"/>
          <p:nvPr/>
        </p:nvSpPr>
        <p:spPr>
          <a:xfrm>
            <a:off x="8105359" y="710136"/>
            <a:ext cx="689610" cy="268663"/>
          </a:xfrm>
          <a:prstGeom prst="rect">
            <a:avLst/>
          </a:prstGeom>
          <a:solidFill>
            <a:srgbClr val="B3A7D6"/>
          </a:solidFill>
          <a:ln w="9524">
            <a:solidFill>
              <a:srgbClr val="595959"/>
            </a:solidFill>
          </a:ln>
        </p:spPr>
        <p:txBody>
          <a:bodyPr vert="horz" wrap="square" lIns="0" tIns="90805" rIns="0" bIns="0" rtlCol="0">
            <a:spAutoFit/>
          </a:bodyPr>
          <a:lstStyle/>
          <a:p>
            <a:pPr marL="213360">
              <a:spcBef>
                <a:spcPts val="715"/>
              </a:spcBef>
            </a:pPr>
            <a:r>
              <a:rPr sz="1150" b="1" spc="-13" dirty="0">
                <a:latin typeface="Courier New"/>
                <a:cs typeface="Courier New"/>
              </a:rPr>
              <a:t>389</a:t>
            </a:r>
            <a:endParaRPr sz="1150">
              <a:latin typeface="Courier New"/>
              <a:cs typeface="Courier New"/>
            </a:endParaRPr>
          </a:p>
        </p:txBody>
      </p:sp>
      <p:sp>
        <p:nvSpPr>
          <p:cNvPr id="77" name="object 77"/>
          <p:cNvSpPr txBox="1"/>
          <p:nvPr/>
        </p:nvSpPr>
        <p:spPr>
          <a:xfrm>
            <a:off x="6017338" y="1279110"/>
            <a:ext cx="259398" cy="268663"/>
          </a:xfrm>
          <a:prstGeom prst="rect">
            <a:avLst/>
          </a:prstGeom>
          <a:solidFill>
            <a:srgbClr val="D8D1E8"/>
          </a:solidFill>
          <a:ln w="9524">
            <a:solidFill>
              <a:srgbClr val="595959"/>
            </a:solidFill>
          </a:ln>
        </p:spPr>
        <p:txBody>
          <a:bodyPr vert="horz" wrap="square" lIns="0" tIns="90805" rIns="0" bIns="0" rtlCol="0">
            <a:spAutoFit/>
          </a:bodyPr>
          <a:lstStyle/>
          <a:p>
            <a:pPr marL="90488">
              <a:spcBef>
                <a:spcPts val="715"/>
              </a:spcBef>
            </a:pPr>
            <a:r>
              <a:rPr sz="1150" b="1" spc="-25" dirty="0">
                <a:latin typeface="Courier New"/>
                <a:cs typeface="Courier New"/>
              </a:rPr>
              <a:t>I</a:t>
            </a:r>
            <a:endParaRPr sz="1150">
              <a:latin typeface="Courier New"/>
              <a:cs typeface="Courier New"/>
            </a:endParaRPr>
          </a:p>
        </p:txBody>
      </p:sp>
      <p:sp>
        <p:nvSpPr>
          <p:cNvPr id="78" name="object 78"/>
          <p:cNvSpPr txBox="1"/>
          <p:nvPr/>
        </p:nvSpPr>
        <p:spPr>
          <a:xfrm>
            <a:off x="6629943" y="1476154"/>
            <a:ext cx="563245" cy="183384"/>
          </a:xfrm>
          <a:prstGeom prst="rect">
            <a:avLst/>
          </a:prstGeom>
        </p:spPr>
        <p:txBody>
          <a:bodyPr vert="horz" wrap="square" lIns="0" tIns="6350" rIns="0" bIns="0" rtlCol="0">
            <a:spAutoFit/>
          </a:bodyPr>
          <a:lstStyle/>
          <a:p>
            <a:pPr marL="106045">
              <a:spcBef>
                <a:spcPts val="50"/>
              </a:spcBef>
            </a:pPr>
            <a:r>
              <a:rPr sz="1150" b="1" spc="-10" dirty="0">
                <a:latin typeface="Courier New"/>
                <a:cs typeface="Courier New"/>
              </a:rPr>
              <a:t>love</a:t>
            </a:r>
            <a:endParaRPr sz="1150">
              <a:latin typeface="Courier New"/>
              <a:cs typeface="Courier New"/>
            </a:endParaRPr>
          </a:p>
        </p:txBody>
      </p:sp>
      <p:grpSp>
        <p:nvGrpSpPr>
          <p:cNvPr id="79" name="object 79"/>
          <p:cNvGrpSpPr/>
          <p:nvPr/>
        </p:nvGrpSpPr>
        <p:grpSpPr>
          <a:xfrm>
            <a:off x="7195979" y="1538991"/>
            <a:ext cx="1669415" cy="536893"/>
            <a:chOff x="14391958" y="3077981"/>
            <a:chExt cx="3338829" cy="1073785"/>
          </a:xfrm>
        </p:grpSpPr>
        <p:sp>
          <p:nvSpPr>
            <p:cNvPr id="80" name="object 80"/>
            <p:cNvSpPr/>
            <p:nvPr/>
          </p:nvSpPr>
          <p:spPr>
            <a:xfrm>
              <a:off x="14396721" y="3082743"/>
              <a:ext cx="1797050" cy="739775"/>
            </a:xfrm>
            <a:custGeom>
              <a:avLst/>
              <a:gdLst/>
              <a:ahLst/>
              <a:cxnLst/>
              <a:rect l="l" t="t" r="r" b="b"/>
              <a:pathLst>
                <a:path w="1797050" h="739775">
                  <a:moveTo>
                    <a:pt x="1796996" y="739198"/>
                  </a:moveTo>
                  <a:lnTo>
                    <a:pt x="0" y="739198"/>
                  </a:lnTo>
                  <a:lnTo>
                    <a:pt x="0" y="0"/>
                  </a:lnTo>
                  <a:lnTo>
                    <a:pt x="1796996" y="0"/>
                  </a:lnTo>
                  <a:lnTo>
                    <a:pt x="1796996" y="739198"/>
                  </a:lnTo>
                  <a:close/>
                </a:path>
              </a:pathLst>
            </a:custGeom>
            <a:solidFill>
              <a:srgbClr val="D8D1E8"/>
            </a:solidFill>
          </p:spPr>
          <p:txBody>
            <a:bodyPr wrap="square" lIns="0" tIns="0" rIns="0" bIns="0" rtlCol="0"/>
            <a:lstStyle/>
            <a:p>
              <a:endParaRPr sz="700"/>
            </a:p>
          </p:txBody>
        </p:sp>
        <p:sp>
          <p:nvSpPr>
            <p:cNvPr id="81" name="object 81"/>
            <p:cNvSpPr/>
            <p:nvPr/>
          </p:nvSpPr>
          <p:spPr>
            <a:xfrm>
              <a:off x="14396721" y="3082743"/>
              <a:ext cx="1797050" cy="739775"/>
            </a:xfrm>
            <a:custGeom>
              <a:avLst/>
              <a:gdLst/>
              <a:ahLst/>
              <a:cxnLst/>
              <a:rect l="l" t="t" r="r" b="b"/>
              <a:pathLst>
                <a:path w="1797050" h="739775">
                  <a:moveTo>
                    <a:pt x="0" y="0"/>
                  </a:moveTo>
                  <a:lnTo>
                    <a:pt x="1796996" y="0"/>
                  </a:lnTo>
                  <a:lnTo>
                    <a:pt x="1796996" y="739198"/>
                  </a:lnTo>
                  <a:lnTo>
                    <a:pt x="0" y="739198"/>
                  </a:lnTo>
                  <a:lnTo>
                    <a:pt x="0" y="0"/>
                  </a:lnTo>
                  <a:close/>
                </a:path>
              </a:pathLst>
            </a:custGeom>
            <a:ln w="9524">
              <a:solidFill>
                <a:srgbClr val="595959"/>
              </a:solidFill>
            </a:ln>
          </p:spPr>
          <p:txBody>
            <a:bodyPr wrap="square" lIns="0" tIns="0" rIns="0" bIns="0" rtlCol="0"/>
            <a:lstStyle/>
            <a:p>
              <a:endParaRPr sz="700"/>
            </a:p>
          </p:txBody>
        </p:sp>
        <p:sp>
          <p:nvSpPr>
            <p:cNvPr id="82" name="object 82"/>
            <p:cNvSpPr/>
            <p:nvPr/>
          </p:nvSpPr>
          <p:spPr>
            <a:xfrm>
              <a:off x="16036818" y="3407193"/>
              <a:ext cx="1689100" cy="739775"/>
            </a:xfrm>
            <a:custGeom>
              <a:avLst/>
              <a:gdLst/>
              <a:ahLst/>
              <a:cxnLst/>
              <a:rect l="l" t="t" r="r" b="b"/>
              <a:pathLst>
                <a:path w="1689100" h="739775">
                  <a:moveTo>
                    <a:pt x="1688996" y="739198"/>
                  </a:moveTo>
                  <a:lnTo>
                    <a:pt x="0" y="739198"/>
                  </a:lnTo>
                  <a:lnTo>
                    <a:pt x="0" y="0"/>
                  </a:lnTo>
                  <a:lnTo>
                    <a:pt x="1688996" y="0"/>
                  </a:lnTo>
                  <a:lnTo>
                    <a:pt x="1688996" y="739198"/>
                  </a:lnTo>
                  <a:close/>
                </a:path>
              </a:pathLst>
            </a:custGeom>
            <a:solidFill>
              <a:srgbClr val="D8D1E8"/>
            </a:solidFill>
          </p:spPr>
          <p:txBody>
            <a:bodyPr wrap="square" lIns="0" tIns="0" rIns="0" bIns="0" rtlCol="0"/>
            <a:lstStyle/>
            <a:p>
              <a:endParaRPr sz="700"/>
            </a:p>
          </p:txBody>
        </p:sp>
        <p:sp>
          <p:nvSpPr>
            <p:cNvPr id="83" name="object 83"/>
            <p:cNvSpPr/>
            <p:nvPr/>
          </p:nvSpPr>
          <p:spPr>
            <a:xfrm>
              <a:off x="16036818" y="3407193"/>
              <a:ext cx="1689100" cy="739775"/>
            </a:xfrm>
            <a:custGeom>
              <a:avLst/>
              <a:gdLst/>
              <a:ahLst/>
              <a:cxnLst/>
              <a:rect l="l" t="t" r="r" b="b"/>
              <a:pathLst>
                <a:path w="1689100" h="739775">
                  <a:moveTo>
                    <a:pt x="0" y="0"/>
                  </a:moveTo>
                  <a:lnTo>
                    <a:pt x="1688996" y="0"/>
                  </a:lnTo>
                  <a:lnTo>
                    <a:pt x="1688996" y="739198"/>
                  </a:lnTo>
                  <a:lnTo>
                    <a:pt x="0" y="739198"/>
                  </a:lnTo>
                  <a:lnTo>
                    <a:pt x="0" y="0"/>
                  </a:lnTo>
                  <a:close/>
                </a:path>
              </a:pathLst>
            </a:custGeom>
            <a:ln w="9524">
              <a:solidFill>
                <a:srgbClr val="595959"/>
              </a:solidFill>
            </a:ln>
          </p:spPr>
          <p:txBody>
            <a:bodyPr wrap="square" lIns="0" tIns="0" rIns="0" bIns="0" rtlCol="0"/>
            <a:lstStyle/>
            <a:p>
              <a:endParaRPr sz="700"/>
            </a:p>
          </p:txBody>
        </p:sp>
      </p:grpSp>
      <p:sp>
        <p:nvSpPr>
          <p:cNvPr id="84" name="object 84"/>
          <p:cNvSpPr txBox="1"/>
          <p:nvPr/>
        </p:nvSpPr>
        <p:spPr>
          <a:xfrm>
            <a:off x="7334610" y="1625872"/>
            <a:ext cx="1461135" cy="342401"/>
          </a:xfrm>
          <a:prstGeom prst="rect">
            <a:avLst/>
          </a:prstGeom>
        </p:spPr>
        <p:txBody>
          <a:bodyPr vert="horz" wrap="square" lIns="0" tIns="6350" rIns="0" bIns="0" rtlCol="0">
            <a:spAutoFit/>
          </a:bodyPr>
          <a:lstStyle/>
          <a:p>
            <a:pPr marL="6350">
              <a:lnSpc>
                <a:spcPts val="1328"/>
              </a:lnSpc>
              <a:spcBef>
                <a:spcPts val="50"/>
              </a:spcBef>
            </a:pPr>
            <a:r>
              <a:rPr sz="1150" b="1" spc="-5" dirty="0">
                <a:latin typeface="Courier New"/>
                <a:cs typeface="Courier New"/>
              </a:rPr>
              <a:t>machine</a:t>
            </a:r>
            <a:endParaRPr sz="1150">
              <a:latin typeface="Courier New"/>
              <a:cs typeface="Courier New"/>
            </a:endParaRPr>
          </a:p>
          <a:p>
            <a:pPr marL="753428">
              <a:lnSpc>
                <a:spcPts val="1328"/>
              </a:lnSpc>
            </a:pPr>
            <a:r>
              <a:rPr sz="1150" b="1" spc="-5" dirty="0">
                <a:latin typeface="Courier New"/>
                <a:cs typeface="Courier New"/>
              </a:rPr>
              <a:t>learning</a:t>
            </a:r>
            <a:endParaRPr sz="1150">
              <a:latin typeface="Courier New"/>
              <a:cs typeface="Courier New"/>
            </a:endParaRPr>
          </a:p>
        </p:txBody>
      </p:sp>
      <p:grpSp>
        <p:nvGrpSpPr>
          <p:cNvPr id="85" name="object 85"/>
          <p:cNvGrpSpPr/>
          <p:nvPr/>
        </p:nvGrpSpPr>
        <p:grpSpPr>
          <a:xfrm>
            <a:off x="6238244" y="2179727"/>
            <a:ext cx="2144078" cy="543560"/>
            <a:chOff x="12476487" y="4359453"/>
            <a:chExt cx="4288155" cy="1087120"/>
          </a:xfrm>
        </p:grpSpPr>
        <p:sp>
          <p:nvSpPr>
            <p:cNvPr id="86" name="object 86"/>
            <p:cNvSpPr/>
            <p:nvPr/>
          </p:nvSpPr>
          <p:spPr>
            <a:xfrm>
              <a:off x="12481249" y="4364216"/>
              <a:ext cx="4278630" cy="1077595"/>
            </a:xfrm>
            <a:custGeom>
              <a:avLst/>
              <a:gdLst/>
              <a:ahLst/>
              <a:cxnLst/>
              <a:rect l="l" t="t" r="r" b="b"/>
              <a:pathLst>
                <a:path w="4278630" h="1077595">
                  <a:moveTo>
                    <a:pt x="4278291" y="1077297"/>
                  </a:moveTo>
                  <a:lnTo>
                    <a:pt x="0" y="1077297"/>
                  </a:lnTo>
                  <a:lnTo>
                    <a:pt x="0" y="0"/>
                  </a:lnTo>
                  <a:lnTo>
                    <a:pt x="4278291" y="0"/>
                  </a:lnTo>
                  <a:lnTo>
                    <a:pt x="4278291" y="1077297"/>
                  </a:lnTo>
                  <a:close/>
                </a:path>
              </a:pathLst>
            </a:custGeom>
            <a:solidFill>
              <a:srgbClr val="D8D1E8"/>
            </a:solidFill>
          </p:spPr>
          <p:txBody>
            <a:bodyPr wrap="square" lIns="0" tIns="0" rIns="0" bIns="0" rtlCol="0"/>
            <a:lstStyle/>
            <a:p>
              <a:endParaRPr sz="700"/>
            </a:p>
          </p:txBody>
        </p:sp>
        <p:sp>
          <p:nvSpPr>
            <p:cNvPr id="87" name="object 87"/>
            <p:cNvSpPr/>
            <p:nvPr/>
          </p:nvSpPr>
          <p:spPr>
            <a:xfrm>
              <a:off x="12481249" y="4364216"/>
              <a:ext cx="4278630" cy="1077595"/>
            </a:xfrm>
            <a:custGeom>
              <a:avLst/>
              <a:gdLst/>
              <a:ahLst/>
              <a:cxnLst/>
              <a:rect l="l" t="t" r="r" b="b"/>
              <a:pathLst>
                <a:path w="4278630" h="1077595">
                  <a:moveTo>
                    <a:pt x="0" y="0"/>
                  </a:moveTo>
                  <a:lnTo>
                    <a:pt x="4278291" y="0"/>
                  </a:lnTo>
                  <a:lnTo>
                    <a:pt x="4278291" y="1077297"/>
                  </a:lnTo>
                  <a:lnTo>
                    <a:pt x="0" y="1077297"/>
                  </a:lnTo>
                  <a:lnTo>
                    <a:pt x="0" y="0"/>
                  </a:lnTo>
                  <a:close/>
                </a:path>
              </a:pathLst>
            </a:custGeom>
            <a:ln w="9524">
              <a:solidFill>
                <a:srgbClr val="595959"/>
              </a:solidFill>
            </a:ln>
          </p:spPr>
          <p:txBody>
            <a:bodyPr wrap="square" lIns="0" tIns="0" rIns="0" bIns="0" rtlCol="0"/>
            <a:lstStyle/>
            <a:p>
              <a:endParaRPr sz="700"/>
            </a:p>
          </p:txBody>
        </p:sp>
      </p:grpSp>
      <p:sp>
        <p:nvSpPr>
          <p:cNvPr id="88" name="object 88"/>
          <p:cNvSpPr txBox="1"/>
          <p:nvPr/>
        </p:nvSpPr>
        <p:spPr>
          <a:xfrm>
            <a:off x="6324762" y="2260402"/>
            <a:ext cx="1239520" cy="360355"/>
          </a:xfrm>
          <a:prstGeom prst="rect">
            <a:avLst/>
          </a:prstGeom>
        </p:spPr>
        <p:txBody>
          <a:bodyPr vert="horz" wrap="square" lIns="0" tIns="6350" rIns="0" bIns="0" rtlCol="0">
            <a:spAutoFit/>
          </a:bodyPr>
          <a:lstStyle/>
          <a:p>
            <a:pPr marL="6350" marR="2540">
              <a:spcBef>
                <a:spcPts val="50"/>
              </a:spcBef>
            </a:pPr>
            <a:r>
              <a:rPr sz="1150" b="1" dirty="0">
                <a:latin typeface="Courier New"/>
                <a:cs typeface="Courier New"/>
              </a:rPr>
              <a:t>I</a:t>
            </a:r>
            <a:r>
              <a:rPr sz="1150" b="1" spc="-8" dirty="0">
                <a:latin typeface="Courier New"/>
                <a:cs typeface="Courier New"/>
              </a:rPr>
              <a:t> </a:t>
            </a:r>
            <a:r>
              <a:rPr sz="1150" b="1" dirty="0">
                <a:latin typeface="Courier New"/>
                <a:cs typeface="Courier New"/>
              </a:rPr>
              <a:t>love</a:t>
            </a:r>
            <a:r>
              <a:rPr sz="1150" b="1" spc="-5" dirty="0">
                <a:latin typeface="Courier New"/>
                <a:cs typeface="Courier New"/>
              </a:rPr>
              <a:t> machine learning</a:t>
            </a:r>
            <a:endParaRPr sz="1150">
              <a:latin typeface="Courier New"/>
              <a:cs typeface="Courier New"/>
            </a:endParaRPr>
          </a:p>
        </p:txBody>
      </p:sp>
      <p:grpSp>
        <p:nvGrpSpPr>
          <p:cNvPr id="89" name="object 89"/>
          <p:cNvGrpSpPr/>
          <p:nvPr/>
        </p:nvGrpSpPr>
        <p:grpSpPr>
          <a:xfrm>
            <a:off x="3831542" y="622217"/>
            <a:ext cx="4716145" cy="3588385"/>
            <a:chOff x="7663084" y="1244434"/>
            <a:chExt cx="9432290" cy="7176770"/>
          </a:xfrm>
        </p:grpSpPr>
        <p:pic>
          <p:nvPicPr>
            <p:cNvPr id="90" name="object 90"/>
            <p:cNvPicPr/>
            <p:nvPr/>
          </p:nvPicPr>
          <p:blipFill>
            <a:blip r:embed="rId6" cstate="print"/>
            <a:stretch>
              <a:fillRect/>
            </a:stretch>
          </p:blipFill>
          <p:spPr>
            <a:xfrm>
              <a:off x="16146367" y="4942474"/>
              <a:ext cx="948777" cy="892966"/>
            </a:xfrm>
            <a:prstGeom prst="rect">
              <a:avLst/>
            </a:prstGeom>
          </p:spPr>
        </p:pic>
        <p:sp>
          <p:nvSpPr>
            <p:cNvPr id="91" name="object 91"/>
            <p:cNvSpPr/>
            <p:nvPr/>
          </p:nvSpPr>
          <p:spPr>
            <a:xfrm>
              <a:off x="7663084" y="4373166"/>
              <a:ext cx="459105" cy="459105"/>
            </a:xfrm>
            <a:custGeom>
              <a:avLst/>
              <a:gdLst/>
              <a:ahLst/>
              <a:cxnLst/>
              <a:rect l="l" t="t" r="r" b="b"/>
              <a:pathLst>
                <a:path w="459104" h="459104">
                  <a:moveTo>
                    <a:pt x="229499" y="458999"/>
                  </a:moveTo>
                  <a:lnTo>
                    <a:pt x="183247" y="454336"/>
                  </a:lnTo>
                  <a:lnTo>
                    <a:pt x="140167" y="440963"/>
                  </a:lnTo>
                  <a:lnTo>
                    <a:pt x="101183" y="419804"/>
                  </a:lnTo>
                  <a:lnTo>
                    <a:pt x="67218" y="391780"/>
                  </a:lnTo>
                  <a:lnTo>
                    <a:pt x="39194" y="357815"/>
                  </a:lnTo>
                  <a:lnTo>
                    <a:pt x="18035" y="318831"/>
                  </a:lnTo>
                  <a:lnTo>
                    <a:pt x="4662" y="275751"/>
                  </a:lnTo>
                  <a:lnTo>
                    <a:pt x="0" y="229499"/>
                  </a:lnTo>
                  <a:lnTo>
                    <a:pt x="4662" y="183247"/>
                  </a:lnTo>
                  <a:lnTo>
                    <a:pt x="18035" y="140167"/>
                  </a:lnTo>
                  <a:lnTo>
                    <a:pt x="39194" y="101183"/>
                  </a:lnTo>
                  <a:lnTo>
                    <a:pt x="67218" y="67218"/>
                  </a:lnTo>
                  <a:lnTo>
                    <a:pt x="101183" y="39194"/>
                  </a:lnTo>
                  <a:lnTo>
                    <a:pt x="140167" y="18035"/>
                  </a:lnTo>
                  <a:lnTo>
                    <a:pt x="183247" y="4662"/>
                  </a:lnTo>
                  <a:lnTo>
                    <a:pt x="229499" y="0"/>
                  </a:lnTo>
                  <a:lnTo>
                    <a:pt x="274482" y="4449"/>
                  </a:lnTo>
                  <a:lnTo>
                    <a:pt x="317321" y="17468"/>
                  </a:lnTo>
                  <a:lnTo>
                    <a:pt x="356817" y="38559"/>
                  </a:lnTo>
                  <a:lnTo>
                    <a:pt x="391774" y="67224"/>
                  </a:lnTo>
                  <a:lnTo>
                    <a:pt x="420439" y="102170"/>
                  </a:lnTo>
                  <a:lnTo>
                    <a:pt x="441530" y="141668"/>
                  </a:lnTo>
                  <a:lnTo>
                    <a:pt x="454549" y="184512"/>
                  </a:lnTo>
                  <a:lnTo>
                    <a:pt x="458999" y="229499"/>
                  </a:lnTo>
                  <a:lnTo>
                    <a:pt x="454336" y="275751"/>
                  </a:lnTo>
                  <a:lnTo>
                    <a:pt x="440963" y="318831"/>
                  </a:lnTo>
                  <a:lnTo>
                    <a:pt x="419804" y="357815"/>
                  </a:lnTo>
                  <a:lnTo>
                    <a:pt x="391780" y="391780"/>
                  </a:lnTo>
                  <a:lnTo>
                    <a:pt x="357815" y="419804"/>
                  </a:lnTo>
                  <a:lnTo>
                    <a:pt x="318831" y="440963"/>
                  </a:lnTo>
                  <a:lnTo>
                    <a:pt x="275751" y="454336"/>
                  </a:lnTo>
                  <a:lnTo>
                    <a:pt x="229499" y="458999"/>
                  </a:lnTo>
                  <a:close/>
                </a:path>
              </a:pathLst>
            </a:custGeom>
            <a:solidFill>
              <a:srgbClr val="0844A1"/>
            </a:solidFill>
          </p:spPr>
          <p:txBody>
            <a:bodyPr wrap="square" lIns="0" tIns="0" rIns="0" bIns="0" rtlCol="0"/>
            <a:lstStyle/>
            <a:p>
              <a:endParaRPr sz="700"/>
            </a:p>
          </p:txBody>
        </p:sp>
        <p:sp>
          <p:nvSpPr>
            <p:cNvPr id="92" name="object 92"/>
            <p:cNvSpPr/>
            <p:nvPr/>
          </p:nvSpPr>
          <p:spPr>
            <a:xfrm>
              <a:off x="7890784" y="3754767"/>
              <a:ext cx="1372235" cy="917575"/>
            </a:xfrm>
            <a:custGeom>
              <a:avLst/>
              <a:gdLst/>
              <a:ahLst/>
              <a:cxnLst/>
              <a:rect l="l" t="t" r="r" b="b"/>
              <a:pathLst>
                <a:path w="1372234" h="917575">
                  <a:moveTo>
                    <a:pt x="324" y="0"/>
                  </a:moveTo>
                  <a:lnTo>
                    <a:pt x="1117472" y="0"/>
                  </a:lnTo>
                  <a:lnTo>
                    <a:pt x="1117472" y="917098"/>
                  </a:lnTo>
                  <a:lnTo>
                    <a:pt x="1371922" y="917098"/>
                  </a:lnTo>
                </a:path>
                <a:path w="1372234" h="917575">
                  <a:moveTo>
                    <a:pt x="1799" y="618398"/>
                  </a:moveTo>
                  <a:lnTo>
                    <a:pt x="0" y="574"/>
                  </a:lnTo>
                </a:path>
              </a:pathLst>
            </a:custGeom>
            <a:ln w="76199">
              <a:solidFill>
                <a:srgbClr val="0844A1"/>
              </a:solidFill>
            </a:ln>
          </p:spPr>
          <p:txBody>
            <a:bodyPr wrap="square" lIns="0" tIns="0" rIns="0" bIns="0" rtlCol="0"/>
            <a:lstStyle/>
            <a:p>
              <a:endParaRPr sz="700"/>
            </a:p>
          </p:txBody>
        </p:sp>
        <p:sp>
          <p:nvSpPr>
            <p:cNvPr id="93" name="object 93"/>
            <p:cNvSpPr/>
            <p:nvPr/>
          </p:nvSpPr>
          <p:spPr>
            <a:xfrm>
              <a:off x="9973380" y="1253959"/>
              <a:ext cx="1344930" cy="7157720"/>
            </a:xfrm>
            <a:custGeom>
              <a:avLst/>
              <a:gdLst/>
              <a:ahLst/>
              <a:cxnLst/>
              <a:rect l="l" t="t" r="r" b="b"/>
              <a:pathLst>
                <a:path w="1344929" h="7157720">
                  <a:moveTo>
                    <a:pt x="0" y="476249"/>
                  </a:moveTo>
                  <a:lnTo>
                    <a:pt x="0" y="0"/>
                  </a:lnTo>
                  <a:lnTo>
                    <a:pt x="1344697" y="0"/>
                  </a:lnTo>
                  <a:lnTo>
                    <a:pt x="1344697" y="7157623"/>
                  </a:lnTo>
                  <a:lnTo>
                    <a:pt x="599" y="7157623"/>
                  </a:lnTo>
                  <a:lnTo>
                    <a:pt x="599" y="6681424"/>
                  </a:lnTo>
                </a:path>
              </a:pathLst>
            </a:custGeom>
            <a:ln w="19049">
              <a:solidFill>
                <a:srgbClr val="595959"/>
              </a:solidFill>
              <a:prstDash val="lgDash"/>
            </a:ln>
          </p:spPr>
          <p:txBody>
            <a:bodyPr wrap="square" lIns="0" tIns="0" rIns="0" bIns="0" rtlCol="0"/>
            <a:lstStyle/>
            <a:p>
              <a:endParaRPr sz="700"/>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sp>
        <p:nvSpPr>
          <p:cNvPr id="6" name="object 6"/>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grpSp>
        <p:nvGrpSpPr>
          <p:cNvPr id="7" name="object 7"/>
          <p:cNvGrpSpPr/>
          <p:nvPr/>
        </p:nvGrpSpPr>
        <p:grpSpPr>
          <a:xfrm>
            <a:off x="3465106" y="1321785"/>
            <a:ext cx="2071052" cy="2041843"/>
            <a:chOff x="6930211" y="2643569"/>
            <a:chExt cx="4142104" cy="4083685"/>
          </a:xfrm>
        </p:grpSpPr>
        <p:sp>
          <p:nvSpPr>
            <p:cNvPr id="8" name="object 8"/>
            <p:cNvSpPr/>
            <p:nvPr/>
          </p:nvSpPr>
          <p:spPr>
            <a:xfrm>
              <a:off x="6939736" y="3961941"/>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9" name="object 9"/>
            <p:cNvSpPr/>
            <p:nvPr/>
          </p:nvSpPr>
          <p:spPr>
            <a:xfrm>
              <a:off x="6939736" y="3961941"/>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sp>
          <p:nvSpPr>
            <p:cNvPr id="10" name="object 10"/>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11" name="object 11"/>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grpSp>
      <p:sp>
        <p:nvSpPr>
          <p:cNvPr id="12" name="object 12"/>
          <p:cNvSpPr txBox="1"/>
          <p:nvPr/>
        </p:nvSpPr>
        <p:spPr>
          <a:xfrm>
            <a:off x="3655355" y="2239569"/>
            <a:ext cx="1694815" cy="516808"/>
          </a:xfrm>
          <a:prstGeom prst="rect">
            <a:avLst/>
          </a:prstGeom>
        </p:spPr>
        <p:txBody>
          <a:bodyPr vert="horz" wrap="square" lIns="0" tIns="6350" rIns="0" bIns="0" rtlCol="0">
            <a:spAutoFit/>
          </a:bodyPr>
          <a:lstStyle/>
          <a:p>
            <a:pPr marL="1112203">
              <a:spcBef>
                <a:spcPts val="50"/>
              </a:spcBef>
            </a:pPr>
            <a:r>
              <a:rPr sz="1200" spc="-5" dirty="0"/>
              <a:t>Decoder</a:t>
            </a:r>
            <a:endParaRPr sz="1200"/>
          </a:p>
          <a:p>
            <a:pPr marL="6350">
              <a:spcBef>
                <a:spcPts val="1135"/>
              </a:spcBef>
            </a:pPr>
            <a:r>
              <a:rPr sz="1200" spc="-5" dirty="0"/>
              <a:t>Encoder</a:t>
            </a:r>
            <a:endParaRPr sz="1200"/>
          </a:p>
        </p:txBody>
      </p:sp>
      <p:grpSp>
        <p:nvGrpSpPr>
          <p:cNvPr id="13" name="object 13"/>
          <p:cNvGrpSpPr/>
          <p:nvPr/>
        </p:nvGrpSpPr>
        <p:grpSpPr>
          <a:xfrm>
            <a:off x="3699655" y="3696805"/>
            <a:ext cx="653415" cy="275908"/>
            <a:chOff x="7399310" y="7393609"/>
            <a:chExt cx="1306830" cy="551815"/>
          </a:xfrm>
        </p:grpSpPr>
        <p:sp>
          <p:nvSpPr>
            <p:cNvPr id="14" name="object 14"/>
            <p:cNvSpPr/>
            <p:nvPr/>
          </p:nvSpPr>
          <p:spPr>
            <a:xfrm>
              <a:off x="7408835"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15" name="object 15"/>
            <p:cNvSpPr/>
            <p:nvPr/>
          </p:nvSpPr>
          <p:spPr>
            <a:xfrm>
              <a:off x="7408835"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16" name="object 16"/>
          <p:cNvSpPr txBox="1"/>
          <p:nvPr/>
        </p:nvSpPr>
        <p:spPr>
          <a:xfrm>
            <a:off x="3827218"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17" name="object 17"/>
          <p:cNvGrpSpPr/>
          <p:nvPr/>
        </p:nvGrpSpPr>
        <p:grpSpPr>
          <a:xfrm>
            <a:off x="4660028" y="3696805"/>
            <a:ext cx="653415" cy="275908"/>
            <a:chOff x="9320055" y="7393609"/>
            <a:chExt cx="1306830" cy="551815"/>
          </a:xfrm>
        </p:grpSpPr>
        <p:sp>
          <p:nvSpPr>
            <p:cNvPr id="18" name="object 18"/>
            <p:cNvSpPr/>
            <p:nvPr/>
          </p:nvSpPr>
          <p:spPr>
            <a:xfrm>
              <a:off x="9329580"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19" name="object 19"/>
            <p:cNvSpPr/>
            <p:nvPr/>
          </p:nvSpPr>
          <p:spPr>
            <a:xfrm>
              <a:off x="9329580"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20" name="object 20"/>
          <p:cNvSpPr txBox="1"/>
          <p:nvPr/>
        </p:nvSpPr>
        <p:spPr>
          <a:xfrm>
            <a:off x="4787593"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21" name="object 21"/>
          <p:cNvGrpSpPr/>
          <p:nvPr/>
        </p:nvGrpSpPr>
        <p:grpSpPr>
          <a:xfrm>
            <a:off x="4660028" y="860342"/>
            <a:ext cx="653415" cy="382905"/>
            <a:chOff x="9320055" y="1720683"/>
            <a:chExt cx="1306830" cy="765810"/>
          </a:xfrm>
        </p:grpSpPr>
        <p:sp>
          <p:nvSpPr>
            <p:cNvPr id="22" name="object 22"/>
            <p:cNvSpPr/>
            <p:nvPr/>
          </p:nvSpPr>
          <p:spPr>
            <a:xfrm>
              <a:off x="9329580" y="1730208"/>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23" name="object 23"/>
            <p:cNvSpPr/>
            <p:nvPr/>
          </p:nvSpPr>
          <p:spPr>
            <a:xfrm>
              <a:off x="9329580" y="1730208"/>
              <a:ext cx="1287780" cy="746760"/>
            </a:xfrm>
            <a:custGeom>
              <a:avLst/>
              <a:gdLst/>
              <a:ahLst/>
              <a:cxnLst/>
              <a:rect l="l" t="t" r="r" b="b"/>
              <a:pathLst>
                <a:path w="1287779" h="746760">
                  <a:moveTo>
                    <a:pt x="0" y="51612"/>
                  </a:move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lnTo>
                    <a:pt x="51624" y="746398"/>
                  </a:lnTo>
                  <a:lnTo>
                    <a:pt x="31535" y="742342"/>
                  </a:lnTo>
                  <a:lnTo>
                    <a:pt x="15124" y="731281"/>
                  </a:lnTo>
                  <a:lnTo>
                    <a:pt x="4058" y="714875"/>
                  </a:lnTo>
                  <a:lnTo>
                    <a:pt x="0" y="694783"/>
                  </a:lnTo>
                  <a:lnTo>
                    <a:pt x="0" y="51612"/>
                  </a:lnTo>
                  <a:close/>
                </a:path>
              </a:pathLst>
            </a:custGeom>
            <a:ln w="19049">
              <a:solidFill>
                <a:srgbClr val="595959"/>
              </a:solidFill>
            </a:ln>
          </p:spPr>
          <p:txBody>
            <a:bodyPr wrap="square" lIns="0" tIns="0" rIns="0" bIns="0" rtlCol="0"/>
            <a:lstStyle/>
            <a:p>
              <a:endParaRPr sz="700"/>
            </a:p>
          </p:txBody>
        </p:sp>
      </p:grpSp>
      <p:sp>
        <p:nvSpPr>
          <p:cNvPr id="24" name="object 24"/>
          <p:cNvSpPr txBox="1"/>
          <p:nvPr/>
        </p:nvSpPr>
        <p:spPr>
          <a:xfrm>
            <a:off x="4770717" y="902671"/>
            <a:ext cx="432118" cy="144911"/>
          </a:xfrm>
          <a:prstGeom prst="rect">
            <a:avLst/>
          </a:prstGeom>
        </p:spPr>
        <p:txBody>
          <a:bodyPr vert="horz" wrap="square" lIns="0" tIns="6350" rIns="0" bIns="0" rtlCol="0">
            <a:spAutoFit/>
          </a:bodyPr>
          <a:lstStyle/>
          <a:p>
            <a:pPr marL="6350">
              <a:spcBef>
                <a:spcPts val="50"/>
              </a:spcBef>
            </a:pPr>
            <a:r>
              <a:rPr sz="900" spc="-5" dirty="0"/>
              <a:t>Softmax</a:t>
            </a:r>
            <a:endParaRPr sz="900"/>
          </a:p>
        </p:txBody>
      </p:sp>
      <p:sp>
        <p:nvSpPr>
          <p:cNvPr id="25" name="object 25"/>
          <p:cNvSpPr txBox="1"/>
          <p:nvPr/>
        </p:nvSpPr>
        <p:spPr>
          <a:xfrm>
            <a:off x="4821450" y="1040784"/>
            <a:ext cx="330200" cy="144911"/>
          </a:xfrm>
          <a:prstGeom prst="rect">
            <a:avLst/>
          </a:prstGeom>
        </p:spPr>
        <p:txBody>
          <a:bodyPr vert="horz" wrap="square" lIns="0" tIns="6350" rIns="0" bIns="0" rtlCol="0">
            <a:spAutoFit/>
          </a:bodyPr>
          <a:lstStyle/>
          <a:p>
            <a:pPr marL="6350">
              <a:spcBef>
                <a:spcPts val="50"/>
              </a:spcBef>
            </a:pPr>
            <a:r>
              <a:rPr sz="900" spc="-5" dirty="0"/>
              <a:t>output</a:t>
            </a:r>
            <a:endParaRPr sz="900"/>
          </a:p>
        </p:txBody>
      </p:sp>
      <p:grpSp>
        <p:nvGrpSpPr>
          <p:cNvPr id="26" name="object 26"/>
          <p:cNvGrpSpPr/>
          <p:nvPr/>
        </p:nvGrpSpPr>
        <p:grpSpPr>
          <a:xfrm>
            <a:off x="3940754" y="389767"/>
            <a:ext cx="1979930" cy="3978910"/>
            <a:chOff x="7881508" y="779533"/>
            <a:chExt cx="3959860" cy="7957820"/>
          </a:xfrm>
        </p:grpSpPr>
        <p:sp>
          <p:nvSpPr>
            <p:cNvPr id="27" name="object 27"/>
            <p:cNvSpPr/>
            <p:nvPr/>
          </p:nvSpPr>
          <p:spPr>
            <a:xfrm>
              <a:off x="7891033" y="3791417"/>
              <a:ext cx="1269365" cy="3611879"/>
            </a:xfrm>
            <a:custGeom>
              <a:avLst/>
              <a:gdLst/>
              <a:ahLst/>
              <a:cxnLst/>
              <a:rect l="l" t="t" r="r" b="b"/>
              <a:pathLst>
                <a:path w="1269365" h="3611879">
                  <a:moveTo>
                    <a:pt x="0" y="170524"/>
                  </a:moveTo>
                  <a:lnTo>
                    <a:pt x="0" y="0"/>
                  </a:lnTo>
                  <a:lnTo>
                    <a:pt x="1110097" y="0"/>
                  </a:lnTo>
                  <a:lnTo>
                    <a:pt x="1110097" y="893523"/>
                  </a:lnTo>
                  <a:lnTo>
                    <a:pt x="1268997" y="893523"/>
                  </a:lnTo>
                </a:path>
                <a:path w="1269365" h="3611879">
                  <a:moveTo>
                    <a:pt x="161599" y="3611717"/>
                  </a:moveTo>
                  <a:lnTo>
                    <a:pt x="161599" y="3042618"/>
                  </a:lnTo>
                </a:path>
              </a:pathLst>
            </a:custGeom>
            <a:ln w="19049">
              <a:solidFill>
                <a:srgbClr val="595959"/>
              </a:solidFill>
            </a:ln>
          </p:spPr>
          <p:txBody>
            <a:bodyPr wrap="square" lIns="0" tIns="0" rIns="0" bIns="0" rtlCol="0"/>
            <a:lstStyle/>
            <a:p>
              <a:endParaRPr sz="700"/>
            </a:p>
          </p:txBody>
        </p:sp>
        <p:pic>
          <p:nvPicPr>
            <p:cNvPr id="28" name="object 28"/>
            <p:cNvPicPr/>
            <p:nvPr/>
          </p:nvPicPr>
          <p:blipFill>
            <a:blip r:embed="rId5" cstate="print"/>
            <a:stretch>
              <a:fillRect/>
            </a:stretch>
          </p:blipFill>
          <p:spPr>
            <a:xfrm>
              <a:off x="8011658" y="6738061"/>
              <a:ext cx="81974" cy="105499"/>
            </a:xfrm>
            <a:prstGeom prst="rect">
              <a:avLst/>
            </a:prstGeom>
          </p:spPr>
        </p:pic>
        <p:sp>
          <p:nvSpPr>
            <p:cNvPr id="29" name="object 29"/>
            <p:cNvSpPr/>
            <p:nvPr/>
          </p:nvSpPr>
          <p:spPr>
            <a:xfrm>
              <a:off x="9973379" y="6840636"/>
              <a:ext cx="0" cy="562610"/>
            </a:xfrm>
            <a:custGeom>
              <a:avLst/>
              <a:gdLst/>
              <a:ahLst/>
              <a:cxnLst/>
              <a:rect l="l" t="t" r="r" b="b"/>
              <a:pathLst>
                <a:path h="562609">
                  <a:moveTo>
                    <a:pt x="0" y="562498"/>
                  </a:moveTo>
                  <a:lnTo>
                    <a:pt x="0" y="0"/>
                  </a:lnTo>
                </a:path>
              </a:pathLst>
            </a:custGeom>
            <a:ln w="19049">
              <a:solidFill>
                <a:srgbClr val="595959"/>
              </a:solidFill>
            </a:ln>
          </p:spPr>
          <p:txBody>
            <a:bodyPr wrap="square" lIns="0" tIns="0" rIns="0" bIns="0" rtlCol="0"/>
            <a:lstStyle/>
            <a:p>
              <a:endParaRPr sz="700"/>
            </a:p>
          </p:txBody>
        </p:sp>
        <p:pic>
          <p:nvPicPr>
            <p:cNvPr id="30" name="object 30"/>
            <p:cNvPicPr/>
            <p:nvPr/>
          </p:nvPicPr>
          <p:blipFill>
            <a:blip r:embed="rId5" cstate="print"/>
            <a:stretch>
              <a:fillRect/>
            </a:stretch>
          </p:blipFill>
          <p:spPr>
            <a:xfrm>
              <a:off x="9932404" y="6744661"/>
              <a:ext cx="81974" cy="105499"/>
            </a:xfrm>
            <a:prstGeom prst="rect">
              <a:avLst/>
            </a:prstGeom>
          </p:spPr>
        </p:pic>
        <p:sp>
          <p:nvSpPr>
            <p:cNvPr id="31" name="object 31"/>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2" name="object 32"/>
            <p:cNvPicPr/>
            <p:nvPr/>
          </p:nvPicPr>
          <p:blipFill>
            <a:blip r:embed="rId5" cstate="print"/>
            <a:stretch>
              <a:fillRect/>
            </a:stretch>
          </p:blipFill>
          <p:spPr>
            <a:xfrm>
              <a:off x="8011658" y="7953408"/>
              <a:ext cx="81974" cy="105499"/>
            </a:xfrm>
            <a:prstGeom prst="rect">
              <a:avLst/>
            </a:prstGeom>
          </p:spPr>
        </p:pic>
        <p:sp>
          <p:nvSpPr>
            <p:cNvPr id="33" name="object 33"/>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4" name="object 34"/>
            <p:cNvPicPr/>
            <p:nvPr/>
          </p:nvPicPr>
          <p:blipFill>
            <a:blip r:embed="rId5" cstate="print"/>
            <a:stretch>
              <a:fillRect/>
            </a:stretch>
          </p:blipFill>
          <p:spPr>
            <a:xfrm>
              <a:off x="9932404" y="7953408"/>
              <a:ext cx="81974" cy="105499"/>
            </a:xfrm>
            <a:prstGeom prst="rect">
              <a:avLst/>
            </a:prstGeom>
          </p:spPr>
        </p:pic>
        <p:sp>
          <p:nvSpPr>
            <p:cNvPr id="35" name="object 35"/>
            <p:cNvSpPr/>
            <p:nvPr/>
          </p:nvSpPr>
          <p:spPr>
            <a:xfrm>
              <a:off x="9973379" y="875510"/>
              <a:ext cx="0" cy="854710"/>
            </a:xfrm>
            <a:custGeom>
              <a:avLst/>
              <a:gdLst/>
              <a:ahLst/>
              <a:cxnLst/>
              <a:rect l="l" t="t" r="r" b="b"/>
              <a:pathLst>
                <a:path h="854710">
                  <a:moveTo>
                    <a:pt x="0" y="854698"/>
                  </a:moveTo>
                  <a:lnTo>
                    <a:pt x="0" y="0"/>
                  </a:lnTo>
                </a:path>
              </a:pathLst>
            </a:custGeom>
            <a:ln w="19049">
              <a:solidFill>
                <a:srgbClr val="595959"/>
              </a:solidFill>
            </a:ln>
          </p:spPr>
          <p:txBody>
            <a:bodyPr wrap="square" lIns="0" tIns="0" rIns="0" bIns="0" rtlCol="0"/>
            <a:lstStyle/>
            <a:p>
              <a:endParaRPr sz="700"/>
            </a:p>
          </p:txBody>
        </p:sp>
        <p:pic>
          <p:nvPicPr>
            <p:cNvPr id="36" name="object 36"/>
            <p:cNvPicPr/>
            <p:nvPr/>
          </p:nvPicPr>
          <p:blipFill>
            <a:blip r:embed="rId5" cstate="print"/>
            <a:stretch>
              <a:fillRect/>
            </a:stretch>
          </p:blipFill>
          <p:spPr>
            <a:xfrm>
              <a:off x="9932404" y="779533"/>
              <a:ext cx="81974" cy="105502"/>
            </a:xfrm>
            <a:prstGeom prst="rect">
              <a:avLst/>
            </a:prstGeom>
          </p:spPr>
        </p:pic>
        <p:sp>
          <p:nvSpPr>
            <p:cNvPr id="37" name="object 37"/>
            <p:cNvSpPr/>
            <p:nvPr/>
          </p:nvSpPr>
          <p:spPr>
            <a:xfrm>
              <a:off x="9973379" y="2476607"/>
              <a:ext cx="0" cy="177165"/>
            </a:xfrm>
            <a:custGeom>
              <a:avLst/>
              <a:gdLst/>
              <a:ahLst/>
              <a:cxnLst/>
              <a:rect l="l" t="t" r="r" b="b"/>
              <a:pathLst>
                <a:path h="177164">
                  <a:moveTo>
                    <a:pt x="0" y="0"/>
                  </a:moveTo>
                  <a:lnTo>
                    <a:pt x="0" y="176987"/>
                  </a:lnTo>
                </a:path>
              </a:pathLst>
            </a:custGeom>
            <a:ln w="19049">
              <a:solidFill>
                <a:srgbClr val="595959"/>
              </a:solidFill>
            </a:ln>
          </p:spPr>
          <p:txBody>
            <a:bodyPr wrap="square" lIns="0" tIns="0" rIns="0" bIns="0" rtlCol="0"/>
            <a:lstStyle/>
            <a:p>
              <a:endParaRPr sz="700"/>
            </a:p>
          </p:txBody>
        </p:sp>
        <p:sp>
          <p:nvSpPr>
            <p:cNvPr id="38" name="object 38"/>
            <p:cNvSpPr/>
            <p:nvPr/>
          </p:nvSpPr>
          <p:spPr>
            <a:xfrm>
              <a:off x="10674428" y="2101590"/>
              <a:ext cx="1162050" cy="1905"/>
            </a:xfrm>
            <a:custGeom>
              <a:avLst/>
              <a:gdLst/>
              <a:ahLst/>
              <a:cxnLst/>
              <a:rect l="l" t="t" r="r" b="b"/>
              <a:pathLst>
                <a:path w="1162050" h="1905">
                  <a:moveTo>
                    <a:pt x="1162047" y="0"/>
                  </a:moveTo>
                  <a:lnTo>
                    <a:pt x="0" y="1714"/>
                  </a:lnTo>
                </a:path>
              </a:pathLst>
            </a:custGeom>
            <a:ln w="9524">
              <a:solidFill>
                <a:srgbClr val="595959"/>
              </a:solidFill>
            </a:ln>
          </p:spPr>
          <p:txBody>
            <a:bodyPr wrap="square" lIns="0" tIns="0" rIns="0" bIns="0" rtlCol="0"/>
            <a:lstStyle/>
            <a:p>
              <a:endParaRPr sz="700"/>
            </a:p>
          </p:txBody>
        </p:sp>
        <p:sp>
          <p:nvSpPr>
            <p:cNvPr id="39" name="object 39"/>
            <p:cNvSpPr/>
            <p:nvPr/>
          </p:nvSpPr>
          <p:spPr>
            <a:xfrm>
              <a:off x="10631203" y="2087573"/>
              <a:ext cx="43815" cy="31750"/>
            </a:xfrm>
            <a:custGeom>
              <a:avLst/>
              <a:gdLst/>
              <a:ahLst/>
              <a:cxnLst/>
              <a:rect l="l" t="t" r="r" b="b"/>
              <a:pathLst>
                <a:path w="43815" h="31750">
                  <a:moveTo>
                    <a:pt x="43249" y="31464"/>
                  </a:moveTo>
                  <a:lnTo>
                    <a:pt x="0" y="15797"/>
                  </a:lnTo>
                  <a:lnTo>
                    <a:pt x="43199" y="0"/>
                  </a:lnTo>
                  <a:lnTo>
                    <a:pt x="43249" y="31464"/>
                  </a:lnTo>
                  <a:close/>
                </a:path>
              </a:pathLst>
            </a:custGeom>
            <a:solidFill>
              <a:srgbClr val="595959"/>
            </a:solidFill>
          </p:spPr>
          <p:txBody>
            <a:bodyPr wrap="square" lIns="0" tIns="0" rIns="0" bIns="0" rtlCol="0"/>
            <a:lstStyle/>
            <a:p>
              <a:endParaRPr sz="700"/>
            </a:p>
          </p:txBody>
        </p:sp>
        <p:sp>
          <p:nvSpPr>
            <p:cNvPr id="40" name="object 40"/>
            <p:cNvSpPr/>
            <p:nvPr/>
          </p:nvSpPr>
          <p:spPr>
            <a:xfrm>
              <a:off x="10631203" y="2087573"/>
              <a:ext cx="43815" cy="31750"/>
            </a:xfrm>
            <a:custGeom>
              <a:avLst/>
              <a:gdLst/>
              <a:ahLst/>
              <a:cxnLst/>
              <a:rect l="l" t="t" r="r" b="b"/>
              <a:pathLst>
                <a:path w="43815" h="31750">
                  <a:moveTo>
                    <a:pt x="43199" y="0"/>
                  </a:moveTo>
                  <a:lnTo>
                    <a:pt x="0" y="15797"/>
                  </a:lnTo>
                  <a:lnTo>
                    <a:pt x="43249" y="31464"/>
                  </a:lnTo>
                  <a:lnTo>
                    <a:pt x="43199" y="0"/>
                  </a:lnTo>
                  <a:close/>
                </a:path>
              </a:pathLst>
            </a:custGeom>
            <a:ln w="9524">
              <a:solidFill>
                <a:srgbClr val="595959"/>
              </a:solidFill>
            </a:ln>
          </p:spPr>
          <p:txBody>
            <a:bodyPr wrap="square" lIns="0" tIns="0" rIns="0" bIns="0" rtlCol="0"/>
            <a:lstStyle/>
            <a:p>
              <a:endParaRPr sz="700"/>
            </a:p>
          </p:txBody>
        </p:sp>
        <p:sp>
          <p:nvSpPr>
            <p:cNvPr id="41" name="object 41"/>
            <p:cNvSpPr/>
            <p:nvPr/>
          </p:nvSpPr>
          <p:spPr>
            <a:xfrm>
              <a:off x="9973379" y="1253959"/>
              <a:ext cx="1344930" cy="7157720"/>
            </a:xfrm>
            <a:custGeom>
              <a:avLst/>
              <a:gdLst/>
              <a:ahLst/>
              <a:cxnLst/>
              <a:rect l="l" t="t" r="r" b="b"/>
              <a:pathLst>
                <a:path w="1344929" h="7157720">
                  <a:moveTo>
                    <a:pt x="0" y="476249"/>
                  </a:moveTo>
                  <a:lnTo>
                    <a:pt x="0" y="0"/>
                  </a:lnTo>
                  <a:lnTo>
                    <a:pt x="1344697" y="0"/>
                  </a:lnTo>
                  <a:lnTo>
                    <a:pt x="1344697" y="7157623"/>
                  </a:lnTo>
                  <a:lnTo>
                    <a:pt x="599" y="7157623"/>
                  </a:lnTo>
                  <a:lnTo>
                    <a:pt x="599" y="6681424"/>
                  </a:lnTo>
                </a:path>
              </a:pathLst>
            </a:custGeom>
            <a:ln w="19049">
              <a:solidFill>
                <a:srgbClr val="595959"/>
              </a:solidFill>
              <a:prstDash val="lgDash"/>
            </a:ln>
          </p:spPr>
          <p:txBody>
            <a:bodyPr wrap="square" lIns="0" tIns="0" rIns="0" bIns="0" rtlCol="0"/>
            <a:lstStyle/>
            <a:p>
              <a:endParaRPr sz="700"/>
            </a:p>
          </p:txBody>
        </p:sp>
      </p:grpSp>
      <p:sp>
        <p:nvSpPr>
          <p:cNvPr id="42" name="object 42"/>
          <p:cNvSpPr txBox="1"/>
          <p:nvPr/>
        </p:nvSpPr>
        <p:spPr>
          <a:xfrm>
            <a:off x="4286592" y="4219941"/>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43" name="object 43"/>
          <p:cNvSpPr txBox="1"/>
          <p:nvPr/>
        </p:nvSpPr>
        <p:spPr>
          <a:xfrm>
            <a:off x="4751592" y="16949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
        <p:nvSpPr>
          <p:cNvPr id="44" name="object 44"/>
          <p:cNvSpPr txBox="1"/>
          <p:nvPr/>
        </p:nvSpPr>
        <p:spPr>
          <a:xfrm>
            <a:off x="6254350" y="820022"/>
            <a:ext cx="679133" cy="437299"/>
          </a:xfrm>
          <a:prstGeom prst="rect">
            <a:avLst/>
          </a:prstGeom>
        </p:spPr>
        <p:txBody>
          <a:bodyPr vert="horz" wrap="square" lIns="0" tIns="6350" rIns="0" bIns="0" rtlCol="0">
            <a:spAutoFit/>
          </a:bodyPr>
          <a:lstStyle/>
          <a:p>
            <a:pPr marL="68580" marR="2540" indent="-62548">
              <a:spcBef>
                <a:spcPts val="50"/>
              </a:spcBef>
            </a:pPr>
            <a:r>
              <a:rPr b="1" spc="-5" dirty="0">
                <a:solidFill>
                  <a:srgbClr val="0844A1"/>
                </a:solidFill>
                <a:latin typeface="Lato"/>
                <a:cs typeface="Lato"/>
              </a:rPr>
              <a:t>Softmax output</a:t>
            </a:r>
            <a:endParaRPr>
              <a:latin typeface="Lato"/>
              <a:cs typeface="La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sp>
        <p:nvSpPr>
          <p:cNvPr id="6" name="object 6"/>
          <p:cNvSpPr txBox="1">
            <a:spLocks noGrp="1"/>
          </p:cNvSpPr>
          <p:nvPr>
            <p:ph type="title"/>
          </p:nvPr>
        </p:nvSpPr>
        <p:spPr>
          <a:xfrm>
            <a:off x="358457" y="161353"/>
            <a:ext cx="2099945" cy="450123"/>
          </a:xfrm>
          <a:prstGeom prst="rect">
            <a:avLst/>
          </a:prstGeom>
        </p:spPr>
        <p:txBody>
          <a:bodyPr spcFirstLastPara="1" vert="horz" wrap="square" lIns="0" tIns="6350" rIns="0" bIns="0" rtlCol="0" anchor="t" anchorCtr="0">
            <a:spAutoFit/>
          </a:bodyPr>
          <a:lstStyle/>
          <a:p>
            <a:pPr marL="6350">
              <a:spcBef>
                <a:spcPts val="50"/>
              </a:spcBef>
            </a:pPr>
            <a:r>
              <a:rPr spc="-5" dirty="0"/>
              <a:t>Transformers</a:t>
            </a:r>
          </a:p>
        </p:txBody>
      </p:sp>
      <p:sp>
        <p:nvSpPr>
          <p:cNvPr id="7" name="object 7"/>
          <p:cNvSpPr txBox="1"/>
          <p:nvPr/>
        </p:nvSpPr>
        <p:spPr>
          <a:xfrm>
            <a:off x="484811" y="2098677"/>
            <a:ext cx="2721293" cy="1394998"/>
          </a:xfrm>
          <a:prstGeom prst="rect">
            <a:avLst/>
          </a:prstGeom>
        </p:spPr>
        <p:txBody>
          <a:bodyPr vert="horz" wrap="square" lIns="0" tIns="42863" rIns="0" bIns="0" rtlCol="0">
            <a:spAutoFit/>
          </a:bodyPr>
          <a:lstStyle/>
          <a:p>
            <a:pPr marL="6350">
              <a:spcBef>
                <a:spcPts val="338"/>
              </a:spcBef>
            </a:pPr>
            <a:r>
              <a:rPr sz="1600" b="1" spc="-5" dirty="0">
                <a:latin typeface="Lato"/>
                <a:cs typeface="Lato"/>
              </a:rPr>
              <a:t>Encoder</a:t>
            </a:r>
            <a:endParaRPr sz="1600">
              <a:latin typeface="Lato"/>
              <a:cs typeface="Lato"/>
            </a:endParaRPr>
          </a:p>
          <a:p>
            <a:pPr marL="6350" marR="2540">
              <a:lnSpc>
                <a:spcPct val="114999"/>
              </a:lnSpc>
            </a:pPr>
            <a:r>
              <a:rPr sz="1600" spc="-13" dirty="0">
                <a:latin typeface="Lato"/>
                <a:cs typeface="Lato"/>
              </a:rPr>
              <a:t>Encodes</a:t>
            </a:r>
            <a:r>
              <a:rPr sz="1600" spc="-90" dirty="0">
                <a:latin typeface="Lato"/>
                <a:cs typeface="Lato"/>
              </a:rPr>
              <a:t> </a:t>
            </a:r>
            <a:r>
              <a:rPr sz="1600" dirty="0">
                <a:latin typeface="Lato"/>
                <a:cs typeface="Lato"/>
              </a:rPr>
              <a:t>inputs</a:t>
            </a:r>
            <a:r>
              <a:rPr sz="1600" spc="-88" dirty="0">
                <a:latin typeface="Lato"/>
                <a:cs typeface="Lato"/>
              </a:rPr>
              <a:t> </a:t>
            </a:r>
            <a:r>
              <a:rPr sz="1600" spc="-5" dirty="0">
                <a:latin typeface="Lato"/>
                <a:cs typeface="Lato"/>
              </a:rPr>
              <a:t>(“prompts”) </a:t>
            </a:r>
            <a:r>
              <a:rPr sz="1600" dirty="0">
                <a:latin typeface="Lato"/>
                <a:cs typeface="Lato"/>
              </a:rPr>
              <a:t>with</a:t>
            </a:r>
            <a:r>
              <a:rPr sz="1600" spc="-90" dirty="0">
                <a:latin typeface="Lato"/>
                <a:cs typeface="Lato"/>
              </a:rPr>
              <a:t> </a:t>
            </a:r>
            <a:r>
              <a:rPr sz="1600" spc="-5" dirty="0">
                <a:latin typeface="Lato"/>
                <a:cs typeface="Lato"/>
              </a:rPr>
              <a:t>contextual</a:t>
            </a:r>
            <a:r>
              <a:rPr sz="1600" spc="-88" dirty="0">
                <a:latin typeface="Lato"/>
                <a:cs typeface="Lato"/>
              </a:rPr>
              <a:t> </a:t>
            </a:r>
            <a:r>
              <a:rPr sz="1600" spc="-5" dirty="0">
                <a:latin typeface="Lato"/>
                <a:cs typeface="Lato"/>
              </a:rPr>
              <a:t>understanding </a:t>
            </a:r>
            <a:r>
              <a:rPr sz="1600" dirty="0">
                <a:latin typeface="Lato"/>
                <a:cs typeface="Lato"/>
              </a:rPr>
              <a:t>and</a:t>
            </a:r>
            <a:r>
              <a:rPr sz="1600" spc="-100" dirty="0">
                <a:latin typeface="Lato"/>
                <a:cs typeface="Lato"/>
              </a:rPr>
              <a:t> </a:t>
            </a:r>
            <a:r>
              <a:rPr sz="1600" dirty="0">
                <a:latin typeface="Lato"/>
                <a:cs typeface="Lato"/>
              </a:rPr>
              <a:t>produces</a:t>
            </a:r>
            <a:r>
              <a:rPr sz="1600" spc="-98" dirty="0">
                <a:latin typeface="Lato"/>
                <a:cs typeface="Lato"/>
              </a:rPr>
              <a:t> </a:t>
            </a:r>
            <a:r>
              <a:rPr sz="1600" spc="-13" dirty="0">
                <a:latin typeface="Lato"/>
                <a:cs typeface="Lato"/>
              </a:rPr>
              <a:t>one</a:t>
            </a:r>
            <a:r>
              <a:rPr sz="1600" spc="-98" dirty="0">
                <a:latin typeface="Lato"/>
                <a:cs typeface="Lato"/>
              </a:rPr>
              <a:t> </a:t>
            </a:r>
            <a:r>
              <a:rPr sz="1600" dirty="0">
                <a:latin typeface="Lato"/>
                <a:cs typeface="Lato"/>
              </a:rPr>
              <a:t>vector</a:t>
            </a:r>
            <a:r>
              <a:rPr sz="1600" spc="-100" dirty="0">
                <a:latin typeface="Lato"/>
                <a:cs typeface="Lato"/>
              </a:rPr>
              <a:t> </a:t>
            </a:r>
            <a:r>
              <a:rPr sz="1600" spc="-13" dirty="0">
                <a:latin typeface="Lato"/>
                <a:cs typeface="Lato"/>
              </a:rPr>
              <a:t>per </a:t>
            </a:r>
            <a:r>
              <a:rPr sz="1600" dirty="0">
                <a:latin typeface="Lato"/>
                <a:cs typeface="Lato"/>
              </a:rPr>
              <a:t>input</a:t>
            </a:r>
            <a:r>
              <a:rPr sz="1600" spc="-108" dirty="0">
                <a:latin typeface="Lato"/>
                <a:cs typeface="Lato"/>
              </a:rPr>
              <a:t> </a:t>
            </a:r>
            <a:r>
              <a:rPr sz="1600" spc="-5" dirty="0">
                <a:latin typeface="Lato"/>
                <a:cs typeface="Lato"/>
              </a:rPr>
              <a:t>token.</a:t>
            </a:r>
            <a:endParaRPr sz="1600">
              <a:latin typeface="Lato"/>
              <a:cs typeface="Lato"/>
            </a:endParaRPr>
          </a:p>
        </p:txBody>
      </p:sp>
      <p:sp>
        <p:nvSpPr>
          <p:cNvPr id="8" name="object 8"/>
          <p:cNvSpPr txBox="1"/>
          <p:nvPr/>
        </p:nvSpPr>
        <p:spPr>
          <a:xfrm>
            <a:off x="5864372" y="2112431"/>
            <a:ext cx="2233613" cy="828689"/>
          </a:xfrm>
          <a:prstGeom prst="rect">
            <a:avLst/>
          </a:prstGeom>
        </p:spPr>
        <p:txBody>
          <a:bodyPr vert="horz" wrap="square" lIns="0" tIns="42863" rIns="0" bIns="0" rtlCol="0">
            <a:spAutoFit/>
          </a:bodyPr>
          <a:lstStyle/>
          <a:p>
            <a:pPr marL="6350">
              <a:spcBef>
                <a:spcPts val="338"/>
              </a:spcBef>
            </a:pPr>
            <a:r>
              <a:rPr sz="1600" b="1" spc="-5" dirty="0">
                <a:latin typeface="Lato"/>
                <a:cs typeface="Lato"/>
              </a:rPr>
              <a:t>Decoder</a:t>
            </a:r>
            <a:endParaRPr sz="1600">
              <a:latin typeface="Lato"/>
              <a:cs typeface="Lato"/>
            </a:endParaRPr>
          </a:p>
          <a:p>
            <a:pPr marL="6350" marR="2540">
              <a:lnSpc>
                <a:spcPct val="114999"/>
              </a:lnSpc>
            </a:pPr>
            <a:r>
              <a:rPr sz="1600" spc="-13" dirty="0">
                <a:latin typeface="Lato"/>
                <a:cs typeface="Lato"/>
              </a:rPr>
              <a:t>Accepts</a:t>
            </a:r>
            <a:r>
              <a:rPr sz="1600" spc="-90" dirty="0">
                <a:latin typeface="Lato"/>
                <a:cs typeface="Lato"/>
              </a:rPr>
              <a:t> </a:t>
            </a:r>
            <a:r>
              <a:rPr sz="1600" dirty="0">
                <a:latin typeface="Lato"/>
                <a:cs typeface="Lato"/>
              </a:rPr>
              <a:t>input</a:t>
            </a:r>
            <a:r>
              <a:rPr sz="1600" spc="-83" dirty="0">
                <a:latin typeface="Lato"/>
                <a:cs typeface="Lato"/>
              </a:rPr>
              <a:t> </a:t>
            </a:r>
            <a:r>
              <a:rPr sz="1600" spc="-13" dirty="0">
                <a:latin typeface="Lato"/>
                <a:cs typeface="Lato"/>
              </a:rPr>
              <a:t>tokens</a:t>
            </a:r>
            <a:r>
              <a:rPr sz="1600" spc="-83" dirty="0">
                <a:latin typeface="Lato"/>
                <a:cs typeface="Lato"/>
              </a:rPr>
              <a:t> </a:t>
            </a:r>
            <a:r>
              <a:rPr sz="1600" spc="-13" dirty="0">
                <a:latin typeface="Lato"/>
                <a:cs typeface="Lato"/>
              </a:rPr>
              <a:t>and </a:t>
            </a:r>
            <a:r>
              <a:rPr sz="1600" spc="-5" dirty="0">
                <a:latin typeface="Lato"/>
                <a:cs typeface="Lato"/>
              </a:rPr>
              <a:t>generates</a:t>
            </a:r>
            <a:r>
              <a:rPr sz="1600" spc="-80" dirty="0">
                <a:latin typeface="Lato"/>
                <a:cs typeface="Lato"/>
              </a:rPr>
              <a:t> </a:t>
            </a:r>
            <a:r>
              <a:rPr sz="1600" spc="-23" dirty="0">
                <a:latin typeface="Lato"/>
                <a:cs typeface="Lato"/>
              </a:rPr>
              <a:t>new</a:t>
            </a:r>
            <a:r>
              <a:rPr sz="1600" spc="-78" dirty="0">
                <a:latin typeface="Lato"/>
                <a:cs typeface="Lato"/>
              </a:rPr>
              <a:t> </a:t>
            </a:r>
            <a:r>
              <a:rPr sz="1600" spc="-5" dirty="0">
                <a:latin typeface="Lato"/>
                <a:cs typeface="Lato"/>
              </a:rPr>
              <a:t>tokens.</a:t>
            </a:r>
            <a:endParaRPr sz="1600">
              <a:latin typeface="Lato"/>
              <a:cs typeface="Lato"/>
            </a:endParaRPr>
          </a:p>
        </p:txBody>
      </p:sp>
      <p:grpSp>
        <p:nvGrpSpPr>
          <p:cNvPr id="9" name="object 9"/>
          <p:cNvGrpSpPr/>
          <p:nvPr/>
        </p:nvGrpSpPr>
        <p:grpSpPr>
          <a:xfrm>
            <a:off x="3465106" y="1976208"/>
            <a:ext cx="961073" cy="1387158"/>
            <a:chOff x="6930211" y="3952416"/>
            <a:chExt cx="1922145" cy="2774315"/>
          </a:xfrm>
        </p:grpSpPr>
        <p:sp>
          <p:nvSpPr>
            <p:cNvPr id="10" name="object 10"/>
            <p:cNvSpPr/>
            <p:nvPr/>
          </p:nvSpPr>
          <p:spPr>
            <a:xfrm>
              <a:off x="6939736" y="3961941"/>
              <a:ext cx="1903095" cy="2755265"/>
            </a:xfrm>
            <a:custGeom>
              <a:avLst/>
              <a:gdLst/>
              <a:ahLst/>
              <a:cxnLst/>
              <a:rect l="l" t="t" r="r" b="b"/>
              <a:pathLst>
                <a:path w="1903095" h="2755265">
                  <a:moveTo>
                    <a:pt x="1745146" y="2755194"/>
                  </a:moveTo>
                  <a:lnTo>
                    <a:pt x="157474" y="2755194"/>
                  </a:lnTo>
                  <a:lnTo>
                    <a:pt x="107698" y="2747169"/>
                  </a:lnTo>
                  <a:lnTo>
                    <a:pt x="64470" y="2724820"/>
                  </a:lnTo>
                  <a:lnTo>
                    <a:pt x="30382" y="2690740"/>
                  </a:lnTo>
                  <a:lnTo>
                    <a:pt x="8027" y="2647517"/>
                  </a:lnTo>
                  <a:lnTo>
                    <a:pt x="0" y="2597744"/>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close/>
                </a:path>
              </a:pathLst>
            </a:custGeom>
            <a:solidFill>
              <a:srgbClr val="C1E8F7"/>
            </a:solidFill>
          </p:spPr>
          <p:txBody>
            <a:bodyPr wrap="square" lIns="0" tIns="0" rIns="0" bIns="0" rtlCol="0"/>
            <a:lstStyle/>
            <a:p>
              <a:endParaRPr sz="700"/>
            </a:p>
          </p:txBody>
        </p:sp>
        <p:sp>
          <p:nvSpPr>
            <p:cNvPr id="11" name="object 11"/>
            <p:cNvSpPr/>
            <p:nvPr/>
          </p:nvSpPr>
          <p:spPr>
            <a:xfrm>
              <a:off x="6939736" y="3961941"/>
              <a:ext cx="1903095" cy="2755265"/>
            </a:xfrm>
            <a:custGeom>
              <a:avLst/>
              <a:gdLst/>
              <a:ahLst/>
              <a:cxnLst/>
              <a:rect l="l" t="t" r="r" b="b"/>
              <a:pathLst>
                <a:path w="1903095" h="2755265">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2597744"/>
                  </a:lnTo>
                  <a:lnTo>
                    <a:pt x="1894568" y="2647517"/>
                  </a:lnTo>
                  <a:lnTo>
                    <a:pt x="1872215" y="2690740"/>
                  </a:lnTo>
                  <a:lnTo>
                    <a:pt x="1838131" y="2724820"/>
                  </a:lnTo>
                  <a:lnTo>
                    <a:pt x="1794909" y="2747169"/>
                  </a:lnTo>
                  <a:lnTo>
                    <a:pt x="1745146" y="2755194"/>
                  </a:lnTo>
                  <a:lnTo>
                    <a:pt x="157474" y="2755194"/>
                  </a:lnTo>
                  <a:lnTo>
                    <a:pt x="107698" y="2747169"/>
                  </a:lnTo>
                  <a:lnTo>
                    <a:pt x="64470" y="2724820"/>
                  </a:lnTo>
                  <a:lnTo>
                    <a:pt x="30382" y="2690740"/>
                  </a:lnTo>
                  <a:lnTo>
                    <a:pt x="8027" y="2647517"/>
                  </a:lnTo>
                  <a:lnTo>
                    <a:pt x="0" y="2597744"/>
                  </a:lnTo>
                  <a:lnTo>
                    <a:pt x="0" y="157474"/>
                  </a:lnTo>
                  <a:close/>
                </a:path>
              </a:pathLst>
            </a:custGeom>
            <a:ln w="19049">
              <a:solidFill>
                <a:srgbClr val="595959"/>
              </a:solidFill>
            </a:ln>
          </p:spPr>
          <p:txBody>
            <a:bodyPr wrap="square" lIns="0" tIns="0" rIns="0" bIns="0" rtlCol="0"/>
            <a:lstStyle/>
            <a:p>
              <a:endParaRPr sz="700"/>
            </a:p>
          </p:txBody>
        </p:sp>
      </p:grpSp>
      <p:sp>
        <p:nvSpPr>
          <p:cNvPr id="12" name="object 12"/>
          <p:cNvSpPr txBox="1"/>
          <p:nvPr/>
        </p:nvSpPr>
        <p:spPr>
          <a:xfrm>
            <a:off x="3655355" y="2566843"/>
            <a:ext cx="580390" cy="191078"/>
          </a:xfrm>
          <a:prstGeom prst="rect">
            <a:avLst/>
          </a:prstGeom>
        </p:spPr>
        <p:txBody>
          <a:bodyPr vert="horz" wrap="square" lIns="0" tIns="6350" rIns="0" bIns="0" rtlCol="0">
            <a:spAutoFit/>
          </a:bodyPr>
          <a:lstStyle/>
          <a:p>
            <a:pPr marL="6350">
              <a:spcBef>
                <a:spcPts val="50"/>
              </a:spcBef>
            </a:pPr>
            <a:r>
              <a:rPr sz="1200" spc="-5" dirty="0"/>
              <a:t>Encoder</a:t>
            </a:r>
            <a:endParaRPr sz="1200"/>
          </a:p>
        </p:txBody>
      </p:sp>
      <p:grpSp>
        <p:nvGrpSpPr>
          <p:cNvPr id="13" name="object 13"/>
          <p:cNvGrpSpPr/>
          <p:nvPr/>
        </p:nvGrpSpPr>
        <p:grpSpPr>
          <a:xfrm>
            <a:off x="4575203" y="1321785"/>
            <a:ext cx="961073" cy="2041525"/>
            <a:chOff x="9150406" y="2643569"/>
            <a:chExt cx="1922145" cy="4083050"/>
          </a:xfrm>
        </p:grpSpPr>
        <p:sp>
          <p:nvSpPr>
            <p:cNvPr id="14" name="object 14"/>
            <p:cNvSpPr/>
            <p:nvPr/>
          </p:nvSpPr>
          <p:spPr>
            <a:xfrm>
              <a:off x="9159931" y="2653094"/>
              <a:ext cx="1903095" cy="4064000"/>
            </a:xfrm>
            <a:custGeom>
              <a:avLst/>
              <a:gdLst/>
              <a:ahLst/>
              <a:cxnLst/>
              <a:rect l="l" t="t" r="r" b="b"/>
              <a:pathLst>
                <a:path w="1903095" h="4064000">
                  <a:moveTo>
                    <a:pt x="1745146" y="4063791"/>
                  </a:moveTo>
                  <a:lnTo>
                    <a:pt x="157474" y="4063791"/>
                  </a:lnTo>
                  <a:lnTo>
                    <a:pt x="107698" y="4055766"/>
                  </a:lnTo>
                  <a:lnTo>
                    <a:pt x="64470" y="4033418"/>
                  </a:lnTo>
                  <a:lnTo>
                    <a:pt x="30382" y="3999337"/>
                  </a:lnTo>
                  <a:lnTo>
                    <a:pt x="8027" y="3956115"/>
                  </a:lnTo>
                  <a:lnTo>
                    <a:pt x="0" y="3906342"/>
                  </a:lnTo>
                  <a:lnTo>
                    <a:pt x="0" y="157474"/>
                  </a:ln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close/>
                </a:path>
              </a:pathLst>
            </a:custGeom>
            <a:solidFill>
              <a:srgbClr val="FFE1BC"/>
            </a:solidFill>
          </p:spPr>
          <p:txBody>
            <a:bodyPr wrap="square" lIns="0" tIns="0" rIns="0" bIns="0" rtlCol="0"/>
            <a:lstStyle/>
            <a:p>
              <a:endParaRPr sz="700"/>
            </a:p>
          </p:txBody>
        </p:sp>
        <p:sp>
          <p:nvSpPr>
            <p:cNvPr id="15" name="object 15"/>
            <p:cNvSpPr/>
            <p:nvPr/>
          </p:nvSpPr>
          <p:spPr>
            <a:xfrm>
              <a:off x="9159931" y="2653094"/>
              <a:ext cx="1903095" cy="4064000"/>
            </a:xfrm>
            <a:custGeom>
              <a:avLst/>
              <a:gdLst/>
              <a:ahLst/>
              <a:cxnLst/>
              <a:rect l="l" t="t" r="r" b="b"/>
              <a:pathLst>
                <a:path w="1903095" h="4064000">
                  <a:moveTo>
                    <a:pt x="0" y="157474"/>
                  </a:moveTo>
                  <a:lnTo>
                    <a:pt x="8027" y="107698"/>
                  </a:lnTo>
                  <a:lnTo>
                    <a:pt x="30382" y="64470"/>
                  </a:lnTo>
                  <a:lnTo>
                    <a:pt x="64470" y="30382"/>
                  </a:lnTo>
                  <a:lnTo>
                    <a:pt x="107698" y="8027"/>
                  </a:lnTo>
                  <a:lnTo>
                    <a:pt x="157474" y="0"/>
                  </a:lnTo>
                  <a:lnTo>
                    <a:pt x="1745146" y="0"/>
                  </a:lnTo>
                  <a:lnTo>
                    <a:pt x="1805396" y="11990"/>
                  </a:lnTo>
                  <a:lnTo>
                    <a:pt x="1856496" y="46124"/>
                  </a:lnTo>
                  <a:lnTo>
                    <a:pt x="1890618" y="97206"/>
                  </a:lnTo>
                  <a:lnTo>
                    <a:pt x="1902596" y="157474"/>
                  </a:lnTo>
                  <a:lnTo>
                    <a:pt x="1902596" y="3906342"/>
                  </a:lnTo>
                  <a:lnTo>
                    <a:pt x="1894568" y="3956115"/>
                  </a:lnTo>
                  <a:lnTo>
                    <a:pt x="1872215" y="3999337"/>
                  </a:lnTo>
                  <a:lnTo>
                    <a:pt x="1838131" y="4033418"/>
                  </a:lnTo>
                  <a:lnTo>
                    <a:pt x="1794909" y="4055766"/>
                  </a:lnTo>
                  <a:lnTo>
                    <a:pt x="1745146" y="4063791"/>
                  </a:lnTo>
                  <a:lnTo>
                    <a:pt x="157474" y="4063791"/>
                  </a:lnTo>
                  <a:lnTo>
                    <a:pt x="107698" y="4055766"/>
                  </a:lnTo>
                  <a:lnTo>
                    <a:pt x="64470" y="4033418"/>
                  </a:lnTo>
                  <a:lnTo>
                    <a:pt x="30382" y="3999337"/>
                  </a:lnTo>
                  <a:lnTo>
                    <a:pt x="8027" y="3956115"/>
                  </a:lnTo>
                  <a:lnTo>
                    <a:pt x="0" y="3906342"/>
                  </a:lnTo>
                  <a:lnTo>
                    <a:pt x="0" y="157474"/>
                  </a:lnTo>
                  <a:close/>
                </a:path>
              </a:pathLst>
            </a:custGeom>
            <a:ln w="19049">
              <a:solidFill>
                <a:srgbClr val="595959"/>
              </a:solidFill>
            </a:ln>
          </p:spPr>
          <p:txBody>
            <a:bodyPr wrap="square" lIns="0" tIns="0" rIns="0" bIns="0" rtlCol="0"/>
            <a:lstStyle/>
            <a:p>
              <a:endParaRPr sz="700"/>
            </a:p>
          </p:txBody>
        </p:sp>
      </p:grpSp>
      <p:sp>
        <p:nvSpPr>
          <p:cNvPr id="16" name="object 16"/>
          <p:cNvSpPr txBox="1"/>
          <p:nvPr/>
        </p:nvSpPr>
        <p:spPr>
          <a:xfrm>
            <a:off x="4761249" y="2239569"/>
            <a:ext cx="588963" cy="191078"/>
          </a:xfrm>
          <a:prstGeom prst="rect">
            <a:avLst/>
          </a:prstGeom>
        </p:spPr>
        <p:txBody>
          <a:bodyPr vert="horz" wrap="square" lIns="0" tIns="6350" rIns="0" bIns="0" rtlCol="0">
            <a:spAutoFit/>
          </a:bodyPr>
          <a:lstStyle/>
          <a:p>
            <a:pPr marL="6350">
              <a:spcBef>
                <a:spcPts val="50"/>
              </a:spcBef>
            </a:pPr>
            <a:r>
              <a:rPr sz="1200" spc="-5" dirty="0"/>
              <a:t>Decoder</a:t>
            </a:r>
            <a:endParaRPr sz="1200"/>
          </a:p>
        </p:txBody>
      </p:sp>
      <p:grpSp>
        <p:nvGrpSpPr>
          <p:cNvPr id="17" name="object 17"/>
          <p:cNvGrpSpPr/>
          <p:nvPr/>
        </p:nvGrpSpPr>
        <p:grpSpPr>
          <a:xfrm>
            <a:off x="3699655" y="3696805"/>
            <a:ext cx="653415" cy="275908"/>
            <a:chOff x="7399310" y="7393609"/>
            <a:chExt cx="1306830" cy="551815"/>
          </a:xfrm>
        </p:grpSpPr>
        <p:sp>
          <p:nvSpPr>
            <p:cNvPr id="18" name="object 18"/>
            <p:cNvSpPr/>
            <p:nvPr/>
          </p:nvSpPr>
          <p:spPr>
            <a:xfrm>
              <a:off x="7408835"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19" name="object 19"/>
            <p:cNvSpPr/>
            <p:nvPr/>
          </p:nvSpPr>
          <p:spPr>
            <a:xfrm>
              <a:off x="7408835"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20" name="object 20"/>
          <p:cNvSpPr txBox="1"/>
          <p:nvPr/>
        </p:nvSpPr>
        <p:spPr>
          <a:xfrm>
            <a:off x="3827218"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21" name="object 21"/>
          <p:cNvGrpSpPr/>
          <p:nvPr/>
        </p:nvGrpSpPr>
        <p:grpSpPr>
          <a:xfrm>
            <a:off x="4660028" y="3696805"/>
            <a:ext cx="653415" cy="275908"/>
            <a:chOff x="9320055" y="7393609"/>
            <a:chExt cx="1306830" cy="551815"/>
          </a:xfrm>
        </p:grpSpPr>
        <p:sp>
          <p:nvSpPr>
            <p:cNvPr id="22" name="object 22"/>
            <p:cNvSpPr/>
            <p:nvPr/>
          </p:nvSpPr>
          <p:spPr>
            <a:xfrm>
              <a:off x="9329580" y="7403134"/>
              <a:ext cx="1287780" cy="532765"/>
            </a:xfrm>
            <a:custGeom>
              <a:avLst/>
              <a:gdLst/>
              <a:ahLst/>
              <a:cxnLst/>
              <a:rect l="l" t="t" r="r" b="b"/>
              <a:pathLst>
                <a:path w="1287779" h="532765">
                  <a:moveTo>
                    <a:pt x="1198897" y="532198"/>
                  </a:moveTo>
                  <a:lnTo>
                    <a:pt x="88699" y="532198"/>
                  </a:lnTo>
                  <a:lnTo>
                    <a:pt x="54179" y="525230"/>
                  </a:lnTo>
                  <a:lnTo>
                    <a:pt x="25984" y="506223"/>
                  </a:lnTo>
                  <a:lnTo>
                    <a:pt x="6972" y="478030"/>
                  </a:lnTo>
                  <a:lnTo>
                    <a:pt x="0" y="443499"/>
                  </a:lnTo>
                  <a:lnTo>
                    <a:pt x="0" y="88724"/>
                  </a:ln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close/>
                </a:path>
              </a:pathLst>
            </a:custGeom>
            <a:solidFill>
              <a:srgbClr val="FDDFE1"/>
            </a:solidFill>
          </p:spPr>
          <p:txBody>
            <a:bodyPr wrap="square" lIns="0" tIns="0" rIns="0" bIns="0" rtlCol="0"/>
            <a:lstStyle/>
            <a:p>
              <a:endParaRPr sz="700"/>
            </a:p>
          </p:txBody>
        </p:sp>
        <p:sp>
          <p:nvSpPr>
            <p:cNvPr id="23" name="object 23"/>
            <p:cNvSpPr/>
            <p:nvPr/>
          </p:nvSpPr>
          <p:spPr>
            <a:xfrm>
              <a:off x="9329580" y="7403134"/>
              <a:ext cx="1287780" cy="532765"/>
            </a:xfrm>
            <a:custGeom>
              <a:avLst/>
              <a:gdLst/>
              <a:ahLst/>
              <a:cxnLst/>
              <a:rect l="l" t="t" r="r" b="b"/>
              <a:pathLst>
                <a:path w="1287779" h="532765">
                  <a:moveTo>
                    <a:pt x="0" y="88724"/>
                  </a:moveTo>
                  <a:lnTo>
                    <a:pt x="6972" y="54189"/>
                  </a:lnTo>
                  <a:lnTo>
                    <a:pt x="25984" y="25987"/>
                  </a:lnTo>
                  <a:lnTo>
                    <a:pt x="54179" y="6972"/>
                  </a:lnTo>
                  <a:lnTo>
                    <a:pt x="88699" y="0"/>
                  </a:lnTo>
                  <a:lnTo>
                    <a:pt x="1198897" y="0"/>
                  </a:lnTo>
                  <a:lnTo>
                    <a:pt x="1248116" y="14913"/>
                  </a:lnTo>
                  <a:lnTo>
                    <a:pt x="1280844" y="54774"/>
                  </a:lnTo>
                  <a:lnTo>
                    <a:pt x="1287597" y="88724"/>
                  </a:lnTo>
                  <a:lnTo>
                    <a:pt x="1287597" y="443499"/>
                  </a:lnTo>
                  <a:lnTo>
                    <a:pt x="1280628" y="478030"/>
                  </a:lnTo>
                  <a:lnTo>
                    <a:pt x="1261622" y="506223"/>
                  </a:lnTo>
                  <a:lnTo>
                    <a:pt x="1233428" y="525230"/>
                  </a:lnTo>
                  <a:lnTo>
                    <a:pt x="1198897" y="532198"/>
                  </a:lnTo>
                  <a:lnTo>
                    <a:pt x="88699" y="532198"/>
                  </a:lnTo>
                  <a:lnTo>
                    <a:pt x="54179" y="525230"/>
                  </a:lnTo>
                  <a:lnTo>
                    <a:pt x="25984" y="506223"/>
                  </a:lnTo>
                  <a:lnTo>
                    <a:pt x="6972" y="478030"/>
                  </a:lnTo>
                  <a:lnTo>
                    <a:pt x="0" y="443499"/>
                  </a:lnTo>
                  <a:lnTo>
                    <a:pt x="0" y="88724"/>
                  </a:lnTo>
                  <a:close/>
                </a:path>
              </a:pathLst>
            </a:custGeom>
            <a:ln w="19049">
              <a:solidFill>
                <a:srgbClr val="595959"/>
              </a:solidFill>
            </a:ln>
          </p:spPr>
          <p:txBody>
            <a:bodyPr wrap="square" lIns="0" tIns="0" rIns="0" bIns="0" rtlCol="0"/>
            <a:lstStyle/>
            <a:p>
              <a:endParaRPr sz="700"/>
            </a:p>
          </p:txBody>
        </p:sp>
      </p:grpSp>
      <p:sp>
        <p:nvSpPr>
          <p:cNvPr id="24" name="object 24"/>
          <p:cNvSpPr txBox="1"/>
          <p:nvPr/>
        </p:nvSpPr>
        <p:spPr>
          <a:xfrm>
            <a:off x="4787593" y="3779980"/>
            <a:ext cx="398145" cy="98745"/>
          </a:xfrm>
          <a:prstGeom prst="rect">
            <a:avLst/>
          </a:prstGeom>
        </p:spPr>
        <p:txBody>
          <a:bodyPr vert="horz" wrap="square" lIns="0" tIns="6350" rIns="0" bIns="0" rtlCol="0">
            <a:spAutoFit/>
          </a:bodyPr>
          <a:lstStyle/>
          <a:p>
            <a:pPr marL="6350">
              <a:spcBef>
                <a:spcPts val="50"/>
              </a:spcBef>
            </a:pPr>
            <a:r>
              <a:rPr sz="600" spc="-5" dirty="0"/>
              <a:t>Embedding</a:t>
            </a:r>
            <a:endParaRPr sz="600"/>
          </a:p>
        </p:txBody>
      </p:sp>
      <p:grpSp>
        <p:nvGrpSpPr>
          <p:cNvPr id="25" name="object 25"/>
          <p:cNvGrpSpPr/>
          <p:nvPr/>
        </p:nvGrpSpPr>
        <p:grpSpPr>
          <a:xfrm>
            <a:off x="4660028" y="860342"/>
            <a:ext cx="653415" cy="382905"/>
            <a:chOff x="9320055" y="1720683"/>
            <a:chExt cx="1306830" cy="765810"/>
          </a:xfrm>
        </p:grpSpPr>
        <p:sp>
          <p:nvSpPr>
            <p:cNvPr id="26" name="object 26"/>
            <p:cNvSpPr/>
            <p:nvPr/>
          </p:nvSpPr>
          <p:spPr>
            <a:xfrm>
              <a:off x="9329580" y="1730208"/>
              <a:ext cx="1287780" cy="746760"/>
            </a:xfrm>
            <a:custGeom>
              <a:avLst/>
              <a:gdLst/>
              <a:ahLst/>
              <a:cxnLst/>
              <a:rect l="l" t="t" r="r" b="b"/>
              <a:pathLst>
                <a:path w="1287779" h="746760">
                  <a:moveTo>
                    <a:pt x="1235997" y="746398"/>
                  </a:moveTo>
                  <a:lnTo>
                    <a:pt x="51624" y="746398"/>
                  </a:lnTo>
                  <a:lnTo>
                    <a:pt x="31535" y="742342"/>
                  </a:lnTo>
                  <a:lnTo>
                    <a:pt x="15124" y="731281"/>
                  </a:lnTo>
                  <a:lnTo>
                    <a:pt x="4058" y="714875"/>
                  </a:lnTo>
                  <a:lnTo>
                    <a:pt x="0" y="694783"/>
                  </a:lnTo>
                  <a:lnTo>
                    <a:pt x="0" y="51612"/>
                  </a:ln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close/>
                </a:path>
              </a:pathLst>
            </a:custGeom>
            <a:solidFill>
              <a:srgbClr val="CCE6CF"/>
            </a:solidFill>
          </p:spPr>
          <p:txBody>
            <a:bodyPr wrap="square" lIns="0" tIns="0" rIns="0" bIns="0" rtlCol="0"/>
            <a:lstStyle/>
            <a:p>
              <a:endParaRPr sz="700"/>
            </a:p>
          </p:txBody>
        </p:sp>
        <p:sp>
          <p:nvSpPr>
            <p:cNvPr id="27" name="object 27"/>
            <p:cNvSpPr/>
            <p:nvPr/>
          </p:nvSpPr>
          <p:spPr>
            <a:xfrm>
              <a:off x="9329580" y="1730208"/>
              <a:ext cx="1287780" cy="746760"/>
            </a:xfrm>
            <a:custGeom>
              <a:avLst/>
              <a:gdLst/>
              <a:ahLst/>
              <a:cxnLst/>
              <a:rect l="l" t="t" r="r" b="b"/>
              <a:pathLst>
                <a:path w="1287779" h="746760">
                  <a:moveTo>
                    <a:pt x="0" y="51612"/>
                  </a:moveTo>
                  <a:lnTo>
                    <a:pt x="4058" y="31522"/>
                  </a:lnTo>
                  <a:lnTo>
                    <a:pt x="15124" y="15116"/>
                  </a:lnTo>
                  <a:lnTo>
                    <a:pt x="31535" y="4055"/>
                  </a:lnTo>
                  <a:lnTo>
                    <a:pt x="51624" y="0"/>
                  </a:lnTo>
                  <a:lnTo>
                    <a:pt x="1235997" y="0"/>
                  </a:lnTo>
                  <a:lnTo>
                    <a:pt x="1272497" y="15117"/>
                  </a:lnTo>
                  <a:lnTo>
                    <a:pt x="1287597" y="51612"/>
                  </a:lnTo>
                  <a:lnTo>
                    <a:pt x="1287597" y="694783"/>
                  </a:lnTo>
                  <a:lnTo>
                    <a:pt x="1283542" y="714875"/>
                  </a:lnTo>
                  <a:lnTo>
                    <a:pt x="1272484" y="731281"/>
                  </a:lnTo>
                  <a:lnTo>
                    <a:pt x="1256083" y="742342"/>
                  </a:lnTo>
                  <a:lnTo>
                    <a:pt x="1235997" y="746398"/>
                  </a:lnTo>
                  <a:lnTo>
                    <a:pt x="51624" y="746398"/>
                  </a:lnTo>
                  <a:lnTo>
                    <a:pt x="31535" y="742342"/>
                  </a:lnTo>
                  <a:lnTo>
                    <a:pt x="15124" y="731281"/>
                  </a:lnTo>
                  <a:lnTo>
                    <a:pt x="4058" y="714875"/>
                  </a:lnTo>
                  <a:lnTo>
                    <a:pt x="0" y="694783"/>
                  </a:lnTo>
                  <a:lnTo>
                    <a:pt x="0" y="51612"/>
                  </a:lnTo>
                  <a:close/>
                </a:path>
              </a:pathLst>
            </a:custGeom>
            <a:ln w="19049">
              <a:solidFill>
                <a:srgbClr val="595959"/>
              </a:solidFill>
            </a:ln>
          </p:spPr>
          <p:txBody>
            <a:bodyPr wrap="square" lIns="0" tIns="0" rIns="0" bIns="0" rtlCol="0"/>
            <a:lstStyle/>
            <a:p>
              <a:endParaRPr sz="700"/>
            </a:p>
          </p:txBody>
        </p:sp>
      </p:grpSp>
      <p:sp>
        <p:nvSpPr>
          <p:cNvPr id="28" name="object 28"/>
          <p:cNvSpPr txBox="1"/>
          <p:nvPr/>
        </p:nvSpPr>
        <p:spPr>
          <a:xfrm>
            <a:off x="4770717" y="902671"/>
            <a:ext cx="432118" cy="276551"/>
          </a:xfrm>
          <a:prstGeom prst="rect">
            <a:avLst/>
          </a:prstGeom>
        </p:spPr>
        <p:txBody>
          <a:bodyPr vert="horz" wrap="square" lIns="0" tIns="5398" rIns="0" bIns="0" rtlCol="0">
            <a:spAutoFit/>
          </a:bodyPr>
          <a:lstStyle/>
          <a:p>
            <a:pPr marL="56832" marR="2540" indent="-50800">
              <a:lnSpc>
                <a:spcPct val="100699"/>
              </a:lnSpc>
              <a:spcBef>
                <a:spcPts val="43"/>
              </a:spcBef>
            </a:pPr>
            <a:r>
              <a:rPr sz="900" spc="-5" dirty="0"/>
              <a:t>Softmax output</a:t>
            </a:r>
            <a:endParaRPr sz="900"/>
          </a:p>
        </p:txBody>
      </p:sp>
      <p:grpSp>
        <p:nvGrpSpPr>
          <p:cNvPr id="29" name="object 29"/>
          <p:cNvGrpSpPr/>
          <p:nvPr/>
        </p:nvGrpSpPr>
        <p:grpSpPr>
          <a:xfrm>
            <a:off x="3940754" y="389767"/>
            <a:ext cx="1723073" cy="3978910"/>
            <a:chOff x="7881508" y="779533"/>
            <a:chExt cx="3446145" cy="7957820"/>
          </a:xfrm>
        </p:grpSpPr>
        <p:sp>
          <p:nvSpPr>
            <p:cNvPr id="30" name="object 30"/>
            <p:cNvSpPr/>
            <p:nvPr/>
          </p:nvSpPr>
          <p:spPr>
            <a:xfrm>
              <a:off x="8052633" y="6834036"/>
              <a:ext cx="0" cy="569595"/>
            </a:xfrm>
            <a:custGeom>
              <a:avLst/>
              <a:gdLst/>
              <a:ahLst/>
              <a:cxnLst/>
              <a:rect l="l" t="t" r="r" b="b"/>
              <a:pathLst>
                <a:path h="569595">
                  <a:moveTo>
                    <a:pt x="0" y="569098"/>
                  </a:moveTo>
                  <a:lnTo>
                    <a:pt x="0" y="0"/>
                  </a:lnTo>
                </a:path>
              </a:pathLst>
            </a:custGeom>
            <a:ln w="19049">
              <a:solidFill>
                <a:srgbClr val="595959"/>
              </a:solidFill>
            </a:ln>
          </p:spPr>
          <p:txBody>
            <a:bodyPr wrap="square" lIns="0" tIns="0" rIns="0" bIns="0" rtlCol="0"/>
            <a:lstStyle/>
            <a:p>
              <a:endParaRPr sz="700"/>
            </a:p>
          </p:txBody>
        </p:sp>
        <p:pic>
          <p:nvPicPr>
            <p:cNvPr id="31" name="object 31"/>
            <p:cNvPicPr/>
            <p:nvPr/>
          </p:nvPicPr>
          <p:blipFill>
            <a:blip r:embed="rId5" cstate="print"/>
            <a:stretch>
              <a:fillRect/>
            </a:stretch>
          </p:blipFill>
          <p:spPr>
            <a:xfrm>
              <a:off x="8011658" y="6738061"/>
              <a:ext cx="81974" cy="105499"/>
            </a:xfrm>
            <a:prstGeom prst="rect">
              <a:avLst/>
            </a:prstGeom>
          </p:spPr>
        </p:pic>
        <p:sp>
          <p:nvSpPr>
            <p:cNvPr id="32" name="object 32"/>
            <p:cNvSpPr/>
            <p:nvPr/>
          </p:nvSpPr>
          <p:spPr>
            <a:xfrm>
              <a:off x="9973379" y="6840636"/>
              <a:ext cx="0" cy="562610"/>
            </a:xfrm>
            <a:custGeom>
              <a:avLst/>
              <a:gdLst/>
              <a:ahLst/>
              <a:cxnLst/>
              <a:rect l="l" t="t" r="r" b="b"/>
              <a:pathLst>
                <a:path h="562609">
                  <a:moveTo>
                    <a:pt x="0" y="562498"/>
                  </a:moveTo>
                  <a:lnTo>
                    <a:pt x="0" y="0"/>
                  </a:lnTo>
                </a:path>
              </a:pathLst>
            </a:custGeom>
            <a:ln w="19049">
              <a:solidFill>
                <a:srgbClr val="595959"/>
              </a:solidFill>
            </a:ln>
          </p:spPr>
          <p:txBody>
            <a:bodyPr wrap="square" lIns="0" tIns="0" rIns="0" bIns="0" rtlCol="0"/>
            <a:lstStyle/>
            <a:p>
              <a:endParaRPr sz="700"/>
            </a:p>
          </p:txBody>
        </p:sp>
        <p:pic>
          <p:nvPicPr>
            <p:cNvPr id="33" name="object 33"/>
            <p:cNvPicPr/>
            <p:nvPr/>
          </p:nvPicPr>
          <p:blipFill>
            <a:blip r:embed="rId5" cstate="print"/>
            <a:stretch>
              <a:fillRect/>
            </a:stretch>
          </p:blipFill>
          <p:spPr>
            <a:xfrm>
              <a:off x="9932404" y="6744661"/>
              <a:ext cx="81974" cy="105499"/>
            </a:xfrm>
            <a:prstGeom prst="rect">
              <a:avLst/>
            </a:prstGeom>
          </p:spPr>
        </p:pic>
        <p:sp>
          <p:nvSpPr>
            <p:cNvPr id="34" name="object 34"/>
            <p:cNvSpPr/>
            <p:nvPr/>
          </p:nvSpPr>
          <p:spPr>
            <a:xfrm>
              <a:off x="8052633"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5" name="object 35"/>
            <p:cNvPicPr/>
            <p:nvPr/>
          </p:nvPicPr>
          <p:blipFill>
            <a:blip r:embed="rId5" cstate="print"/>
            <a:stretch>
              <a:fillRect/>
            </a:stretch>
          </p:blipFill>
          <p:spPr>
            <a:xfrm>
              <a:off x="8011658" y="7953408"/>
              <a:ext cx="81974" cy="105499"/>
            </a:xfrm>
            <a:prstGeom prst="rect">
              <a:avLst/>
            </a:prstGeom>
          </p:spPr>
        </p:pic>
        <p:sp>
          <p:nvSpPr>
            <p:cNvPr id="36" name="object 36"/>
            <p:cNvSpPr/>
            <p:nvPr/>
          </p:nvSpPr>
          <p:spPr>
            <a:xfrm>
              <a:off x="9973379" y="8049383"/>
              <a:ext cx="0" cy="688340"/>
            </a:xfrm>
            <a:custGeom>
              <a:avLst/>
              <a:gdLst/>
              <a:ahLst/>
              <a:cxnLst/>
              <a:rect l="l" t="t" r="r" b="b"/>
              <a:pathLst>
                <a:path h="688340">
                  <a:moveTo>
                    <a:pt x="0" y="687898"/>
                  </a:moveTo>
                  <a:lnTo>
                    <a:pt x="0" y="0"/>
                  </a:lnTo>
                </a:path>
              </a:pathLst>
            </a:custGeom>
            <a:ln w="19049">
              <a:solidFill>
                <a:srgbClr val="595959"/>
              </a:solidFill>
            </a:ln>
          </p:spPr>
          <p:txBody>
            <a:bodyPr wrap="square" lIns="0" tIns="0" rIns="0" bIns="0" rtlCol="0"/>
            <a:lstStyle/>
            <a:p>
              <a:endParaRPr sz="700"/>
            </a:p>
          </p:txBody>
        </p:sp>
        <p:pic>
          <p:nvPicPr>
            <p:cNvPr id="37" name="object 37"/>
            <p:cNvPicPr/>
            <p:nvPr/>
          </p:nvPicPr>
          <p:blipFill>
            <a:blip r:embed="rId5" cstate="print"/>
            <a:stretch>
              <a:fillRect/>
            </a:stretch>
          </p:blipFill>
          <p:spPr>
            <a:xfrm>
              <a:off x="9932404" y="7953408"/>
              <a:ext cx="81974" cy="105499"/>
            </a:xfrm>
            <a:prstGeom prst="rect">
              <a:avLst/>
            </a:prstGeom>
          </p:spPr>
        </p:pic>
        <p:sp>
          <p:nvSpPr>
            <p:cNvPr id="38" name="object 38"/>
            <p:cNvSpPr/>
            <p:nvPr/>
          </p:nvSpPr>
          <p:spPr>
            <a:xfrm>
              <a:off x="9973379" y="875510"/>
              <a:ext cx="0" cy="854710"/>
            </a:xfrm>
            <a:custGeom>
              <a:avLst/>
              <a:gdLst/>
              <a:ahLst/>
              <a:cxnLst/>
              <a:rect l="l" t="t" r="r" b="b"/>
              <a:pathLst>
                <a:path h="854710">
                  <a:moveTo>
                    <a:pt x="0" y="854698"/>
                  </a:moveTo>
                  <a:lnTo>
                    <a:pt x="0" y="0"/>
                  </a:lnTo>
                </a:path>
              </a:pathLst>
            </a:custGeom>
            <a:ln w="19049">
              <a:solidFill>
                <a:srgbClr val="595959"/>
              </a:solidFill>
            </a:ln>
          </p:spPr>
          <p:txBody>
            <a:bodyPr wrap="square" lIns="0" tIns="0" rIns="0" bIns="0" rtlCol="0"/>
            <a:lstStyle/>
            <a:p>
              <a:endParaRPr sz="700"/>
            </a:p>
          </p:txBody>
        </p:sp>
        <p:pic>
          <p:nvPicPr>
            <p:cNvPr id="39" name="object 39"/>
            <p:cNvPicPr/>
            <p:nvPr/>
          </p:nvPicPr>
          <p:blipFill>
            <a:blip r:embed="rId5" cstate="print"/>
            <a:stretch>
              <a:fillRect/>
            </a:stretch>
          </p:blipFill>
          <p:spPr>
            <a:xfrm>
              <a:off x="9932404" y="779533"/>
              <a:ext cx="81974" cy="105502"/>
            </a:xfrm>
            <a:prstGeom prst="rect">
              <a:avLst/>
            </a:prstGeom>
          </p:spPr>
        </p:pic>
        <p:sp>
          <p:nvSpPr>
            <p:cNvPr id="40" name="object 40"/>
            <p:cNvSpPr/>
            <p:nvPr/>
          </p:nvSpPr>
          <p:spPr>
            <a:xfrm>
              <a:off x="7891033" y="2476607"/>
              <a:ext cx="2082800" cy="2208530"/>
            </a:xfrm>
            <a:custGeom>
              <a:avLst/>
              <a:gdLst/>
              <a:ahLst/>
              <a:cxnLst/>
              <a:rect l="l" t="t" r="r" b="b"/>
              <a:pathLst>
                <a:path w="2082800" h="2208529">
                  <a:moveTo>
                    <a:pt x="2082345" y="0"/>
                  </a:moveTo>
                  <a:lnTo>
                    <a:pt x="2082345" y="176987"/>
                  </a:lnTo>
                </a:path>
                <a:path w="2082800" h="2208529">
                  <a:moveTo>
                    <a:pt x="0" y="1485334"/>
                  </a:moveTo>
                  <a:lnTo>
                    <a:pt x="0" y="1314809"/>
                  </a:lnTo>
                  <a:lnTo>
                    <a:pt x="1110097" y="1314809"/>
                  </a:lnTo>
                  <a:lnTo>
                    <a:pt x="1110097" y="2208333"/>
                  </a:lnTo>
                  <a:lnTo>
                    <a:pt x="1268997" y="2208333"/>
                  </a:lnTo>
                </a:path>
              </a:pathLst>
            </a:custGeom>
            <a:ln w="19049">
              <a:solidFill>
                <a:srgbClr val="595959"/>
              </a:solidFill>
            </a:ln>
          </p:spPr>
          <p:txBody>
            <a:bodyPr wrap="square" lIns="0" tIns="0" rIns="0" bIns="0" rtlCol="0"/>
            <a:lstStyle/>
            <a:p>
              <a:endParaRPr sz="700"/>
            </a:p>
          </p:txBody>
        </p:sp>
        <p:sp>
          <p:nvSpPr>
            <p:cNvPr id="41" name="object 41"/>
            <p:cNvSpPr/>
            <p:nvPr/>
          </p:nvSpPr>
          <p:spPr>
            <a:xfrm>
              <a:off x="9973379" y="1253959"/>
              <a:ext cx="1344930" cy="7157720"/>
            </a:xfrm>
            <a:custGeom>
              <a:avLst/>
              <a:gdLst/>
              <a:ahLst/>
              <a:cxnLst/>
              <a:rect l="l" t="t" r="r" b="b"/>
              <a:pathLst>
                <a:path w="1344929" h="7157720">
                  <a:moveTo>
                    <a:pt x="0" y="476249"/>
                  </a:moveTo>
                  <a:lnTo>
                    <a:pt x="0" y="0"/>
                  </a:lnTo>
                  <a:lnTo>
                    <a:pt x="1344697" y="0"/>
                  </a:lnTo>
                  <a:lnTo>
                    <a:pt x="1344697" y="7157623"/>
                  </a:lnTo>
                  <a:lnTo>
                    <a:pt x="599" y="7157623"/>
                  </a:lnTo>
                  <a:lnTo>
                    <a:pt x="599" y="6681424"/>
                  </a:lnTo>
                </a:path>
              </a:pathLst>
            </a:custGeom>
            <a:ln w="19049">
              <a:solidFill>
                <a:srgbClr val="595959"/>
              </a:solidFill>
              <a:prstDash val="lgDash"/>
            </a:ln>
          </p:spPr>
          <p:txBody>
            <a:bodyPr wrap="square" lIns="0" tIns="0" rIns="0" bIns="0" rtlCol="0"/>
            <a:lstStyle/>
            <a:p>
              <a:endParaRPr sz="700"/>
            </a:p>
          </p:txBody>
        </p:sp>
      </p:grpSp>
      <p:sp>
        <p:nvSpPr>
          <p:cNvPr id="42" name="object 42"/>
          <p:cNvSpPr txBox="1"/>
          <p:nvPr/>
        </p:nvSpPr>
        <p:spPr>
          <a:xfrm>
            <a:off x="4286592" y="4219941"/>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43" name="object 43"/>
          <p:cNvSpPr txBox="1"/>
          <p:nvPr/>
        </p:nvSpPr>
        <p:spPr>
          <a:xfrm>
            <a:off x="4751592" y="16949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0" y="9126556"/>
              <a:ext cx="18287963" cy="1160422"/>
            </a:xfrm>
            <a:prstGeom prst="rect">
              <a:avLst/>
            </a:prstGeom>
          </p:spPr>
        </p:pic>
        <p:pic>
          <p:nvPicPr>
            <p:cNvPr id="4" name="object 4"/>
            <p:cNvPicPr/>
            <p:nvPr/>
          </p:nvPicPr>
          <p:blipFill>
            <a:blip r:embed="rId3" cstate="print"/>
            <a:stretch>
              <a:fillRect/>
            </a:stretch>
          </p:blipFill>
          <p:spPr>
            <a:xfrm>
              <a:off x="17012465" y="9448306"/>
              <a:ext cx="829498" cy="497648"/>
            </a:xfrm>
            <a:prstGeom prst="rect">
              <a:avLst/>
            </a:prstGeom>
          </p:spPr>
        </p:pic>
        <p:pic>
          <p:nvPicPr>
            <p:cNvPr id="5" name="object 5"/>
            <p:cNvPicPr/>
            <p:nvPr/>
          </p:nvPicPr>
          <p:blipFill>
            <a:blip r:embed="rId4" cstate="print"/>
            <a:stretch>
              <a:fillRect/>
            </a:stretch>
          </p:blipFill>
          <p:spPr>
            <a:xfrm>
              <a:off x="201167" y="9343031"/>
              <a:ext cx="3492993" cy="772123"/>
            </a:xfrm>
            <a:prstGeom prst="rect">
              <a:avLst/>
            </a:prstGeom>
          </p:spPr>
        </p:pic>
      </p:grpSp>
      <p:sp>
        <p:nvSpPr>
          <p:cNvPr id="6" name="object 6"/>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spc="-5" dirty="0"/>
              <a:t>Transformers</a:t>
            </a:r>
          </a:p>
        </p:txBody>
      </p:sp>
      <p:grpSp>
        <p:nvGrpSpPr>
          <p:cNvPr id="7" name="object 7"/>
          <p:cNvGrpSpPr/>
          <p:nvPr/>
        </p:nvGrpSpPr>
        <p:grpSpPr>
          <a:xfrm>
            <a:off x="6817037" y="1077524"/>
            <a:ext cx="909003" cy="3091498"/>
            <a:chOff x="13634073" y="2155048"/>
            <a:chExt cx="1818005" cy="6182995"/>
          </a:xfrm>
        </p:grpSpPr>
        <p:sp>
          <p:nvSpPr>
            <p:cNvPr id="8" name="object 8"/>
            <p:cNvSpPr/>
            <p:nvPr/>
          </p:nvSpPr>
          <p:spPr>
            <a:xfrm>
              <a:off x="14326746" y="2164573"/>
              <a:ext cx="1116330" cy="6163945"/>
            </a:xfrm>
            <a:custGeom>
              <a:avLst/>
              <a:gdLst/>
              <a:ahLst/>
              <a:cxnLst/>
              <a:rect l="l" t="t" r="r" b="b"/>
              <a:pathLst>
                <a:path w="1116330" h="6163945">
                  <a:moveTo>
                    <a:pt x="0" y="476246"/>
                  </a:moveTo>
                  <a:lnTo>
                    <a:pt x="0" y="0"/>
                  </a:lnTo>
                  <a:lnTo>
                    <a:pt x="1115722" y="0"/>
                  </a:lnTo>
                  <a:lnTo>
                    <a:pt x="1115722" y="6163560"/>
                  </a:lnTo>
                  <a:lnTo>
                    <a:pt x="499" y="6163560"/>
                  </a:lnTo>
                  <a:lnTo>
                    <a:pt x="499" y="5687361"/>
                  </a:lnTo>
                </a:path>
              </a:pathLst>
            </a:custGeom>
            <a:ln w="19049">
              <a:solidFill>
                <a:srgbClr val="595959"/>
              </a:solidFill>
              <a:prstDash val="lgDash"/>
            </a:ln>
          </p:spPr>
          <p:txBody>
            <a:bodyPr wrap="square" lIns="0" tIns="0" rIns="0" bIns="0" rtlCol="0"/>
            <a:lstStyle/>
            <a:p>
              <a:endParaRPr sz="700"/>
            </a:p>
          </p:txBody>
        </p:sp>
        <p:sp>
          <p:nvSpPr>
            <p:cNvPr id="9" name="object 9"/>
            <p:cNvSpPr/>
            <p:nvPr/>
          </p:nvSpPr>
          <p:spPr>
            <a:xfrm>
              <a:off x="13643598" y="3415868"/>
              <a:ext cx="1598295" cy="3413125"/>
            </a:xfrm>
            <a:custGeom>
              <a:avLst/>
              <a:gdLst/>
              <a:ahLst/>
              <a:cxnLst/>
              <a:rect l="l" t="t" r="r" b="b"/>
              <a:pathLst>
                <a:path w="1598294" h="3413125">
                  <a:moveTo>
                    <a:pt x="1465572" y="3412768"/>
                  </a:moveTo>
                  <a:lnTo>
                    <a:pt x="132249" y="3412768"/>
                  </a:lnTo>
                  <a:lnTo>
                    <a:pt x="90444" y="3406027"/>
                  </a:lnTo>
                  <a:lnTo>
                    <a:pt x="54140" y="3387256"/>
                  </a:lnTo>
                  <a:lnTo>
                    <a:pt x="25513" y="3358633"/>
                  </a:lnTo>
                  <a:lnTo>
                    <a:pt x="6741" y="3322336"/>
                  </a:lnTo>
                  <a:lnTo>
                    <a:pt x="0" y="3280543"/>
                  </a:lnTo>
                  <a:lnTo>
                    <a:pt x="0" y="132224"/>
                  </a:lnTo>
                  <a:lnTo>
                    <a:pt x="6741" y="90431"/>
                  </a:lnTo>
                  <a:lnTo>
                    <a:pt x="25513" y="54134"/>
                  </a:lnTo>
                  <a:lnTo>
                    <a:pt x="54140" y="25511"/>
                  </a:lnTo>
                  <a:lnTo>
                    <a:pt x="90444" y="6740"/>
                  </a:lnTo>
                  <a:lnTo>
                    <a:pt x="132249" y="0"/>
                  </a:lnTo>
                  <a:lnTo>
                    <a:pt x="1465572" y="0"/>
                  </a:lnTo>
                  <a:lnTo>
                    <a:pt x="1516175" y="10062"/>
                  </a:lnTo>
                  <a:lnTo>
                    <a:pt x="1559071" y="38724"/>
                  </a:lnTo>
                  <a:lnTo>
                    <a:pt x="1587746" y="81621"/>
                  </a:lnTo>
                  <a:lnTo>
                    <a:pt x="1597821" y="132224"/>
                  </a:lnTo>
                  <a:lnTo>
                    <a:pt x="1597821" y="3280543"/>
                  </a:lnTo>
                  <a:lnTo>
                    <a:pt x="1591078" y="3322336"/>
                  </a:lnTo>
                  <a:lnTo>
                    <a:pt x="1572301" y="3358633"/>
                  </a:lnTo>
                  <a:lnTo>
                    <a:pt x="1543670" y="3387256"/>
                  </a:lnTo>
                  <a:lnTo>
                    <a:pt x="1507367" y="3406027"/>
                  </a:lnTo>
                  <a:lnTo>
                    <a:pt x="1465572" y="3412768"/>
                  </a:lnTo>
                  <a:close/>
                </a:path>
              </a:pathLst>
            </a:custGeom>
            <a:solidFill>
              <a:srgbClr val="FFE1BC"/>
            </a:solidFill>
          </p:spPr>
          <p:txBody>
            <a:bodyPr wrap="square" lIns="0" tIns="0" rIns="0" bIns="0" rtlCol="0"/>
            <a:lstStyle/>
            <a:p>
              <a:endParaRPr sz="700"/>
            </a:p>
          </p:txBody>
        </p:sp>
        <p:sp>
          <p:nvSpPr>
            <p:cNvPr id="10" name="object 10"/>
            <p:cNvSpPr/>
            <p:nvPr/>
          </p:nvSpPr>
          <p:spPr>
            <a:xfrm>
              <a:off x="13643598" y="3415868"/>
              <a:ext cx="1598295" cy="3413125"/>
            </a:xfrm>
            <a:custGeom>
              <a:avLst/>
              <a:gdLst/>
              <a:ahLst/>
              <a:cxnLst/>
              <a:rect l="l" t="t" r="r" b="b"/>
              <a:pathLst>
                <a:path w="1598294" h="3413125">
                  <a:moveTo>
                    <a:pt x="0" y="132224"/>
                  </a:moveTo>
                  <a:lnTo>
                    <a:pt x="6741" y="90431"/>
                  </a:lnTo>
                  <a:lnTo>
                    <a:pt x="25513" y="54134"/>
                  </a:lnTo>
                  <a:lnTo>
                    <a:pt x="54140" y="25511"/>
                  </a:lnTo>
                  <a:lnTo>
                    <a:pt x="90444" y="6740"/>
                  </a:lnTo>
                  <a:lnTo>
                    <a:pt x="132249" y="0"/>
                  </a:lnTo>
                  <a:lnTo>
                    <a:pt x="1465572" y="0"/>
                  </a:lnTo>
                  <a:lnTo>
                    <a:pt x="1516175" y="10062"/>
                  </a:lnTo>
                  <a:lnTo>
                    <a:pt x="1559071" y="38724"/>
                  </a:lnTo>
                  <a:lnTo>
                    <a:pt x="1587746" y="81621"/>
                  </a:lnTo>
                  <a:lnTo>
                    <a:pt x="1597821" y="132224"/>
                  </a:lnTo>
                  <a:lnTo>
                    <a:pt x="1597821" y="3280543"/>
                  </a:lnTo>
                  <a:lnTo>
                    <a:pt x="1591078" y="3322336"/>
                  </a:lnTo>
                  <a:lnTo>
                    <a:pt x="1572301" y="3358633"/>
                  </a:lnTo>
                  <a:lnTo>
                    <a:pt x="1543670" y="3387256"/>
                  </a:lnTo>
                  <a:lnTo>
                    <a:pt x="1507367" y="3406027"/>
                  </a:lnTo>
                  <a:lnTo>
                    <a:pt x="1465572" y="3412768"/>
                  </a:lnTo>
                  <a:lnTo>
                    <a:pt x="132249" y="3412768"/>
                  </a:lnTo>
                  <a:lnTo>
                    <a:pt x="90444" y="3406027"/>
                  </a:lnTo>
                  <a:lnTo>
                    <a:pt x="54140" y="3387256"/>
                  </a:lnTo>
                  <a:lnTo>
                    <a:pt x="25513" y="3358633"/>
                  </a:lnTo>
                  <a:lnTo>
                    <a:pt x="6741" y="3322336"/>
                  </a:lnTo>
                  <a:lnTo>
                    <a:pt x="0" y="3280543"/>
                  </a:lnTo>
                  <a:lnTo>
                    <a:pt x="0" y="132224"/>
                  </a:lnTo>
                  <a:close/>
                </a:path>
              </a:pathLst>
            </a:custGeom>
            <a:ln w="19049">
              <a:solidFill>
                <a:srgbClr val="595959"/>
              </a:solidFill>
            </a:ln>
          </p:spPr>
          <p:txBody>
            <a:bodyPr wrap="square" lIns="0" tIns="0" rIns="0" bIns="0" rtlCol="0"/>
            <a:lstStyle/>
            <a:p>
              <a:endParaRPr sz="700"/>
            </a:p>
          </p:txBody>
        </p:sp>
      </p:grpSp>
      <p:sp>
        <p:nvSpPr>
          <p:cNvPr id="11" name="object 11"/>
          <p:cNvSpPr txBox="1"/>
          <p:nvPr/>
        </p:nvSpPr>
        <p:spPr>
          <a:xfrm>
            <a:off x="6933241" y="2478978"/>
            <a:ext cx="576263" cy="166712"/>
          </a:xfrm>
          <a:prstGeom prst="rect">
            <a:avLst/>
          </a:prstGeom>
        </p:spPr>
        <p:txBody>
          <a:bodyPr vert="horz" wrap="square" lIns="0" tIns="0" rIns="0" bIns="0" rtlCol="0">
            <a:spAutoFit/>
          </a:bodyPr>
          <a:lstStyle/>
          <a:p>
            <a:pPr>
              <a:lnSpc>
                <a:spcPts val="1328"/>
              </a:lnSpc>
            </a:pPr>
            <a:r>
              <a:rPr sz="1200" spc="-5" dirty="0"/>
              <a:t>Decoder</a:t>
            </a:r>
            <a:endParaRPr sz="1200"/>
          </a:p>
        </p:txBody>
      </p:sp>
      <p:grpSp>
        <p:nvGrpSpPr>
          <p:cNvPr id="12" name="object 12"/>
          <p:cNvGrpSpPr/>
          <p:nvPr/>
        </p:nvGrpSpPr>
        <p:grpSpPr>
          <a:xfrm>
            <a:off x="6888273" y="922688"/>
            <a:ext cx="550228" cy="3344863"/>
            <a:chOff x="13776546" y="1845376"/>
            <a:chExt cx="1100455" cy="6689725"/>
          </a:xfrm>
        </p:grpSpPr>
        <p:sp>
          <p:nvSpPr>
            <p:cNvPr id="13" name="object 13"/>
            <p:cNvSpPr/>
            <p:nvPr/>
          </p:nvSpPr>
          <p:spPr>
            <a:xfrm>
              <a:off x="13786071" y="7404960"/>
              <a:ext cx="1081405" cy="447040"/>
            </a:xfrm>
            <a:custGeom>
              <a:avLst/>
              <a:gdLst/>
              <a:ahLst/>
              <a:cxnLst/>
              <a:rect l="l" t="t" r="r" b="b"/>
              <a:pathLst>
                <a:path w="1081405" h="447040">
                  <a:moveTo>
                    <a:pt x="1006847" y="446924"/>
                  </a:moveTo>
                  <a:lnTo>
                    <a:pt x="74499" y="446924"/>
                  </a:lnTo>
                  <a:lnTo>
                    <a:pt x="45499" y="441070"/>
                  </a:lnTo>
                  <a:lnTo>
                    <a:pt x="21818" y="425108"/>
                  </a:lnTo>
                  <a:lnTo>
                    <a:pt x="5853" y="401435"/>
                  </a:lnTo>
                  <a:lnTo>
                    <a:pt x="0" y="372449"/>
                  </a:lnTo>
                  <a:lnTo>
                    <a:pt x="0" y="74474"/>
                  </a:lnTo>
                  <a:lnTo>
                    <a:pt x="5853" y="45488"/>
                  </a:lnTo>
                  <a:lnTo>
                    <a:pt x="21818" y="21815"/>
                  </a:lnTo>
                  <a:lnTo>
                    <a:pt x="45499" y="5853"/>
                  </a:lnTo>
                  <a:lnTo>
                    <a:pt x="74499" y="0"/>
                  </a:lnTo>
                  <a:lnTo>
                    <a:pt x="1006847" y="0"/>
                  </a:lnTo>
                  <a:lnTo>
                    <a:pt x="1048174" y="12498"/>
                  </a:lnTo>
                  <a:lnTo>
                    <a:pt x="1075654" y="45971"/>
                  </a:lnTo>
                  <a:lnTo>
                    <a:pt x="1081322" y="74474"/>
                  </a:lnTo>
                  <a:lnTo>
                    <a:pt x="1081322" y="372449"/>
                  </a:lnTo>
                  <a:lnTo>
                    <a:pt x="1075469" y="401435"/>
                  </a:lnTo>
                  <a:lnTo>
                    <a:pt x="1059507" y="425108"/>
                  </a:lnTo>
                  <a:lnTo>
                    <a:pt x="1035834" y="441070"/>
                  </a:lnTo>
                  <a:lnTo>
                    <a:pt x="1006847" y="446924"/>
                  </a:lnTo>
                  <a:close/>
                </a:path>
              </a:pathLst>
            </a:custGeom>
            <a:solidFill>
              <a:srgbClr val="FDDFE1"/>
            </a:solidFill>
          </p:spPr>
          <p:txBody>
            <a:bodyPr wrap="square" lIns="0" tIns="0" rIns="0" bIns="0" rtlCol="0"/>
            <a:lstStyle/>
            <a:p>
              <a:endParaRPr sz="700"/>
            </a:p>
          </p:txBody>
        </p:sp>
        <p:sp>
          <p:nvSpPr>
            <p:cNvPr id="14" name="object 14"/>
            <p:cNvSpPr/>
            <p:nvPr/>
          </p:nvSpPr>
          <p:spPr>
            <a:xfrm>
              <a:off x="13786071" y="7404960"/>
              <a:ext cx="1081405" cy="447040"/>
            </a:xfrm>
            <a:custGeom>
              <a:avLst/>
              <a:gdLst/>
              <a:ahLst/>
              <a:cxnLst/>
              <a:rect l="l" t="t" r="r" b="b"/>
              <a:pathLst>
                <a:path w="1081405" h="447040">
                  <a:moveTo>
                    <a:pt x="0" y="74474"/>
                  </a:moveTo>
                  <a:lnTo>
                    <a:pt x="5853" y="45488"/>
                  </a:lnTo>
                  <a:lnTo>
                    <a:pt x="21818" y="21815"/>
                  </a:lnTo>
                  <a:lnTo>
                    <a:pt x="45499" y="5853"/>
                  </a:lnTo>
                  <a:lnTo>
                    <a:pt x="74499" y="0"/>
                  </a:lnTo>
                  <a:lnTo>
                    <a:pt x="1006847" y="0"/>
                  </a:lnTo>
                  <a:lnTo>
                    <a:pt x="1048174" y="12498"/>
                  </a:lnTo>
                  <a:lnTo>
                    <a:pt x="1075654" y="45971"/>
                  </a:lnTo>
                  <a:lnTo>
                    <a:pt x="1081322" y="74474"/>
                  </a:lnTo>
                  <a:lnTo>
                    <a:pt x="1081322" y="372449"/>
                  </a:lnTo>
                  <a:lnTo>
                    <a:pt x="1075469" y="401435"/>
                  </a:lnTo>
                  <a:lnTo>
                    <a:pt x="1059507" y="425108"/>
                  </a:lnTo>
                  <a:lnTo>
                    <a:pt x="1035834" y="441070"/>
                  </a:lnTo>
                  <a:lnTo>
                    <a:pt x="1006847" y="446924"/>
                  </a:lnTo>
                  <a:lnTo>
                    <a:pt x="74499" y="446924"/>
                  </a:lnTo>
                  <a:lnTo>
                    <a:pt x="45499" y="441070"/>
                  </a:lnTo>
                  <a:lnTo>
                    <a:pt x="21818" y="425108"/>
                  </a:lnTo>
                  <a:lnTo>
                    <a:pt x="5853" y="401435"/>
                  </a:lnTo>
                  <a:lnTo>
                    <a:pt x="0" y="372449"/>
                  </a:lnTo>
                  <a:lnTo>
                    <a:pt x="0" y="74474"/>
                  </a:lnTo>
                  <a:close/>
                </a:path>
              </a:pathLst>
            </a:custGeom>
            <a:ln w="19049">
              <a:solidFill>
                <a:srgbClr val="595959"/>
              </a:solidFill>
            </a:ln>
          </p:spPr>
          <p:txBody>
            <a:bodyPr wrap="square" lIns="0" tIns="0" rIns="0" bIns="0" rtlCol="0"/>
            <a:lstStyle/>
            <a:p>
              <a:endParaRPr sz="700"/>
            </a:p>
          </p:txBody>
        </p:sp>
        <p:sp>
          <p:nvSpPr>
            <p:cNvPr id="15" name="object 15"/>
            <p:cNvSpPr/>
            <p:nvPr/>
          </p:nvSpPr>
          <p:spPr>
            <a:xfrm>
              <a:off x="13786071" y="2640819"/>
              <a:ext cx="1081405" cy="627380"/>
            </a:xfrm>
            <a:custGeom>
              <a:avLst/>
              <a:gdLst/>
              <a:ahLst/>
              <a:cxnLst/>
              <a:rect l="l" t="t" r="r" b="b"/>
              <a:pathLst>
                <a:path w="1081405" h="627379">
                  <a:moveTo>
                    <a:pt x="1037997" y="626823"/>
                  </a:moveTo>
                  <a:lnTo>
                    <a:pt x="43349" y="626823"/>
                  </a:lnTo>
                  <a:lnTo>
                    <a:pt x="26472" y="623418"/>
                  </a:lnTo>
                  <a:lnTo>
                    <a:pt x="12693" y="614130"/>
                  </a:lnTo>
                  <a:lnTo>
                    <a:pt x="3405" y="600351"/>
                  </a:lnTo>
                  <a:lnTo>
                    <a:pt x="0" y="583473"/>
                  </a:lnTo>
                  <a:lnTo>
                    <a:pt x="0" y="43349"/>
                  </a:lnTo>
                  <a:lnTo>
                    <a:pt x="3405" y="26472"/>
                  </a:lnTo>
                  <a:lnTo>
                    <a:pt x="12693" y="12693"/>
                  </a:lnTo>
                  <a:lnTo>
                    <a:pt x="26472" y="3405"/>
                  </a:lnTo>
                  <a:lnTo>
                    <a:pt x="43349" y="0"/>
                  </a:lnTo>
                  <a:lnTo>
                    <a:pt x="1037997" y="0"/>
                  </a:lnTo>
                  <a:lnTo>
                    <a:pt x="1074045" y="19299"/>
                  </a:lnTo>
                  <a:lnTo>
                    <a:pt x="1081322" y="43349"/>
                  </a:lnTo>
                  <a:lnTo>
                    <a:pt x="1081322" y="583473"/>
                  </a:lnTo>
                  <a:lnTo>
                    <a:pt x="1077917" y="600351"/>
                  </a:lnTo>
                  <a:lnTo>
                    <a:pt x="1068632" y="614130"/>
                  </a:lnTo>
                  <a:lnTo>
                    <a:pt x="1054860" y="623418"/>
                  </a:lnTo>
                  <a:lnTo>
                    <a:pt x="1037997" y="626823"/>
                  </a:lnTo>
                  <a:close/>
                </a:path>
              </a:pathLst>
            </a:custGeom>
            <a:solidFill>
              <a:srgbClr val="CCE6CF"/>
            </a:solidFill>
          </p:spPr>
          <p:txBody>
            <a:bodyPr wrap="square" lIns="0" tIns="0" rIns="0" bIns="0" rtlCol="0"/>
            <a:lstStyle/>
            <a:p>
              <a:endParaRPr sz="700"/>
            </a:p>
          </p:txBody>
        </p:sp>
        <p:sp>
          <p:nvSpPr>
            <p:cNvPr id="16" name="object 16"/>
            <p:cNvSpPr/>
            <p:nvPr/>
          </p:nvSpPr>
          <p:spPr>
            <a:xfrm>
              <a:off x="13786071" y="2640819"/>
              <a:ext cx="1081405" cy="4764405"/>
            </a:xfrm>
            <a:custGeom>
              <a:avLst/>
              <a:gdLst/>
              <a:ahLst/>
              <a:cxnLst/>
              <a:rect l="l" t="t" r="r" b="b"/>
              <a:pathLst>
                <a:path w="1081405" h="4764405">
                  <a:moveTo>
                    <a:pt x="0" y="43349"/>
                  </a:moveTo>
                  <a:lnTo>
                    <a:pt x="3405" y="26472"/>
                  </a:lnTo>
                  <a:lnTo>
                    <a:pt x="12693" y="12693"/>
                  </a:lnTo>
                  <a:lnTo>
                    <a:pt x="26472" y="3405"/>
                  </a:lnTo>
                  <a:lnTo>
                    <a:pt x="43349" y="0"/>
                  </a:lnTo>
                  <a:lnTo>
                    <a:pt x="1037997" y="0"/>
                  </a:lnTo>
                  <a:lnTo>
                    <a:pt x="1074045" y="19299"/>
                  </a:lnTo>
                  <a:lnTo>
                    <a:pt x="1081322" y="43349"/>
                  </a:lnTo>
                  <a:lnTo>
                    <a:pt x="1081322" y="583473"/>
                  </a:lnTo>
                  <a:lnTo>
                    <a:pt x="1077917" y="600351"/>
                  </a:lnTo>
                  <a:lnTo>
                    <a:pt x="1068632" y="614130"/>
                  </a:lnTo>
                  <a:lnTo>
                    <a:pt x="1054860" y="623418"/>
                  </a:lnTo>
                  <a:lnTo>
                    <a:pt x="1037997" y="626823"/>
                  </a:lnTo>
                  <a:lnTo>
                    <a:pt x="43349" y="626823"/>
                  </a:lnTo>
                  <a:lnTo>
                    <a:pt x="26472" y="623418"/>
                  </a:lnTo>
                  <a:lnTo>
                    <a:pt x="12693" y="614130"/>
                  </a:lnTo>
                  <a:lnTo>
                    <a:pt x="3405" y="600351"/>
                  </a:lnTo>
                  <a:lnTo>
                    <a:pt x="0" y="583473"/>
                  </a:lnTo>
                  <a:lnTo>
                    <a:pt x="0" y="43349"/>
                  </a:lnTo>
                  <a:close/>
                </a:path>
                <a:path w="1081405" h="4764405">
                  <a:moveTo>
                    <a:pt x="540673" y="4764140"/>
                  </a:moveTo>
                  <a:lnTo>
                    <a:pt x="540673" y="4310066"/>
                  </a:lnTo>
                </a:path>
              </a:pathLst>
            </a:custGeom>
            <a:ln w="19049">
              <a:solidFill>
                <a:srgbClr val="595959"/>
              </a:solidFill>
            </a:ln>
          </p:spPr>
          <p:txBody>
            <a:bodyPr wrap="square" lIns="0" tIns="0" rIns="0" bIns="0" rtlCol="0"/>
            <a:lstStyle/>
            <a:p>
              <a:endParaRPr sz="700"/>
            </a:p>
          </p:txBody>
        </p:sp>
        <p:pic>
          <p:nvPicPr>
            <p:cNvPr id="17" name="object 17"/>
            <p:cNvPicPr/>
            <p:nvPr/>
          </p:nvPicPr>
          <p:blipFill>
            <a:blip r:embed="rId5" cstate="print"/>
            <a:stretch>
              <a:fillRect/>
            </a:stretch>
          </p:blipFill>
          <p:spPr>
            <a:xfrm>
              <a:off x="14285745" y="6854886"/>
              <a:ext cx="81974" cy="105524"/>
            </a:xfrm>
            <a:prstGeom prst="rect">
              <a:avLst/>
            </a:prstGeom>
          </p:spPr>
        </p:pic>
        <p:sp>
          <p:nvSpPr>
            <p:cNvPr id="18" name="object 18"/>
            <p:cNvSpPr/>
            <p:nvPr/>
          </p:nvSpPr>
          <p:spPr>
            <a:xfrm>
              <a:off x="14326745" y="7965984"/>
              <a:ext cx="0" cy="559435"/>
            </a:xfrm>
            <a:custGeom>
              <a:avLst/>
              <a:gdLst/>
              <a:ahLst/>
              <a:cxnLst/>
              <a:rect l="l" t="t" r="r" b="b"/>
              <a:pathLst>
                <a:path h="559434">
                  <a:moveTo>
                    <a:pt x="0" y="559373"/>
                  </a:moveTo>
                  <a:lnTo>
                    <a:pt x="0" y="0"/>
                  </a:lnTo>
                </a:path>
              </a:pathLst>
            </a:custGeom>
            <a:ln w="19049">
              <a:solidFill>
                <a:srgbClr val="595959"/>
              </a:solidFill>
            </a:ln>
          </p:spPr>
          <p:txBody>
            <a:bodyPr wrap="square" lIns="0" tIns="0" rIns="0" bIns="0" rtlCol="0"/>
            <a:lstStyle/>
            <a:p>
              <a:endParaRPr sz="700"/>
            </a:p>
          </p:txBody>
        </p:sp>
        <p:pic>
          <p:nvPicPr>
            <p:cNvPr id="19" name="object 19"/>
            <p:cNvPicPr/>
            <p:nvPr/>
          </p:nvPicPr>
          <p:blipFill>
            <a:blip r:embed="rId5" cstate="print"/>
            <a:stretch>
              <a:fillRect/>
            </a:stretch>
          </p:blipFill>
          <p:spPr>
            <a:xfrm>
              <a:off x="14285745" y="7870009"/>
              <a:ext cx="81974" cy="105499"/>
            </a:xfrm>
            <a:prstGeom prst="rect">
              <a:avLst/>
            </a:prstGeom>
          </p:spPr>
        </p:pic>
        <p:sp>
          <p:nvSpPr>
            <p:cNvPr id="20" name="object 20"/>
            <p:cNvSpPr/>
            <p:nvPr/>
          </p:nvSpPr>
          <p:spPr>
            <a:xfrm>
              <a:off x="14326745" y="1941351"/>
              <a:ext cx="0" cy="699770"/>
            </a:xfrm>
            <a:custGeom>
              <a:avLst/>
              <a:gdLst/>
              <a:ahLst/>
              <a:cxnLst/>
              <a:rect l="l" t="t" r="r" b="b"/>
              <a:pathLst>
                <a:path h="699769">
                  <a:moveTo>
                    <a:pt x="0" y="699468"/>
                  </a:moveTo>
                  <a:lnTo>
                    <a:pt x="0" y="0"/>
                  </a:lnTo>
                </a:path>
              </a:pathLst>
            </a:custGeom>
            <a:ln w="19049">
              <a:solidFill>
                <a:srgbClr val="595959"/>
              </a:solidFill>
            </a:ln>
          </p:spPr>
          <p:txBody>
            <a:bodyPr wrap="square" lIns="0" tIns="0" rIns="0" bIns="0" rtlCol="0"/>
            <a:lstStyle/>
            <a:p>
              <a:endParaRPr sz="700"/>
            </a:p>
          </p:txBody>
        </p:sp>
        <p:pic>
          <p:nvPicPr>
            <p:cNvPr id="21" name="object 21"/>
            <p:cNvPicPr/>
            <p:nvPr/>
          </p:nvPicPr>
          <p:blipFill>
            <a:blip r:embed="rId5" cstate="print"/>
            <a:stretch>
              <a:fillRect/>
            </a:stretch>
          </p:blipFill>
          <p:spPr>
            <a:xfrm>
              <a:off x="14285745" y="1845376"/>
              <a:ext cx="81974" cy="105499"/>
            </a:xfrm>
            <a:prstGeom prst="rect">
              <a:avLst/>
            </a:prstGeom>
          </p:spPr>
        </p:pic>
        <p:sp>
          <p:nvSpPr>
            <p:cNvPr id="22" name="object 22"/>
            <p:cNvSpPr/>
            <p:nvPr/>
          </p:nvSpPr>
          <p:spPr>
            <a:xfrm>
              <a:off x="14326745" y="3267643"/>
              <a:ext cx="0" cy="149225"/>
            </a:xfrm>
            <a:custGeom>
              <a:avLst/>
              <a:gdLst/>
              <a:ahLst/>
              <a:cxnLst/>
              <a:rect l="l" t="t" r="r" b="b"/>
              <a:pathLst>
                <a:path h="149225">
                  <a:moveTo>
                    <a:pt x="0" y="0"/>
                  </a:moveTo>
                  <a:lnTo>
                    <a:pt x="0" y="148649"/>
                  </a:lnTo>
                </a:path>
              </a:pathLst>
            </a:custGeom>
            <a:ln w="19049">
              <a:solidFill>
                <a:srgbClr val="595959"/>
              </a:solidFill>
            </a:ln>
          </p:spPr>
          <p:txBody>
            <a:bodyPr wrap="square" lIns="0" tIns="0" rIns="0" bIns="0" rtlCol="0"/>
            <a:lstStyle/>
            <a:p>
              <a:endParaRPr sz="700"/>
            </a:p>
          </p:txBody>
        </p:sp>
      </p:grpSp>
      <p:sp>
        <p:nvSpPr>
          <p:cNvPr id="23" name="object 23"/>
          <p:cNvSpPr txBox="1"/>
          <p:nvPr/>
        </p:nvSpPr>
        <p:spPr>
          <a:xfrm>
            <a:off x="6743447" y="4150309"/>
            <a:ext cx="351155" cy="191078"/>
          </a:xfrm>
          <a:prstGeom prst="rect">
            <a:avLst/>
          </a:prstGeom>
        </p:spPr>
        <p:txBody>
          <a:bodyPr vert="horz" wrap="square" lIns="0" tIns="6350" rIns="0" bIns="0" rtlCol="0">
            <a:spAutoFit/>
          </a:bodyPr>
          <a:lstStyle/>
          <a:p>
            <a:pPr marL="6350">
              <a:spcBef>
                <a:spcPts val="50"/>
              </a:spcBef>
            </a:pPr>
            <a:r>
              <a:rPr sz="1200" spc="-5" dirty="0"/>
              <a:t>Input</a:t>
            </a:r>
            <a:endParaRPr sz="1200"/>
          </a:p>
        </p:txBody>
      </p:sp>
      <p:sp>
        <p:nvSpPr>
          <p:cNvPr id="24" name="object 24"/>
          <p:cNvSpPr txBox="1"/>
          <p:nvPr/>
        </p:nvSpPr>
        <p:spPr>
          <a:xfrm>
            <a:off x="6928260" y="748738"/>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
        <p:nvSpPr>
          <p:cNvPr id="25" name="object 25"/>
          <p:cNvSpPr/>
          <p:nvPr/>
        </p:nvSpPr>
        <p:spPr>
          <a:xfrm>
            <a:off x="6218025" y="2399245"/>
            <a:ext cx="1977073" cy="714375"/>
          </a:xfrm>
          <a:custGeom>
            <a:avLst/>
            <a:gdLst/>
            <a:ahLst/>
            <a:cxnLst/>
            <a:rect l="l" t="t" r="r" b="b"/>
            <a:pathLst>
              <a:path w="3954144" h="1428750">
                <a:moveTo>
                  <a:pt x="3953992" y="1428597"/>
                </a:moveTo>
                <a:lnTo>
                  <a:pt x="0" y="1428597"/>
                </a:lnTo>
                <a:lnTo>
                  <a:pt x="0" y="0"/>
                </a:lnTo>
                <a:lnTo>
                  <a:pt x="3953992" y="0"/>
                </a:lnTo>
                <a:lnTo>
                  <a:pt x="3953992" y="1428597"/>
                </a:lnTo>
                <a:close/>
              </a:path>
            </a:pathLst>
          </a:custGeom>
          <a:solidFill>
            <a:srgbClr val="FFAA3F"/>
          </a:solidFill>
        </p:spPr>
        <p:txBody>
          <a:bodyPr wrap="square" lIns="0" tIns="0" rIns="0" bIns="0" rtlCol="0"/>
          <a:lstStyle/>
          <a:p>
            <a:endParaRPr sz="700"/>
          </a:p>
        </p:txBody>
      </p:sp>
      <p:sp>
        <p:nvSpPr>
          <p:cNvPr id="26" name="object 26"/>
          <p:cNvSpPr txBox="1"/>
          <p:nvPr/>
        </p:nvSpPr>
        <p:spPr>
          <a:xfrm>
            <a:off x="6218025" y="2399245"/>
            <a:ext cx="1625600" cy="585417"/>
          </a:xfrm>
          <a:prstGeom prst="rect">
            <a:avLst/>
          </a:prstGeom>
          <a:solidFill>
            <a:srgbClr val="FFAA3F"/>
          </a:solidFill>
        </p:spPr>
        <p:txBody>
          <a:bodyPr vert="horz" wrap="square" lIns="0" tIns="45720" rIns="0" bIns="0" rtlCol="0">
            <a:spAutoFit/>
          </a:bodyPr>
          <a:lstStyle/>
          <a:p>
            <a:pPr marL="652145" indent="-294323">
              <a:lnSpc>
                <a:spcPct val="114999"/>
              </a:lnSpc>
              <a:spcBef>
                <a:spcPts val="360"/>
              </a:spcBef>
            </a:pPr>
            <a:r>
              <a:rPr sz="1600" b="1" spc="-5" dirty="0">
                <a:latin typeface="Lato"/>
                <a:cs typeface="Lato"/>
              </a:rPr>
              <a:t>Decoder</a:t>
            </a:r>
            <a:r>
              <a:rPr sz="1600" b="1" spc="-63" dirty="0">
                <a:latin typeface="Lato"/>
                <a:cs typeface="Lato"/>
              </a:rPr>
              <a:t> </a:t>
            </a:r>
            <a:r>
              <a:rPr sz="1600" b="1" spc="-10" dirty="0">
                <a:latin typeface="Lato"/>
                <a:cs typeface="Lato"/>
              </a:rPr>
              <a:t>Only </a:t>
            </a:r>
            <a:r>
              <a:rPr sz="1600" b="1" spc="-5" dirty="0">
                <a:latin typeface="Lato"/>
                <a:cs typeface="Lato"/>
              </a:rPr>
              <a:t>Models</a:t>
            </a:r>
            <a:endParaRPr sz="1600">
              <a:latin typeface="Lato"/>
              <a:cs typeface="Lato"/>
            </a:endParaRPr>
          </a:p>
        </p:txBody>
      </p:sp>
      <p:grpSp>
        <p:nvGrpSpPr>
          <p:cNvPr id="27" name="object 27"/>
          <p:cNvGrpSpPr/>
          <p:nvPr/>
        </p:nvGrpSpPr>
        <p:grpSpPr>
          <a:xfrm>
            <a:off x="1557197" y="2246083"/>
            <a:ext cx="808673" cy="1166495"/>
            <a:chOff x="3114393" y="4492166"/>
            <a:chExt cx="1617345" cy="2332990"/>
          </a:xfrm>
        </p:grpSpPr>
        <p:sp>
          <p:nvSpPr>
            <p:cNvPr id="28" name="object 28"/>
            <p:cNvSpPr/>
            <p:nvPr/>
          </p:nvSpPr>
          <p:spPr>
            <a:xfrm>
              <a:off x="3123918" y="4501691"/>
              <a:ext cx="1598295" cy="2313940"/>
            </a:xfrm>
            <a:custGeom>
              <a:avLst/>
              <a:gdLst/>
              <a:ahLst/>
              <a:cxnLst/>
              <a:rect l="l" t="t" r="r" b="b"/>
              <a:pathLst>
                <a:path w="1598295" h="2313940">
                  <a:moveTo>
                    <a:pt x="1465572" y="2313820"/>
                  </a:moveTo>
                  <a:lnTo>
                    <a:pt x="132224" y="2313820"/>
                  </a:lnTo>
                  <a:lnTo>
                    <a:pt x="90431" y="2307079"/>
                  </a:lnTo>
                  <a:lnTo>
                    <a:pt x="54134" y="2288308"/>
                  </a:lnTo>
                  <a:lnTo>
                    <a:pt x="25511" y="2259685"/>
                  </a:lnTo>
                  <a:lnTo>
                    <a:pt x="6740" y="2223388"/>
                  </a:lnTo>
                  <a:lnTo>
                    <a:pt x="0" y="2181595"/>
                  </a:lnTo>
                  <a:lnTo>
                    <a:pt x="0" y="132249"/>
                  </a:lnTo>
                  <a:lnTo>
                    <a:pt x="6740" y="90454"/>
                  </a:lnTo>
                  <a:lnTo>
                    <a:pt x="25511" y="54151"/>
                  </a:lnTo>
                  <a:lnTo>
                    <a:pt x="54134" y="25520"/>
                  </a:lnTo>
                  <a:lnTo>
                    <a:pt x="90431" y="6743"/>
                  </a:lnTo>
                  <a:lnTo>
                    <a:pt x="132224" y="0"/>
                  </a:lnTo>
                  <a:lnTo>
                    <a:pt x="1465572" y="0"/>
                  </a:lnTo>
                  <a:lnTo>
                    <a:pt x="1516175" y="10074"/>
                  </a:lnTo>
                  <a:lnTo>
                    <a:pt x="1559071" y="38749"/>
                  </a:lnTo>
                  <a:lnTo>
                    <a:pt x="1587734" y="81646"/>
                  </a:lnTo>
                  <a:lnTo>
                    <a:pt x="1597796" y="132249"/>
                  </a:lnTo>
                  <a:lnTo>
                    <a:pt x="1597796" y="2181595"/>
                  </a:lnTo>
                  <a:lnTo>
                    <a:pt x="1591055" y="2223388"/>
                  </a:lnTo>
                  <a:lnTo>
                    <a:pt x="1572284" y="2259685"/>
                  </a:lnTo>
                  <a:lnTo>
                    <a:pt x="1543661" y="2288308"/>
                  </a:lnTo>
                  <a:lnTo>
                    <a:pt x="1507364" y="2307079"/>
                  </a:lnTo>
                  <a:lnTo>
                    <a:pt x="1465572" y="2313820"/>
                  </a:lnTo>
                  <a:close/>
                </a:path>
              </a:pathLst>
            </a:custGeom>
            <a:solidFill>
              <a:srgbClr val="C1E8F7"/>
            </a:solidFill>
          </p:spPr>
          <p:txBody>
            <a:bodyPr wrap="square" lIns="0" tIns="0" rIns="0" bIns="0" rtlCol="0"/>
            <a:lstStyle/>
            <a:p>
              <a:endParaRPr sz="700"/>
            </a:p>
          </p:txBody>
        </p:sp>
        <p:sp>
          <p:nvSpPr>
            <p:cNvPr id="29" name="object 29"/>
            <p:cNvSpPr/>
            <p:nvPr/>
          </p:nvSpPr>
          <p:spPr>
            <a:xfrm>
              <a:off x="3123918" y="4501691"/>
              <a:ext cx="1598295" cy="2313940"/>
            </a:xfrm>
            <a:custGeom>
              <a:avLst/>
              <a:gdLst/>
              <a:ahLst/>
              <a:cxnLst/>
              <a:rect l="l" t="t" r="r" b="b"/>
              <a:pathLst>
                <a:path w="1598295" h="2313940">
                  <a:moveTo>
                    <a:pt x="0" y="132249"/>
                  </a:moveTo>
                  <a:lnTo>
                    <a:pt x="6740" y="90454"/>
                  </a:lnTo>
                  <a:lnTo>
                    <a:pt x="25511" y="54151"/>
                  </a:lnTo>
                  <a:lnTo>
                    <a:pt x="54134" y="25520"/>
                  </a:lnTo>
                  <a:lnTo>
                    <a:pt x="90431" y="6743"/>
                  </a:lnTo>
                  <a:lnTo>
                    <a:pt x="132224" y="0"/>
                  </a:lnTo>
                  <a:lnTo>
                    <a:pt x="1465572" y="0"/>
                  </a:lnTo>
                  <a:lnTo>
                    <a:pt x="1516175" y="10074"/>
                  </a:lnTo>
                  <a:lnTo>
                    <a:pt x="1559071" y="38749"/>
                  </a:lnTo>
                  <a:lnTo>
                    <a:pt x="1587734" y="81646"/>
                  </a:lnTo>
                  <a:lnTo>
                    <a:pt x="1597796" y="132249"/>
                  </a:lnTo>
                  <a:lnTo>
                    <a:pt x="1597796" y="2181595"/>
                  </a:lnTo>
                  <a:lnTo>
                    <a:pt x="1591055" y="2223388"/>
                  </a:lnTo>
                  <a:lnTo>
                    <a:pt x="1572284" y="2259685"/>
                  </a:lnTo>
                  <a:lnTo>
                    <a:pt x="1543661" y="2288308"/>
                  </a:lnTo>
                  <a:lnTo>
                    <a:pt x="1507364" y="2307079"/>
                  </a:lnTo>
                  <a:lnTo>
                    <a:pt x="1465572" y="2313820"/>
                  </a:lnTo>
                  <a:lnTo>
                    <a:pt x="132224" y="2313820"/>
                  </a:lnTo>
                  <a:lnTo>
                    <a:pt x="90431" y="2307079"/>
                  </a:lnTo>
                  <a:lnTo>
                    <a:pt x="54134" y="2288308"/>
                  </a:lnTo>
                  <a:lnTo>
                    <a:pt x="25511" y="2259685"/>
                  </a:lnTo>
                  <a:lnTo>
                    <a:pt x="6740" y="2223388"/>
                  </a:lnTo>
                  <a:lnTo>
                    <a:pt x="0" y="2181595"/>
                  </a:lnTo>
                  <a:lnTo>
                    <a:pt x="0" y="132249"/>
                  </a:lnTo>
                  <a:close/>
                </a:path>
              </a:pathLst>
            </a:custGeom>
            <a:ln w="19049">
              <a:solidFill>
                <a:srgbClr val="595959"/>
              </a:solidFill>
            </a:ln>
          </p:spPr>
          <p:txBody>
            <a:bodyPr wrap="square" lIns="0" tIns="0" rIns="0" bIns="0" rtlCol="0"/>
            <a:lstStyle/>
            <a:p>
              <a:endParaRPr sz="700"/>
            </a:p>
          </p:txBody>
        </p:sp>
      </p:grpSp>
      <p:sp>
        <p:nvSpPr>
          <p:cNvPr id="30" name="object 30"/>
          <p:cNvSpPr txBox="1"/>
          <p:nvPr/>
        </p:nvSpPr>
        <p:spPr>
          <a:xfrm>
            <a:off x="1677594" y="2747158"/>
            <a:ext cx="567690" cy="166712"/>
          </a:xfrm>
          <a:prstGeom prst="rect">
            <a:avLst/>
          </a:prstGeom>
        </p:spPr>
        <p:txBody>
          <a:bodyPr vert="horz" wrap="square" lIns="0" tIns="0" rIns="0" bIns="0" rtlCol="0">
            <a:spAutoFit/>
          </a:bodyPr>
          <a:lstStyle/>
          <a:p>
            <a:pPr>
              <a:lnSpc>
                <a:spcPts val="1328"/>
              </a:lnSpc>
            </a:pPr>
            <a:r>
              <a:rPr sz="1200" spc="-5" dirty="0"/>
              <a:t>Encoder</a:t>
            </a:r>
            <a:endParaRPr sz="1200"/>
          </a:p>
        </p:txBody>
      </p:sp>
      <p:grpSp>
        <p:nvGrpSpPr>
          <p:cNvPr id="31" name="object 31"/>
          <p:cNvGrpSpPr/>
          <p:nvPr/>
        </p:nvGrpSpPr>
        <p:grpSpPr>
          <a:xfrm>
            <a:off x="1754159" y="1464297"/>
            <a:ext cx="550228" cy="2459990"/>
            <a:chOff x="3508318" y="2928594"/>
            <a:chExt cx="1100455" cy="4919980"/>
          </a:xfrm>
        </p:grpSpPr>
        <p:sp>
          <p:nvSpPr>
            <p:cNvPr id="32" name="object 32"/>
            <p:cNvSpPr/>
            <p:nvPr/>
          </p:nvSpPr>
          <p:spPr>
            <a:xfrm>
              <a:off x="3517868" y="7391610"/>
              <a:ext cx="1081405" cy="447040"/>
            </a:xfrm>
            <a:custGeom>
              <a:avLst/>
              <a:gdLst/>
              <a:ahLst/>
              <a:cxnLst/>
              <a:rect l="l" t="t" r="r" b="b"/>
              <a:pathLst>
                <a:path w="1081404" h="447040">
                  <a:moveTo>
                    <a:pt x="1006822" y="446949"/>
                  </a:moveTo>
                  <a:lnTo>
                    <a:pt x="74499" y="446949"/>
                  </a:lnTo>
                  <a:lnTo>
                    <a:pt x="45499" y="441095"/>
                  </a:lnTo>
                  <a:lnTo>
                    <a:pt x="21818" y="425130"/>
                  </a:lnTo>
                  <a:lnTo>
                    <a:pt x="5853" y="401449"/>
                  </a:lnTo>
                  <a:lnTo>
                    <a:pt x="0" y="372449"/>
                  </a:lnTo>
                  <a:lnTo>
                    <a:pt x="0" y="74499"/>
                  </a:lnTo>
                  <a:lnTo>
                    <a:pt x="5853" y="45499"/>
                  </a:lnTo>
                  <a:lnTo>
                    <a:pt x="21818" y="21818"/>
                  </a:lnTo>
                  <a:lnTo>
                    <a:pt x="45499" y="5853"/>
                  </a:lnTo>
                  <a:lnTo>
                    <a:pt x="74499" y="0"/>
                  </a:lnTo>
                  <a:lnTo>
                    <a:pt x="1006822" y="0"/>
                  </a:lnTo>
                  <a:lnTo>
                    <a:pt x="1048163" y="12519"/>
                  </a:lnTo>
                  <a:lnTo>
                    <a:pt x="1075650" y="45996"/>
                  </a:lnTo>
                  <a:lnTo>
                    <a:pt x="1081322" y="74499"/>
                  </a:lnTo>
                  <a:lnTo>
                    <a:pt x="1081322" y="372449"/>
                  </a:lnTo>
                  <a:lnTo>
                    <a:pt x="1075468" y="401449"/>
                  </a:lnTo>
                  <a:lnTo>
                    <a:pt x="1059504" y="425130"/>
                  </a:lnTo>
                  <a:lnTo>
                    <a:pt x="1035823" y="441095"/>
                  </a:lnTo>
                  <a:lnTo>
                    <a:pt x="1006822" y="446949"/>
                  </a:lnTo>
                  <a:close/>
                </a:path>
              </a:pathLst>
            </a:custGeom>
            <a:solidFill>
              <a:srgbClr val="FDDFE1"/>
            </a:solidFill>
          </p:spPr>
          <p:txBody>
            <a:bodyPr wrap="square" lIns="0" tIns="0" rIns="0" bIns="0" rtlCol="0"/>
            <a:lstStyle/>
            <a:p>
              <a:endParaRPr sz="700"/>
            </a:p>
          </p:txBody>
        </p:sp>
        <p:sp>
          <p:nvSpPr>
            <p:cNvPr id="33" name="object 33"/>
            <p:cNvSpPr/>
            <p:nvPr/>
          </p:nvSpPr>
          <p:spPr>
            <a:xfrm>
              <a:off x="3517868" y="7391610"/>
              <a:ext cx="1081405" cy="447040"/>
            </a:xfrm>
            <a:custGeom>
              <a:avLst/>
              <a:gdLst/>
              <a:ahLst/>
              <a:cxnLst/>
              <a:rect l="l" t="t" r="r" b="b"/>
              <a:pathLst>
                <a:path w="1081404" h="447040">
                  <a:moveTo>
                    <a:pt x="0" y="74499"/>
                  </a:moveTo>
                  <a:lnTo>
                    <a:pt x="5853" y="45499"/>
                  </a:lnTo>
                  <a:lnTo>
                    <a:pt x="21818" y="21818"/>
                  </a:lnTo>
                  <a:lnTo>
                    <a:pt x="45499" y="5853"/>
                  </a:lnTo>
                  <a:lnTo>
                    <a:pt x="74499" y="0"/>
                  </a:lnTo>
                  <a:lnTo>
                    <a:pt x="1006822" y="0"/>
                  </a:lnTo>
                  <a:lnTo>
                    <a:pt x="1048163" y="12519"/>
                  </a:lnTo>
                  <a:lnTo>
                    <a:pt x="1075650" y="45996"/>
                  </a:lnTo>
                  <a:lnTo>
                    <a:pt x="1081322" y="74499"/>
                  </a:lnTo>
                  <a:lnTo>
                    <a:pt x="1081322" y="372449"/>
                  </a:lnTo>
                  <a:lnTo>
                    <a:pt x="1075468" y="401449"/>
                  </a:lnTo>
                  <a:lnTo>
                    <a:pt x="1059504" y="425130"/>
                  </a:lnTo>
                  <a:lnTo>
                    <a:pt x="1035823" y="441095"/>
                  </a:lnTo>
                  <a:lnTo>
                    <a:pt x="1006822" y="446949"/>
                  </a:lnTo>
                  <a:lnTo>
                    <a:pt x="74499" y="446949"/>
                  </a:lnTo>
                  <a:lnTo>
                    <a:pt x="45499" y="441095"/>
                  </a:lnTo>
                  <a:lnTo>
                    <a:pt x="21818" y="425130"/>
                  </a:lnTo>
                  <a:lnTo>
                    <a:pt x="5853" y="401449"/>
                  </a:lnTo>
                  <a:lnTo>
                    <a:pt x="0" y="372449"/>
                  </a:lnTo>
                  <a:lnTo>
                    <a:pt x="0" y="74499"/>
                  </a:lnTo>
                  <a:close/>
                </a:path>
              </a:pathLst>
            </a:custGeom>
            <a:ln w="19049">
              <a:solidFill>
                <a:srgbClr val="595959"/>
              </a:solidFill>
            </a:ln>
          </p:spPr>
          <p:txBody>
            <a:bodyPr wrap="square" lIns="0" tIns="0" rIns="0" bIns="0" rtlCol="0"/>
            <a:lstStyle/>
            <a:p>
              <a:endParaRPr sz="700"/>
            </a:p>
          </p:txBody>
        </p:sp>
        <p:sp>
          <p:nvSpPr>
            <p:cNvPr id="34" name="object 34"/>
            <p:cNvSpPr/>
            <p:nvPr/>
          </p:nvSpPr>
          <p:spPr>
            <a:xfrm>
              <a:off x="3517843" y="3724042"/>
              <a:ext cx="1081405" cy="627380"/>
            </a:xfrm>
            <a:custGeom>
              <a:avLst/>
              <a:gdLst/>
              <a:ahLst/>
              <a:cxnLst/>
              <a:rect l="l" t="t" r="r" b="b"/>
              <a:pathLst>
                <a:path w="1081404" h="627379">
                  <a:moveTo>
                    <a:pt x="1037972" y="626823"/>
                  </a:moveTo>
                  <a:lnTo>
                    <a:pt x="43349" y="626823"/>
                  </a:lnTo>
                  <a:lnTo>
                    <a:pt x="26472" y="623414"/>
                  </a:lnTo>
                  <a:lnTo>
                    <a:pt x="12693" y="614120"/>
                  </a:lnTo>
                  <a:lnTo>
                    <a:pt x="3405" y="600340"/>
                  </a:lnTo>
                  <a:lnTo>
                    <a:pt x="0" y="583473"/>
                  </a:lnTo>
                  <a:lnTo>
                    <a:pt x="0" y="43324"/>
                  </a:lnTo>
                  <a:lnTo>
                    <a:pt x="3405" y="26462"/>
                  </a:lnTo>
                  <a:lnTo>
                    <a:pt x="12693" y="12690"/>
                  </a:lnTo>
                  <a:lnTo>
                    <a:pt x="26472" y="3405"/>
                  </a:lnTo>
                  <a:lnTo>
                    <a:pt x="43349" y="0"/>
                  </a:lnTo>
                  <a:lnTo>
                    <a:pt x="1037972" y="0"/>
                  </a:lnTo>
                  <a:lnTo>
                    <a:pt x="1074034" y="19274"/>
                  </a:lnTo>
                  <a:lnTo>
                    <a:pt x="1081322" y="43324"/>
                  </a:lnTo>
                  <a:lnTo>
                    <a:pt x="1081322" y="583473"/>
                  </a:lnTo>
                  <a:lnTo>
                    <a:pt x="1077917" y="600340"/>
                  </a:lnTo>
                  <a:lnTo>
                    <a:pt x="1068629" y="614120"/>
                  </a:lnTo>
                  <a:lnTo>
                    <a:pt x="1054850" y="623414"/>
                  </a:lnTo>
                  <a:lnTo>
                    <a:pt x="1037972" y="626823"/>
                  </a:lnTo>
                  <a:close/>
                </a:path>
              </a:pathLst>
            </a:custGeom>
            <a:solidFill>
              <a:srgbClr val="CCE6CF"/>
            </a:solidFill>
          </p:spPr>
          <p:txBody>
            <a:bodyPr wrap="square" lIns="0" tIns="0" rIns="0" bIns="0" rtlCol="0"/>
            <a:lstStyle/>
            <a:p>
              <a:endParaRPr sz="700"/>
            </a:p>
          </p:txBody>
        </p:sp>
        <p:sp>
          <p:nvSpPr>
            <p:cNvPr id="35" name="object 35"/>
            <p:cNvSpPr/>
            <p:nvPr/>
          </p:nvSpPr>
          <p:spPr>
            <a:xfrm>
              <a:off x="3517843" y="3724042"/>
              <a:ext cx="1081405" cy="3667760"/>
            </a:xfrm>
            <a:custGeom>
              <a:avLst/>
              <a:gdLst/>
              <a:ahLst/>
              <a:cxnLst/>
              <a:rect l="l" t="t" r="r" b="b"/>
              <a:pathLst>
                <a:path w="1081404" h="3667759">
                  <a:moveTo>
                    <a:pt x="0" y="43324"/>
                  </a:moveTo>
                  <a:lnTo>
                    <a:pt x="3405" y="26462"/>
                  </a:lnTo>
                  <a:lnTo>
                    <a:pt x="12693" y="12690"/>
                  </a:lnTo>
                  <a:lnTo>
                    <a:pt x="26472" y="3405"/>
                  </a:lnTo>
                  <a:lnTo>
                    <a:pt x="43349" y="0"/>
                  </a:lnTo>
                  <a:lnTo>
                    <a:pt x="1037972" y="0"/>
                  </a:lnTo>
                  <a:lnTo>
                    <a:pt x="1074034" y="19274"/>
                  </a:lnTo>
                  <a:lnTo>
                    <a:pt x="1081322" y="43324"/>
                  </a:lnTo>
                  <a:lnTo>
                    <a:pt x="1081322" y="583473"/>
                  </a:lnTo>
                  <a:lnTo>
                    <a:pt x="1077917" y="600340"/>
                  </a:lnTo>
                  <a:lnTo>
                    <a:pt x="1068629" y="614120"/>
                  </a:lnTo>
                  <a:lnTo>
                    <a:pt x="1054850" y="623414"/>
                  </a:lnTo>
                  <a:lnTo>
                    <a:pt x="1037972" y="626823"/>
                  </a:lnTo>
                  <a:lnTo>
                    <a:pt x="43349" y="626823"/>
                  </a:lnTo>
                  <a:lnTo>
                    <a:pt x="26472" y="623414"/>
                  </a:lnTo>
                  <a:lnTo>
                    <a:pt x="12693" y="614120"/>
                  </a:lnTo>
                  <a:lnTo>
                    <a:pt x="3405" y="600340"/>
                  </a:lnTo>
                  <a:lnTo>
                    <a:pt x="0" y="583473"/>
                  </a:lnTo>
                  <a:lnTo>
                    <a:pt x="0" y="43324"/>
                  </a:lnTo>
                  <a:close/>
                </a:path>
                <a:path w="1081404" h="3667759">
                  <a:moveTo>
                    <a:pt x="540698" y="3667567"/>
                  </a:moveTo>
                  <a:lnTo>
                    <a:pt x="540698" y="3207943"/>
                  </a:lnTo>
                </a:path>
              </a:pathLst>
            </a:custGeom>
            <a:ln w="19049">
              <a:solidFill>
                <a:srgbClr val="595959"/>
              </a:solidFill>
            </a:ln>
          </p:spPr>
          <p:txBody>
            <a:bodyPr wrap="square" lIns="0" tIns="0" rIns="0" bIns="0" rtlCol="0"/>
            <a:lstStyle/>
            <a:p>
              <a:endParaRPr sz="700"/>
            </a:p>
          </p:txBody>
        </p:sp>
        <p:pic>
          <p:nvPicPr>
            <p:cNvPr id="36" name="object 36"/>
            <p:cNvPicPr/>
            <p:nvPr/>
          </p:nvPicPr>
          <p:blipFill>
            <a:blip r:embed="rId5" cstate="print"/>
            <a:stretch>
              <a:fillRect/>
            </a:stretch>
          </p:blipFill>
          <p:spPr>
            <a:xfrm>
              <a:off x="4017542" y="6836011"/>
              <a:ext cx="81974" cy="105499"/>
            </a:xfrm>
            <a:prstGeom prst="rect">
              <a:avLst/>
            </a:prstGeom>
          </p:spPr>
        </p:pic>
        <p:sp>
          <p:nvSpPr>
            <p:cNvPr id="37" name="object 37"/>
            <p:cNvSpPr/>
            <p:nvPr/>
          </p:nvSpPr>
          <p:spPr>
            <a:xfrm>
              <a:off x="4058491" y="3024568"/>
              <a:ext cx="0" cy="699770"/>
            </a:xfrm>
            <a:custGeom>
              <a:avLst/>
              <a:gdLst/>
              <a:ahLst/>
              <a:cxnLst/>
              <a:rect l="l" t="t" r="r" b="b"/>
              <a:pathLst>
                <a:path h="699770">
                  <a:moveTo>
                    <a:pt x="0" y="699473"/>
                  </a:moveTo>
                  <a:lnTo>
                    <a:pt x="0" y="0"/>
                  </a:lnTo>
                </a:path>
              </a:pathLst>
            </a:custGeom>
            <a:ln w="19049">
              <a:solidFill>
                <a:srgbClr val="595959"/>
              </a:solidFill>
            </a:ln>
          </p:spPr>
          <p:txBody>
            <a:bodyPr wrap="square" lIns="0" tIns="0" rIns="0" bIns="0" rtlCol="0"/>
            <a:lstStyle/>
            <a:p>
              <a:endParaRPr sz="700"/>
            </a:p>
          </p:txBody>
        </p:sp>
        <p:pic>
          <p:nvPicPr>
            <p:cNvPr id="38" name="object 38"/>
            <p:cNvPicPr/>
            <p:nvPr/>
          </p:nvPicPr>
          <p:blipFill>
            <a:blip r:embed="rId6" cstate="print"/>
            <a:stretch>
              <a:fillRect/>
            </a:stretch>
          </p:blipFill>
          <p:spPr>
            <a:xfrm>
              <a:off x="4017517" y="2928594"/>
              <a:ext cx="81974" cy="105499"/>
            </a:xfrm>
            <a:prstGeom prst="rect">
              <a:avLst/>
            </a:prstGeom>
          </p:spPr>
        </p:pic>
        <p:sp>
          <p:nvSpPr>
            <p:cNvPr id="39" name="object 39"/>
            <p:cNvSpPr/>
            <p:nvPr/>
          </p:nvSpPr>
          <p:spPr>
            <a:xfrm>
              <a:off x="4058491" y="4350866"/>
              <a:ext cx="0" cy="149225"/>
            </a:xfrm>
            <a:custGeom>
              <a:avLst/>
              <a:gdLst/>
              <a:ahLst/>
              <a:cxnLst/>
              <a:rect l="l" t="t" r="r" b="b"/>
              <a:pathLst>
                <a:path h="149225">
                  <a:moveTo>
                    <a:pt x="0" y="0"/>
                  </a:moveTo>
                  <a:lnTo>
                    <a:pt x="0" y="148624"/>
                  </a:lnTo>
                </a:path>
              </a:pathLst>
            </a:custGeom>
            <a:ln w="19049">
              <a:solidFill>
                <a:srgbClr val="595959"/>
              </a:solidFill>
            </a:ln>
          </p:spPr>
          <p:txBody>
            <a:bodyPr wrap="square" lIns="0" tIns="0" rIns="0" bIns="0" rtlCol="0"/>
            <a:lstStyle/>
            <a:p>
              <a:endParaRPr sz="700"/>
            </a:p>
          </p:txBody>
        </p:sp>
      </p:grpSp>
      <p:sp>
        <p:nvSpPr>
          <p:cNvPr id="40" name="object 40"/>
          <p:cNvSpPr txBox="1"/>
          <p:nvPr/>
        </p:nvSpPr>
        <p:spPr>
          <a:xfrm>
            <a:off x="1794152" y="1290347"/>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grpSp>
        <p:nvGrpSpPr>
          <p:cNvPr id="41" name="object 41"/>
          <p:cNvGrpSpPr/>
          <p:nvPr/>
        </p:nvGrpSpPr>
        <p:grpSpPr>
          <a:xfrm>
            <a:off x="2008771" y="3928330"/>
            <a:ext cx="41275" cy="327978"/>
            <a:chOff x="4017541" y="7856659"/>
            <a:chExt cx="82550" cy="655955"/>
          </a:xfrm>
        </p:grpSpPr>
        <p:sp>
          <p:nvSpPr>
            <p:cNvPr id="42" name="object 42"/>
            <p:cNvSpPr/>
            <p:nvPr/>
          </p:nvSpPr>
          <p:spPr>
            <a:xfrm>
              <a:off x="4058541" y="7952634"/>
              <a:ext cx="0" cy="559435"/>
            </a:xfrm>
            <a:custGeom>
              <a:avLst/>
              <a:gdLst/>
              <a:ahLst/>
              <a:cxnLst/>
              <a:rect l="l" t="t" r="r" b="b"/>
              <a:pathLst>
                <a:path h="559434">
                  <a:moveTo>
                    <a:pt x="0" y="559398"/>
                  </a:moveTo>
                  <a:lnTo>
                    <a:pt x="0" y="0"/>
                  </a:lnTo>
                </a:path>
              </a:pathLst>
            </a:custGeom>
            <a:ln w="19049">
              <a:solidFill>
                <a:srgbClr val="595959"/>
              </a:solidFill>
            </a:ln>
          </p:spPr>
          <p:txBody>
            <a:bodyPr wrap="square" lIns="0" tIns="0" rIns="0" bIns="0" rtlCol="0"/>
            <a:lstStyle/>
            <a:p>
              <a:endParaRPr sz="700"/>
            </a:p>
          </p:txBody>
        </p:sp>
        <p:pic>
          <p:nvPicPr>
            <p:cNvPr id="43" name="object 43"/>
            <p:cNvPicPr/>
            <p:nvPr/>
          </p:nvPicPr>
          <p:blipFill>
            <a:blip r:embed="rId7" cstate="print"/>
            <a:stretch>
              <a:fillRect/>
            </a:stretch>
          </p:blipFill>
          <p:spPr>
            <a:xfrm>
              <a:off x="4017541" y="7856659"/>
              <a:ext cx="81974" cy="105499"/>
            </a:xfrm>
            <a:prstGeom prst="rect">
              <a:avLst/>
            </a:prstGeom>
          </p:spPr>
        </p:pic>
      </p:grpSp>
      <p:sp>
        <p:nvSpPr>
          <p:cNvPr id="44" name="object 44"/>
          <p:cNvSpPr txBox="1"/>
          <p:nvPr/>
        </p:nvSpPr>
        <p:spPr>
          <a:xfrm>
            <a:off x="2099271" y="4143632"/>
            <a:ext cx="351155" cy="191078"/>
          </a:xfrm>
          <a:prstGeom prst="rect">
            <a:avLst/>
          </a:prstGeom>
        </p:spPr>
        <p:txBody>
          <a:bodyPr vert="horz" wrap="square" lIns="0" tIns="6350" rIns="0" bIns="0" rtlCol="0">
            <a:spAutoFit/>
          </a:bodyPr>
          <a:lstStyle/>
          <a:p>
            <a:pPr marL="6350">
              <a:spcBef>
                <a:spcPts val="50"/>
              </a:spcBef>
            </a:pPr>
            <a:r>
              <a:rPr sz="1200" spc="-5" dirty="0"/>
              <a:t>Input</a:t>
            </a:r>
            <a:endParaRPr sz="1200"/>
          </a:p>
        </p:txBody>
      </p:sp>
      <p:sp>
        <p:nvSpPr>
          <p:cNvPr id="45" name="object 45"/>
          <p:cNvSpPr txBox="1"/>
          <p:nvPr/>
        </p:nvSpPr>
        <p:spPr>
          <a:xfrm>
            <a:off x="948961" y="2399245"/>
            <a:ext cx="2053273" cy="585417"/>
          </a:xfrm>
          <a:prstGeom prst="rect">
            <a:avLst/>
          </a:prstGeom>
          <a:solidFill>
            <a:srgbClr val="FFAA3F"/>
          </a:solidFill>
        </p:spPr>
        <p:txBody>
          <a:bodyPr vert="horz" wrap="square" lIns="0" tIns="45720" rIns="0" bIns="0" rtlCol="0">
            <a:spAutoFit/>
          </a:bodyPr>
          <a:lstStyle/>
          <a:p>
            <a:pPr marL="690245" marR="407353" indent="-280035">
              <a:lnSpc>
                <a:spcPct val="114999"/>
              </a:lnSpc>
              <a:spcBef>
                <a:spcPts val="360"/>
              </a:spcBef>
            </a:pPr>
            <a:r>
              <a:rPr sz="1600" b="1" spc="-5" dirty="0">
                <a:latin typeface="Lato"/>
                <a:cs typeface="Lato"/>
              </a:rPr>
              <a:t>Encoder</a:t>
            </a:r>
            <a:r>
              <a:rPr sz="1600" b="1" spc="-63" dirty="0">
                <a:latin typeface="Lato"/>
                <a:cs typeface="Lato"/>
              </a:rPr>
              <a:t> </a:t>
            </a:r>
            <a:r>
              <a:rPr sz="1600" b="1" spc="-10" dirty="0">
                <a:latin typeface="Lato"/>
                <a:cs typeface="Lato"/>
              </a:rPr>
              <a:t>Only </a:t>
            </a:r>
            <a:r>
              <a:rPr sz="1600" b="1" spc="-5" dirty="0">
                <a:latin typeface="Lato"/>
                <a:cs typeface="Lato"/>
              </a:rPr>
              <a:t>Models</a:t>
            </a:r>
            <a:endParaRPr sz="1600">
              <a:latin typeface="Lato"/>
              <a:cs typeface="Lato"/>
            </a:endParaRPr>
          </a:p>
        </p:txBody>
      </p:sp>
      <p:sp>
        <p:nvSpPr>
          <p:cNvPr id="46" name="object 46"/>
          <p:cNvSpPr txBox="1"/>
          <p:nvPr/>
        </p:nvSpPr>
        <p:spPr>
          <a:xfrm>
            <a:off x="3793501" y="2478982"/>
            <a:ext cx="1504315" cy="441146"/>
          </a:xfrm>
          <a:prstGeom prst="rect">
            <a:avLst/>
          </a:prstGeom>
        </p:spPr>
        <p:txBody>
          <a:bodyPr vert="horz" wrap="square" lIns="0" tIns="0" rIns="0" bIns="0" rtlCol="0">
            <a:spAutoFit/>
          </a:bodyPr>
          <a:lstStyle/>
          <a:p>
            <a:pPr marL="928053">
              <a:lnSpc>
                <a:spcPts val="1328"/>
              </a:lnSpc>
            </a:pPr>
            <a:r>
              <a:rPr sz="1200" spc="-5" dirty="0"/>
              <a:t>Decoder</a:t>
            </a:r>
            <a:endParaRPr sz="1200"/>
          </a:p>
          <a:p>
            <a:pPr>
              <a:spcBef>
                <a:spcPts val="723"/>
              </a:spcBef>
            </a:pPr>
            <a:r>
              <a:rPr sz="1200" spc="-5" dirty="0"/>
              <a:t>Encoder</a:t>
            </a:r>
            <a:endParaRPr sz="1200"/>
          </a:p>
        </p:txBody>
      </p:sp>
      <p:grpSp>
        <p:nvGrpSpPr>
          <p:cNvPr id="47" name="object 47"/>
          <p:cNvGrpSpPr/>
          <p:nvPr/>
        </p:nvGrpSpPr>
        <p:grpSpPr>
          <a:xfrm>
            <a:off x="3673105" y="1077529"/>
            <a:ext cx="1834833" cy="3091498"/>
            <a:chOff x="7346210" y="2155058"/>
            <a:chExt cx="3669665" cy="6182995"/>
          </a:xfrm>
        </p:grpSpPr>
        <p:sp>
          <p:nvSpPr>
            <p:cNvPr id="48" name="object 48"/>
            <p:cNvSpPr/>
            <p:nvPr/>
          </p:nvSpPr>
          <p:spPr>
            <a:xfrm>
              <a:off x="9903380" y="2164583"/>
              <a:ext cx="1102995" cy="6163945"/>
            </a:xfrm>
            <a:custGeom>
              <a:avLst/>
              <a:gdLst/>
              <a:ahLst/>
              <a:cxnLst/>
              <a:rect l="l" t="t" r="r" b="b"/>
              <a:pathLst>
                <a:path w="1102995" h="6163945">
                  <a:moveTo>
                    <a:pt x="0" y="476236"/>
                  </a:moveTo>
                  <a:lnTo>
                    <a:pt x="0" y="0"/>
                  </a:lnTo>
                  <a:lnTo>
                    <a:pt x="1102972" y="0"/>
                  </a:lnTo>
                  <a:lnTo>
                    <a:pt x="1102972" y="6163550"/>
                  </a:lnTo>
                  <a:lnTo>
                    <a:pt x="499" y="6163550"/>
                  </a:lnTo>
                  <a:lnTo>
                    <a:pt x="499" y="5687351"/>
                  </a:lnTo>
                </a:path>
              </a:pathLst>
            </a:custGeom>
            <a:ln w="19049">
              <a:solidFill>
                <a:srgbClr val="595959"/>
              </a:solidFill>
              <a:prstDash val="lgDash"/>
            </a:ln>
          </p:spPr>
          <p:txBody>
            <a:bodyPr wrap="square" lIns="0" tIns="0" rIns="0" bIns="0" rtlCol="0"/>
            <a:lstStyle/>
            <a:p>
              <a:endParaRPr sz="700"/>
            </a:p>
          </p:txBody>
        </p:sp>
        <p:sp>
          <p:nvSpPr>
            <p:cNvPr id="49" name="object 49"/>
            <p:cNvSpPr/>
            <p:nvPr/>
          </p:nvSpPr>
          <p:spPr>
            <a:xfrm>
              <a:off x="7355735" y="4515040"/>
              <a:ext cx="1598295" cy="2313940"/>
            </a:xfrm>
            <a:custGeom>
              <a:avLst/>
              <a:gdLst/>
              <a:ahLst/>
              <a:cxnLst/>
              <a:rect l="l" t="t" r="r" b="b"/>
              <a:pathLst>
                <a:path w="1598295" h="2313940">
                  <a:moveTo>
                    <a:pt x="1465572" y="2313820"/>
                  </a:moveTo>
                  <a:lnTo>
                    <a:pt x="132224" y="2313820"/>
                  </a:lnTo>
                  <a:lnTo>
                    <a:pt x="90431" y="2307079"/>
                  </a:lnTo>
                  <a:lnTo>
                    <a:pt x="54134" y="2288308"/>
                  </a:lnTo>
                  <a:lnTo>
                    <a:pt x="25511" y="2259685"/>
                  </a:lnTo>
                  <a:lnTo>
                    <a:pt x="6740" y="2223388"/>
                  </a:lnTo>
                  <a:lnTo>
                    <a:pt x="0" y="2181595"/>
                  </a:lnTo>
                  <a:lnTo>
                    <a:pt x="0" y="132249"/>
                  </a:lnTo>
                  <a:lnTo>
                    <a:pt x="6740" y="90444"/>
                  </a:lnTo>
                  <a:lnTo>
                    <a:pt x="25511" y="54140"/>
                  </a:lnTo>
                  <a:lnTo>
                    <a:pt x="54134" y="25513"/>
                  </a:lnTo>
                  <a:lnTo>
                    <a:pt x="90431" y="6741"/>
                  </a:lnTo>
                  <a:lnTo>
                    <a:pt x="132224" y="0"/>
                  </a:lnTo>
                  <a:lnTo>
                    <a:pt x="1465572" y="0"/>
                  </a:lnTo>
                  <a:lnTo>
                    <a:pt x="1516175" y="10071"/>
                  </a:lnTo>
                  <a:lnTo>
                    <a:pt x="1559071" y="38724"/>
                  </a:lnTo>
                  <a:lnTo>
                    <a:pt x="1587734" y="81634"/>
                  </a:lnTo>
                  <a:lnTo>
                    <a:pt x="1597796" y="132249"/>
                  </a:lnTo>
                  <a:lnTo>
                    <a:pt x="1597796" y="2181595"/>
                  </a:lnTo>
                  <a:lnTo>
                    <a:pt x="1591055" y="2223388"/>
                  </a:lnTo>
                  <a:lnTo>
                    <a:pt x="1572284" y="2259685"/>
                  </a:lnTo>
                  <a:lnTo>
                    <a:pt x="1543661" y="2288308"/>
                  </a:lnTo>
                  <a:lnTo>
                    <a:pt x="1507364" y="2307079"/>
                  </a:lnTo>
                  <a:lnTo>
                    <a:pt x="1465572" y="2313820"/>
                  </a:lnTo>
                  <a:close/>
                </a:path>
              </a:pathLst>
            </a:custGeom>
            <a:solidFill>
              <a:srgbClr val="C1E8F7"/>
            </a:solidFill>
          </p:spPr>
          <p:txBody>
            <a:bodyPr wrap="square" lIns="0" tIns="0" rIns="0" bIns="0" rtlCol="0"/>
            <a:lstStyle/>
            <a:p>
              <a:endParaRPr sz="700"/>
            </a:p>
          </p:txBody>
        </p:sp>
        <p:sp>
          <p:nvSpPr>
            <p:cNvPr id="50" name="object 50"/>
            <p:cNvSpPr/>
            <p:nvPr/>
          </p:nvSpPr>
          <p:spPr>
            <a:xfrm>
              <a:off x="7355735" y="4515040"/>
              <a:ext cx="1598295" cy="2313940"/>
            </a:xfrm>
            <a:custGeom>
              <a:avLst/>
              <a:gdLst/>
              <a:ahLst/>
              <a:cxnLst/>
              <a:rect l="l" t="t" r="r" b="b"/>
              <a:pathLst>
                <a:path w="1598295" h="2313940">
                  <a:moveTo>
                    <a:pt x="0" y="132249"/>
                  </a:moveTo>
                  <a:lnTo>
                    <a:pt x="6740" y="90444"/>
                  </a:lnTo>
                  <a:lnTo>
                    <a:pt x="25511" y="54140"/>
                  </a:lnTo>
                  <a:lnTo>
                    <a:pt x="54134" y="25513"/>
                  </a:lnTo>
                  <a:lnTo>
                    <a:pt x="90431" y="6741"/>
                  </a:lnTo>
                  <a:lnTo>
                    <a:pt x="132224" y="0"/>
                  </a:lnTo>
                  <a:lnTo>
                    <a:pt x="1465572" y="0"/>
                  </a:lnTo>
                  <a:lnTo>
                    <a:pt x="1516175" y="10071"/>
                  </a:lnTo>
                  <a:lnTo>
                    <a:pt x="1559071" y="38724"/>
                  </a:lnTo>
                  <a:lnTo>
                    <a:pt x="1587734" y="81634"/>
                  </a:lnTo>
                  <a:lnTo>
                    <a:pt x="1597796" y="132249"/>
                  </a:lnTo>
                  <a:lnTo>
                    <a:pt x="1597796" y="2181595"/>
                  </a:lnTo>
                  <a:lnTo>
                    <a:pt x="1591055" y="2223388"/>
                  </a:lnTo>
                  <a:lnTo>
                    <a:pt x="1572284" y="2259685"/>
                  </a:lnTo>
                  <a:lnTo>
                    <a:pt x="1543661" y="2288308"/>
                  </a:lnTo>
                  <a:lnTo>
                    <a:pt x="1507364" y="2307079"/>
                  </a:lnTo>
                  <a:lnTo>
                    <a:pt x="1465572" y="2313820"/>
                  </a:lnTo>
                  <a:lnTo>
                    <a:pt x="132224" y="2313820"/>
                  </a:lnTo>
                  <a:lnTo>
                    <a:pt x="90431" y="2307079"/>
                  </a:lnTo>
                  <a:lnTo>
                    <a:pt x="54134" y="2288308"/>
                  </a:lnTo>
                  <a:lnTo>
                    <a:pt x="25511" y="2259685"/>
                  </a:lnTo>
                  <a:lnTo>
                    <a:pt x="6740" y="2223388"/>
                  </a:lnTo>
                  <a:lnTo>
                    <a:pt x="0" y="2181595"/>
                  </a:lnTo>
                  <a:lnTo>
                    <a:pt x="0" y="132249"/>
                  </a:lnTo>
                  <a:close/>
                </a:path>
              </a:pathLst>
            </a:custGeom>
            <a:ln w="19049">
              <a:solidFill>
                <a:srgbClr val="595959"/>
              </a:solidFill>
            </a:ln>
          </p:spPr>
          <p:txBody>
            <a:bodyPr wrap="square" lIns="0" tIns="0" rIns="0" bIns="0" rtlCol="0"/>
            <a:lstStyle/>
            <a:p>
              <a:endParaRPr sz="700"/>
            </a:p>
          </p:txBody>
        </p:sp>
        <p:sp>
          <p:nvSpPr>
            <p:cNvPr id="51" name="object 51"/>
            <p:cNvSpPr/>
            <p:nvPr/>
          </p:nvSpPr>
          <p:spPr>
            <a:xfrm>
              <a:off x="9220256" y="3415868"/>
              <a:ext cx="1598295" cy="3413125"/>
            </a:xfrm>
            <a:custGeom>
              <a:avLst/>
              <a:gdLst/>
              <a:ahLst/>
              <a:cxnLst/>
              <a:rect l="l" t="t" r="r" b="b"/>
              <a:pathLst>
                <a:path w="1598295" h="3413125">
                  <a:moveTo>
                    <a:pt x="1465572" y="3412768"/>
                  </a:moveTo>
                  <a:lnTo>
                    <a:pt x="132224" y="3412768"/>
                  </a:lnTo>
                  <a:lnTo>
                    <a:pt x="90431" y="3406027"/>
                  </a:lnTo>
                  <a:lnTo>
                    <a:pt x="54134" y="3387256"/>
                  </a:lnTo>
                  <a:lnTo>
                    <a:pt x="25511" y="3358633"/>
                  </a:lnTo>
                  <a:lnTo>
                    <a:pt x="6740" y="3322336"/>
                  </a:lnTo>
                  <a:lnTo>
                    <a:pt x="0" y="3280543"/>
                  </a:lnTo>
                  <a:lnTo>
                    <a:pt x="0" y="132249"/>
                  </a:lnTo>
                  <a:lnTo>
                    <a:pt x="6740" y="90444"/>
                  </a:lnTo>
                  <a:lnTo>
                    <a:pt x="25511" y="54140"/>
                  </a:lnTo>
                  <a:lnTo>
                    <a:pt x="54134" y="25513"/>
                  </a:lnTo>
                  <a:lnTo>
                    <a:pt x="90431" y="6741"/>
                  </a:lnTo>
                  <a:lnTo>
                    <a:pt x="132224" y="0"/>
                  </a:lnTo>
                  <a:lnTo>
                    <a:pt x="1465572" y="0"/>
                  </a:lnTo>
                  <a:lnTo>
                    <a:pt x="1516175" y="10074"/>
                  </a:lnTo>
                  <a:lnTo>
                    <a:pt x="1559071" y="38749"/>
                  </a:lnTo>
                  <a:lnTo>
                    <a:pt x="1587734" y="81646"/>
                  </a:lnTo>
                  <a:lnTo>
                    <a:pt x="1597796" y="132249"/>
                  </a:lnTo>
                  <a:lnTo>
                    <a:pt x="1597796" y="3280543"/>
                  </a:lnTo>
                  <a:lnTo>
                    <a:pt x="1591055" y="3322336"/>
                  </a:lnTo>
                  <a:lnTo>
                    <a:pt x="1572284" y="3358633"/>
                  </a:lnTo>
                  <a:lnTo>
                    <a:pt x="1543661" y="3387256"/>
                  </a:lnTo>
                  <a:lnTo>
                    <a:pt x="1507364" y="3406027"/>
                  </a:lnTo>
                  <a:lnTo>
                    <a:pt x="1465572" y="3412768"/>
                  </a:lnTo>
                  <a:close/>
                </a:path>
              </a:pathLst>
            </a:custGeom>
            <a:solidFill>
              <a:srgbClr val="FFE1BC"/>
            </a:solidFill>
          </p:spPr>
          <p:txBody>
            <a:bodyPr wrap="square" lIns="0" tIns="0" rIns="0" bIns="0" rtlCol="0"/>
            <a:lstStyle/>
            <a:p>
              <a:endParaRPr sz="700"/>
            </a:p>
          </p:txBody>
        </p:sp>
        <p:sp>
          <p:nvSpPr>
            <p:cNvPr id="52" name="object 52"/>
            <p:cNvSpPr/>
            <p:nvPr/>
          </p:nvSpPr>
          <p:spPr>
            <a:xfrm>
              <a:off x="9220256" y="3415868"/>
              <a:ext cx="1598295" cy="3413125"/>
            </a:xfrm>
            <a:custGeom>
              <a:avLst/>
              <a:gdLst/>
              <a:ahLst/>
              <a:cxnLst/>
              <a:rect l="l" t="t" r="r" b="b"/>
              <a:pathLst>
                <a:path w="1598295" h="3413125">
                  <a:moveTo>
                    <a:pt x="0" y="132249"/>
                  </a:moveTo>
                  <a:lnTo>
                    <a:pt x="6740" y="90444"/>
                  </a:lnTo>
                  <a:lnTo>
                    <a:pt x="25511" y="54140"/>
                  </a:lnTo>
                  <a:lnTo>
                    <a:pt x="54134" y="25513"/>
                  </a:lnTo>
                  <a:lnTo>
                    <a:pt x="90431" y="6741"/>
                  </a:lnTo>
                  <a:lnTo>
                    <a:pt x="132224" y="0"/>
                  </a:lnTo>
                  <a:lnTo>
                    <a:pt x="1465572" y="0"/>
                  </a:lnTo>
                  <a:lnTo>
                    <a:pt x="1516175" y="10074"/>
                  </a:lnTo>
                  <a:lnTo>
                    <a:pt x="1559071" y="38749"/>
                  </a:lnTo>
                  <a:lnTo>
                    <a:pt x="1587734" y="81646"/>
                  </a:lnTo>
                  <a:lnTo>
                    <a:pt x="1597796" y="132249"/>
                  </a:lnTo>
                  <a:lnTo>
                    <a:pt x="1597796" y="3280543"/>
                  </a:lnTo>
                  <a:lnTo>
                    <a:pt x="1591055" y="3322336"/>
                  </a:lnTo>
                  <a:lnTo>
                    <a:pt x="1572284" y="3358633"/>
                  </a:lnTo>
                  <a:lnTo>
                    <a:pt x="1543661" y="3387256"/>
                  </a:lnTo>
                  <a:lnTo>
                    <a:pt x="1507364" y="3406027"/>
                  </a:lnTo>
                  <a:lnTo>
                    <a:pt x="1465572" y="3412768"/>
                  </a:lnTo>
                  <a:lnTo>
                    <a:pt x="132224" y="3412768"/>
                  </a:lnTo>
                  <a:lnTo>
                    <a:pt x="90431" y="3406027"/>
                  </a:lnTo>
                  <a:lnTo>
                    <a:pt x="54134" y="3387256"/>
                  </a:lnTo>
                  <a:lnTo>
                    <a:pt x="25511" y="3358633"/>
                  </a:lnTo>
                  <a:lnTo>
                    <a:pt x="6740" y="3322336"/>
                  </a:lnTo>
                  <a:lnTo>
                    <a:pt x="0" y="3280543"/>
                  </a:lnTo>
                  <a:lnTo>
                    <a:pt x="0" y="132249"/>
                  </a:lnTo>
                  <a:close/>
                </a:path>
              </a:pathLst>
            </a:custGeom>
            <a:ln w="19049">
              <a:solidFill>
                <a:srgbClr val="595959"/>
              </a:solidFill>
            </a:ln>
          </p:spPr>
          <p:txBody>
            <a:bodyPr wrap="square" lIns="0" tIns="0" rIns="0" bIns="0" rtlCol="0"/>
            <a:lstStyle/>
            <a:p>
              <a:endParaRPr sz="700"/>
            </a:p>
          </p:txBody>
        </p:sp>
      </p:grpSp>
      <p:grpSp>
        <p:nvGrpSpPr>
          <p:cNvPr id="53" name="object 53"/>
          <p:cNvGrpSpPr/>
          <p:nvPr/>
        </p:nvGrpSpPr>
        <p:grpSpPr>
          <a:xfrm>
            <a:off x="3870080" y="922693"/>
            <a:ext cx="1356995" cy="3344863"/>
            <a:chOff x="7740159" y="1845386"/>
            <a:chExt cx="2713990" cy="6689725"/>
          </a:xfrm>
        </p:grpSpPr>
        <p:sp>
          <p:nvSpPr>
            <p:cNvPr id="54" name="object 54"/>
            <p:cNvSpPr/>
            <p:nvPr/>
          </p:nvSpPr>
          <p:spPr>
            <a:xfrm>
              <a:off x="7749684" y="7404960"/>
              <a:ext cx="1081405" cy="447040"/>
            </a:xfrm>
            <a:custGeom>
              <a:avLst/>
              <a:gdLst/>
              <a:ahLst/>
              <a:cxnLst/>
              <a:rect l="l" t="t" r="r" b="b"/>
              <a:pathLst>
                <a:path w="1081404" h="447040">
                  <a:moveTo>
                    <a:pt x="1006822" y="446949"/>
                  </a:moveTo>
                  <a:lnTo>
                    <a:pt x="74499" y="446949"/>
                  </a:lnTo>
                  <a:lnTo>
                    <a:pt x="45499" y="441095"/>
                  </a:lnTo>
                  <a:lnTo>
                    <a:pt x="21818" y="425130"/>
                  </a:lnTo>
                  <a:lnTo>
                    <a:pt x="5853" y="401449"/>
                  </a:lnTo>
                  <a:lnTo>
                    <a:pt x="0" y="372449"/>
                  </a:lnTo>
                  <a:lnTo>
                    <a:pt x="0" y="74499"/>
                  </a:lnTo>
                  <a:lnTo>
                    <a:pt x="5853" y="45499"/>
                  </a:lnTo>
                  <a:lnTo>
                    <a:pt x="21818" y="21818"/>
                  </a:lnTo>
                  <a:lnTo>
                    <a:pt x="45499" y="5853"/>
                  </a:lnTo>
                  <a:lnTo>
                    <a:pt x="74499" y="0"/>
                  </a:lnTo>
                  <a:lnTo>
                    <a:pt x="1006822" y="0"/>
                  </a:lnTo>
                  <a:lnTo>
                    <a:pt x="1048163" y="12519"/>
                  </a:lnTo>
                  <a:lnTo>
                    <a:pt x="1075650" y="45987"/>
                  </a:lnTo>
                  <a:lnTo>
                    <a:pt x="1081322" y="74499"/>
                  </a:lnTo>
                  <a:lnTo>
                    <a:pt x="1081322" y="372449"/>
                  </a:lnTo>
                  <a:lnTo>
                    <a:pt x="1075468" y="401449"/>
                  </a:lnTo>
                  <a:lnTo>
                    <a:pt x="1059504" y="425130"/>
                  </a:lnTo>
                  <a:lnTo>
                    <a:pt x="1035823" y="441095"/>
                  </a:lnTo>
                  <a:lnTo>
                    <a:pt x="1006822" y="446949"/>
                  </a:lnTo>
                  <a:close/>
                </a:path>
              </a:pathLst>
            </a:custGeom>
            <a:solidFill>
              <a:srgbClr val="FDDFE1"/>
            </a:solidFill>
          </p:spPr>
          <p:txBody>
            <a:bodyPr wrap="square" lIns="0" tIns="0" rIns="0" bIns="0" rtlCol="0"/>
            <a:lstStyle/>
            <a:p>
              <a:endParaRPr sz="700"/>
            </a:p>
          </p:txBody>
        </p:sp>
        <p:sp>
          <p:nvSpPr>
            <p:cNvPr id="55" name="object 55"/>
            <p:cNvSpPr/>
            <p:nvPr/>
          </p:nvSpPr>
          <p:spPr>
            <a:xfrm>
              <a:off x="7749684" y="7404960"/>
              <a:ext cx="1081405" cy="447040"/>
            </a:xfrm>
            <a:custGeom>
              <a:avLst/>
              <a:gdLst/>
              <a:ahLst/>
              <a:cxnLst/>
              <a:rect l="l" t="t" r="r" b="b"/>
              <a:pathLst>
                <a:path w="1081404" h="447040">
                  <a:moveTo>
                    <a:pt x="0" y="74499"/>
                  </a:moveTo>
                  <a:lnTo>
                    <a:pt x="5853" y="45499"/>
                  </a:lnTo>
                  <a:lnTo>
                    <a:pt x="21818" y="21818"/>
                  </a:lnTo>
                  <a:lnTo>
                    <a:pt x="45499" y="5853"/>
                  </a:lnTo>
                  <a:lnTo>
                    <a:pt x="74499" y="0"/>
                  </a:lnTo>
                  <a:lnTo>
                    <a:pt x="1006822" y="0"/>
                  </a:lnTo>
                  <a:lnTo>
                    <a:pt x="1048163" y="12519"/>
                  </a:lnTo>
                  <a:lnTo>
                    <a:pt x="1075650" y="45987"/>
                  </a:lnTo>
                  <a:lnTo>
                    <a:pt x="1081322" y="74499"/>
                  </a:lnTo>
                  <a:lnTo>
                    <a:pt x="1081322" y="372449"/>
                  </a:lnTo>
                  <a:lnTo>
                    <a:pt x="1075468" y="401449"/>
                  </a:lnTo>
                  <a:lnTo>
                    <a:pt x="1059504" y="425130"/>
                  </a:lnTo>
                  <a:lnTo>
                    <a:pt x="1035823" y="441095"/>
                  </a:lnTo>
                  <a:lnTo>
                    <a:pt x="1006822" y="446949"/>
                  </a:lnTo>
                  <a:lnTo>
                    <a:pt x="74499" y="446949"/>
                  </a:lnTo>
                  <a:lnTo>
                    <a:pt x="45499" y="441095"/>
                  </a:lnTo>
                  <a:lnTo>
                    <a:pt x="21818" y="425130"/>
                  </a:lnTo>
                  <a:lnTo>
                    <a:pt x="5853" y="401449"/>
                  </a:lnTo>
                  <a:lnTo>
                    <a:pt x="0" y="372449"/>
                  </a:lnTo>
                  <a:lnTo>
                    <a:pt x="0" y="74499"/>
                  </a:lnTo>
                  <a:close/>
                </a:path>
              </a:pathLst>
            </a:custGeom>
            <a:ln w="19049">
              <a:solidFill>
                <a:srgbClr val="595959"/>
              </a:solidFill>
            </a:ln>
          </p:spPr>
          <p:txBody>
            <a:bodyPr wrap="square" lIns="0" tIns="0" rIns="0" bIns="0" rtlCol="0"/>
            <a:lstStyle/>
            <a:p>
              <a:endParaRPr sz="700"/>
            </a:p>
          </p:txBody>
        </p:sp>
        <p:sp>
          <p:nvSpPr>
            <p:cNvPr id="56" name="object 56"/>
            <p:cNvSpPr/>
            <p:nvPr/>
          </p:nvSpPr>
          <p:spPr>
            <a:xfrm>
              <a:off x="9362731" y="7404960"/>
              <a:ext cx="1081405" cy="447040"/>
            </a:xfrm>
            <a:custGeom>
              <a:avLst/>
              <a:gdLst/>
              <a:ahLst/>
              <a:cxnLst/>
              <a:rect l="l" t="t" r="r" b="b"/>
              <a:pathLst>
                <a:path w="1081404" h="447040">
                  <a:moveTo>
                    <a:pt x="1006822" y="446949"/>
                  </a:moveTo>
                  <a:lnTo>
                    <a:pt x="74474" y="446949"/>
                  </a:lnTo>
                  <a:lnTo>
                    <a:pt x="45488" y="441095"/>
                  </a:lnTo>
                  <a:lnTo>
                    <a:pt x="21815" y="425130"/>
                  </a:lnTo>
                  <a:lnTo>
                    <a:pt x="5853" y="401449"/>
                  </a:lnTo>
                  <a:lnTo>
                    <a:pt x="0" y="372449"/>
                  </a:lnTo>
                  <a:lnTo>
                    <a:pt x="0" y="74499"/>
                  </a:lnTo>
                  <a:lnTo>
                    <a:pt x="5853" y="45499"/>
                  </a:lnTo>
                  <a:lnTo>
                    <a:pt x="21815" y="21818"/>
                  </a:lnTo>
                  <a:lnTo>
                    <a:pt x="45488" y="5853"/>
                  </a:lnTo>
                  <a:lnTo>
                    <a:pt x="74474" y="0"/>
                  </a:lnTo>
                  <a:lnTo>
                    <a:pt x="1006822" y="0"/>
                  </a:lnTo>
                  <a:lnTo>
                    <a:pt x="1048149" y="12519"/>
                  </a:lnTo>
                  <a:lnTo>
                    <a:pt x="1075650" y="45987"/>
                  </a:lnTo>
                  <a:lnTo>
                    <a:pt x="1081322" y="74499"/>
                  </a:lnTo>
                  <a:lnTo>
                    <a:pt x="1081322" y="372449"/>
                  </a:lnTo>
                  <a:lnTo>
                    <a:pt x="1075468" y="401449"/>
                  </a:lnTo>
                  <a:lnTo>
                    <a:pt x="1059504" y="425130"/>
                  </a:lnTo>
                  <a:lnTo>
                    <a:pt x="1035823" y="441095"/>
                  </a:lnTo>
                  <a:lnTo>
                    <a:pt x="1006822" y="446949"/>
                  </a:lnTo>
                  <a:close/>
                </a:path>
              </a:pathLst>
            </a:custGeom>
            <a:solidFill>
              <a:srgbClr val="FDDFE1"/>
            </a:solidFill>
          </p:spPr>
          <p:txBody>
            <a:bodyPr wrap="square" lIns="0" tIns="0" rIns="0" bIns="0" rtlCol="0"/>
            <a:lstStyle/>
            <a:p>
              <a:endParaRPr sz="700"/>
            </a:p>
          </p:txBody>
        </p:sp>
        <p:sp>
          <p:nvSpPr>
            <p:cNvPr id="57" name="object 57"/>
            <p:cNvSpPr/>
            <p:nvPr/>
          </p:nvSpPr>
          <p:spPr>
            <a:xfrm>
              <a:off x="9362731" y="7404960"/>
              <a:ext cx="1081405" cy="447040"/>
            </a:xfrm>
            <a:custGeom>
              <a:avLst/>
              <a:gdLst/>
              <a:ahLst/>
              <a:cxnLst/>
              <a:rect l="l" t="t" r="r" b="b"/>
              <a:pathLst>
                <a:path w="1081404" h="447040">
                  <a:moveTo>
                    <a:pt x="0" y="74499"/>
                  </a:moveTo>
                  <a:lnTo>
                    <a:pt x="5853" y="45499"/>
                  </a:lnTo>
                  <a:lnTo>
                    <a:pt x="21815" y="21818"/>
                  </a:lnTo>
                  <a:lnTo>
                    <a:pt x="45488" y="5853"/>
                  </a:lnTo>
                  <a:lnTo>
                    <a:pt x="74474" y="0"/>
                  </a:lnTo>
                  <a:lnTo>
                    <a:pt x="1006822" y="0"/>
                  </a:lnTo>
                  <a:lnTo>
                    <a:pt x="1048149" y="12519"/>
                  </a:lnTo>
                  <a:lnTo>
                    <a:pt x="1075650" y="45987"/>
                  </a:lnTo>
                  <a:lnTo>
                    <a:pt x="1081322" y="74499"/>
                  </a:lnTo>
                  <a:lnTo>
                    <a:pt x="1081322" y="372449"/>
                  </a:lnTo>
                  <a:lnTo>
                    <a:pt x="1075468" y="401449"/>
                  </a:lnTo>
                  <a:lnTo>
                    <a:pt x="1059504" y="425130"/>
                  </a:lnTo>
                  <a:lnTo>
                    <a:pt x="1035823" y="441095"/>
                  </a:lnTo>
                  <a:lnTo>
                    <a:pt x="1006822" y="446949"/>
                  </a:lnTo>
                  <a:lnTo>
                    <a:pt x="74474" y="446949"/>
                  </a:lnTo>
                  <a:lnTo>
                    <a:pt x="45488" y="441095"/>
                  </a:lnTo>
                  <a:lnTo>
                    <a:pt x="21815" y="425130"/>
                  </a:lnTo>
                  <a:lnTo>
                    <a:pt x="5853" y="401449"/>
                  </a:lnTo>
                  <a:lnTo>
                    <a:pt x="0" y="372449"/>
                  </a:lnTo>
                  <a:lnTo>
                    <a:pt x="0" y="74499"/>
                  </a:lnTo>
                  <a:close/>
                </a:path>
              </a:pathLst>
            </a:custGeom>
            <a:ln w="19049">
              <a:solidFill>
                <a:srgbClr val="595959"/>
              </a:solidFill>
            </a:ln>
          </p:spPr>
          <p:txBody>
            <a:bodyPr wrap="square" lIns="0" tIns="0" rIns="0" bIns="0" rtlCol="0"/>
            <a:lstStyle/>
            <a:p>
              <a:endParaRPr sz="700"/>
            </a:p>
          </p:txBody>
        </p:sp>
        <p:sp>
          <p:nvSpPr>
            <p:cNvPr id="58" name="object 58"/>
            <p:cNvSpPr/>
            <p:nvPr/>
          </p:nvSpPr>
          <p:spPr>
            <a:xfrm>
              <a:off x="9362731" y="2640819"/>
              <a:ext cx="1081405" cy="627380"/>
            </a:xfrm>
            <a:custGeom>
              <a:avLst/>
              <a:gdLst/>
              <a:ahLst/>
              <a:cxnLst/>
              <a:rect l="l" t="t" r="r" b="b"/>
              <a:pathLst>
                <a:path w="1081404" h="627379">
                  <a:moveTo>
                    <a:pt x="1037972" y="626823"/>
                  </a:moveTo>
                  <a:lnTo>
                    <a:pt x="43349" y="626823"/>
                  </a:lnTo>
                  <a:lnTo>
                    <a:pt x="26472" y="623418"/>
                  </a:lnTo>
                  <a:lnTo>
                    <a:pt x="12693" y="614133"/>
                  </a:lnTo>
                  <a:lnTo>
                    <a:pt x="3405" y="600361"/>
                  </a:lnTo>
                  <a:lnTo>
                    <a:pt x="0" y="583498"/>
                  </a:lnTo>
                  <a:lnTo>
                    <a:pt x="0" y="43349"/>
                  </a:lnTo>
                  <a:lnTo>
                    <a:pt x="3405" y="26483"/>
                  </a:lnTo>
                  <a:lnTo>
                    <a:pt x="12693" y="12703"/>
                  </a:lnTo>
                  <a:lnTo>
                    <a:pt x="26472" y="3408"/>
                  </a:lnTo>
                  <a:lnTo>
                    <a:pt x="43349" y="0"/>
                  </a:lnTo>
                  <a:lnTo>
                    <a:pt x="1037972" y="0"/>
                  </a:lnTo>
                  <a:lnTo>
                    <a:pt x="1074034" y="19299"/>
                  </a:lnTo>
                  <a:lnTo>
                    <a:pt x="1081322" y="43349"/>
                  </a:lnTo>
                  <a:lnTo>
                    <a:pt x="1081322" y="583498"/>
                  </a:lnTo>
                  <a:lnTo>
                    <a:pt x="1077917" y="600361"/>
                  </a:lnTo>
                  <a:lnTo>
                    <a:pt x="1068629" y="614133"/>
                  </a:lnTo>
                  <a:lnTo>
                    <a:pt x="1054850" y="623418"/>
                  </a:lnTo>
                  <a:lnTo>
                    <a:pt x="1037972" y="626823"/>
                  </a:lnTo>
                  <a:close/>
                </a:path>
              </a:pathLst>
            </a:custGeom>
            <a:solidFill>
              <a:srgbClr val="CCE6CF"/>
            </a:solidFill>
          </p:spPr>
          <p:txBody>
            <a:bodyPr wrap="square" lIns="0" tIns="0" rIns="0" bIns="0" rtlCol="0"/>
            <a:lstStyle/>
            <a:p>
              <a:endParaRPr sz="700"/>
            </a:p>
          </p:txBody>
        </p:sp>
        <p:sp>
          <p:nvSpPr>
            <p:cNvPr id="59" name="object 59"/>
            <p:cNvSpPr/>
            <p:nvPr/>
          </p:nvSpPr>
          <p:spPr>
            <a:xfrm>
              <a:off x="8154633" y="2640819"/>
              <a:ext cx="2289810" cy="4764405"/>
            </a:xfrm>
            <a:custGeom>
              <a:avLst/>
              <a:gdLst/>
              <a:ahLst/>
              <a:cxnLst/>
              <a:rect l="l" t="t" r="r" b="b"/>
              <a:pathLst>
                <a:path w="2289809" h="4764405">
                  <a:moveTo>
                    <a:pt x="1208097" y="43349"/>
                  </a:moveTo>
                  <a:lnTo>
                    <a:pt x="1211503" y="26483"/>
                  </a:lnTo>
                  <a:lnTo>
                    <a:pt x="1220791" y="12703"/>
                  </a:lnTo>
                  <a:lnTo>
                    <a:pt x="1234570" y="3408"/>
                  </a:lnTo>
                  <a:lnTo>
                    <a:pt x="1251447" y="0"/>
                  </a:lnTo>
                  <a:lnTo>
                    <a:pt x="2246070" y="0"/>
                  </a:lnTo>
                  <a:lnTo>
                    <a:pt x="2282132" y="19299"/>
                  </a:lnTo>
                  <a:lnTo>
                    <a:pt x="2289420" y="43349"/>
                  </a:lnTo>
                  <a:lnTo>
                    <a:pt x="2289420" y="583498"/>
                  </a:lnTo>
                  <a:lnTo>
                    <a:pt x="2286014" y="600361"/>
                  </a:lnTo>
                  <a:lnTo>
                    <a:pt x="2276726" y="614133"/>
                  </a:lnTo>
                  <a:lnTo>
                    <a:pt x="2262947" y="623418"/>
                  </a:lnTo>
                  <a:lnTo>
                    <a:pt x="2246070" y="626823"/>
                  </a:lnTo>
                  <a:lnTo>
                    <a:pt x="1251447" y="626823"/>
                  </a:lnTo>
                  <a:lnTo>
                    <a:pt x="1234570" y="623418"/>
                  </a:lnTo>
                  <a:lnTo>
                    <a:pt x="1220791" y="614133"/>
                  </a:lnTo>
                  <a:lnTo>
                    <a:pt x="1211503" y="600361"/>
                  </a:lnTo>
                  <a:lnTo>
                    <a:pt x="1208097" y="583498"/>
                  </a:lnTo>
                  <a:lnTo>
                    <a:pt x="1208097" y="43349"/>
                  </a:lnTo>
                  <a:close/>
                </a:path>
                <a:path w="2289809" h="4764405">
                  <a:moveTo>
                    <a:pt x="0" y="1874221"/>
                  </a:moveTo>
                  <a:lnTo>
                    <a:pt x="0" y="1397972"/>
                  </a:lnTo>
                  <a:lnTo>
                    <a:pt x="932248" y="1397972"/>
                  </a:lnTo>
                  <a:lnTo>
                    <a:pt x="932248" y="2481395"/>
                  </a:lnTo>
                  <a:lnTo>
                    <a:pt x="1065697" y="2481395"/>
                  </a:lnTo>
                </a:path>
                <a:path w="2289809" h="4764405">
                  <a:moveTo>
                    <a:pt x="135699" y="4764140"/>
                  </a:moveTo>
                  <a:lnTo>
                    <a:pt x="135699" y="4304516"/>
                  </a:lnTo>
                </a:path>
              </a:pathLst>
            </a:custGeom>
            <a:ln w="19049">
              <a:solidFill>
                <a:srgbClr val="595959"/>
              </a:solidFill>
            </a:ln>
          </p:spPr>
          <p:txBody>
            <a:bodyPr wrap="square" lIns="0" tIns="0" rIns="0" bIns="0" rtlCol="0"/>
            <a:lstStyle/>
            <a:p>
              <a:endParaRPr sz="700"/>
            </a:p>
          </p:txBody>
        </p:sp>
        <p:pic>
          <p:nvPicPr>
            <p:cNvPr id="60" name="object 60"/>
            <p:cNvPicPr/>
            <p:nvPr/>
          </p:nvPicPr>
          <p:blipFill>
            <a:blip r:embed="rId6" cstate="print"/>
            <a:stretch>
              <a:fillRect/>
            </a:stretch>
          </p:blipFill>
          <p:spPr>
            <a:xfrm>
              <a:off x="8249358" y="6849360"/>
              <a:ext cx="81974" cy="105499"/>
            </a:xfrm>
            <a:prstGeom prst="rect">
              <a:avLst/>
            </a:prstGeom>
          </p:spPr>
        </p:pic>
        <p:sp>
          <p:nvSpPr>
            <p:cNvPr id="61" name="object 61"/>
            <p:cNvSpPr/>
            <p:nvPr/>
          </p:nvSpPr>
          <p:spPr>
            <a:xfrm>
              <a:off x="9903380" y="6950885"/>
              <a:ext cx="0" cy="454659"/>
            </a:xfrm>
            <a:custGeom>
              <a:avLst/>
              <a:gdLst/>
              <a:ahLst/>
              <a:cxnLst/>
              <a:rect l="l" t="t" r="r" b="b"/>
              <a:pathLst>
                <a:path h="454659">
                  <a:moveTo>
                    <a:pt x="0" y="454074"/>
                  </a:moveTo>
                  <a:lnTo>
                    <a:pt x="0" y="0"/>
                  </a:lnTo>
                </a:path>
              </a:pathLst>
            </a:custGeom>
            <a:ln w="19049">
              <a:solidFill>
                <a:srgbClr val="595959"/>
              </a:solidFill>
            </a:ln>
          </p:spPr>
          <p:txBody>
            <a:bodyPr wrap="square" lIns="0" tIns="0" rIns="0" bIns="0" rtlCol="0"/>
            <a:lstStyle/>
            <a:p>
              <a:endParaRPr sz="700"/>
            </a:p>
          </p:txBody>
        </p:sp>
        <p:pic>
          <p:nvPicPr>
            <p:cNvPr id="62" name="object 62"/>
            <p:cNvPicPr/>
            <p:nvPr/>
          </p:nvPicPr>
          <p:blipFill>
            <a:blip r:embed="rId8" cstate="print"/>
            <a:stretch>
              <a:fillRect/>
            </a:stretch>
          </p:blipFill>
          <p:spPr>
            <a:xfrm>
              <a:off x="9862404" y="6854911"/>
              <a:ext cx="81974" cy="105499"/>
            </a:xfrm>
            <a:prstGeom prst="rect">
              <a:avLst/>
            </a:prstGeom>
          </p:spPr>
        </p:pic>
        <p:sp>
          <p:nvSpPr>
            <p:cNvPr id="63" name="object 63"/>
            <p:cNvSpPr/>
            <p:nvPr/>
          </p:nvSpPr>
          <p:spPr>
            <a:xfrm>
              <a:off x="8290333" y="7965983"/>
              <a:ext cx="0" cy="559435"/>
            </a:xfrm>
            <a:custGeom>
              <a:avLst/>
              <a:gdLst/>
              <a:ahLst/>
              <a:cxnLst/>
              <a:rect l="l" t="t" r="r" b="b"/>
              <a:pathLst>
                <a:path h="559434">
                  <a:moveTo>
                    <a:pt x="0" y="559398"/>
                  </a:moveTo>
                  <a:lnTo>
                    <a:pt x="0" y="0"/>
                  </a:lnTo>
                </a:path>
              </a:pathLst>
            </a:custGeom>
            <a:ln w="19049">
              <a:solidFill>
                <a:srgbClr val="595959"/>
              </a:solidFill>
            </a:ln>
          </p:spPr>
          <p:txBody>
            <a:bodyPr wrap="square" lIns="0" tIns="0" rIns="0" bIns="0" rtlCol="0"/>
            <a:lstStyle/>
            <a:p>
              <a:endParaRPr sz="700"/>
            </a:p>
          </p:txBody>
        </p:sp>
        <p:pic>
          <p:nvPicPr>
            <p:cNvPr id="64" name="object 64"/>
            <p:cNvPicPr/>
            <p:nvPr/>
          </p:nvPicPr>
          <p:blipFill>
            <a:blip r:embed="rId8" cstate="print"/>
            <a:stretch>
              <a:fillRect/>
            </a:stretch>
          </p:blipFill>
          <p:spPr>
            <a:xfrm>
              <a:off x="8249358" y="7870009"/>
              <a:ext cx="81974" cy="105499"/>
            </a:xfrm>
            <a:prstGeom prst="rect">
              <a:avLst/>
            </a:prstGeom>
          </p:spPr>
        </p:pic>
        <p:sp>
          <p:nvSpPr>
            <p:cNvPr id="65" name="object 65"/>
            <p:cNvSpPr/>
            <p:nvPr/>
          </p:nvSpPr>
          <p:spPr>
            <a:xfrm>
              <a:off x="9903380" y="7965983"/>
              <a:ext cx="0" cy="559435"/>
            </a:xfrm>
            <a:custGeom>
              <a:avLst/>
              <a:gdLst/>
              <a:ahLst/>
              <a:cxnLst/>
              <a:rect l="l" t="t" r="r" b="b"/>
              <a:pathLst>
                <a:path h="559434">
                  <a:moveTo>
                    <a:pt x="0" y="559398"/>
                  </a:moveTo>
                  <a:lnTo>
                    <a:pt x="0" y="0"/>
                  </a:lnTo>
                </a:path>
              </a:pathLst>
            </a:custGeom>
            <a:ln w="19049">
              <a:solidFill>
                <a:srgbClr val="595959"/>
              </a:solidFill>
            </a:ln>
          </p:spPr>
          <p:txBody>
            <a:bodyPr wrap="square" lIns="0" tIns="0" rIns="0" bIns="0" rtlCol="0"/>
            <a:lstStyle/>
            <a:p>
              <a:endParaRPr sz="700"/>
            </a:p>
          </p:txBody>
        </p:sp>
        <p:pic>
          <p:nvPicPr>
            <p:cNvPr id="66" name="object 66"/>
            <p:cNvPicPr/>
            <p:nvPr/>
          </p:nvPicPr>
          <p:blipFill>
            <a:blip r:embed="rId8" cstate="print"/>
            <a:stretch>
              <a:fillRect/>
            </a:stretch>
          </p:blipFill>
          <p:spPr>
            <a:xfrm>
              <a:off x="9862404" y="7870009"/>
              <a:ext cx="81974" cy="105499"/>
            </a:xfrm>
            <a:prstGeom prst="rect">
              <a:avLst/>
            </a:prstGeom>
          </p:spPr>
        </p:pic>
        <p:sp>
          <p:nvSpPr>
            <p:cNvPr id="67" name="object 67"/>
            <p:cNvSpPr/>
            <p:nvPr/>
          </p:nvSpPr>
          <p:spPr>
            <a:xfrm>
              <a:off x="9903380" y="1941361"/>
              <a:ext cx="0" cy="699770"/>
            </a:xfrm>
            <a:custGeom>
              <a:avLst/>
              <a:gdLst/>
              <a:ahLst/>
              <a:cxnLst/>
              <a:rect l="l" t="t" r="r" b="b"/>
              <a:pathLst>
                <a:path h="699769">
                  <a:moveTo>
                    <a:pt x="0" y="699458"/>
                  </a:moveTo>
                  <a:lnTo>
                    <a:pt x="0" y="0"/>
                  </a:lnTo>
                </a:path>
              </a:pathLst>
            </a:custGeom>
            <a:ln w="19049">
              <a:solidFill>
                <a:srgbClr val="595959"/>
              </a:solidFill>
            </a:ln>
          </p:spPr>
          <p:txBody>
            <a:bodyPr wrap="square" lIns="0" tIns="0" rIns="0" bIns="0" rtlCol="0"/>
            <a:lstStyle/>
            <a:p>
              <a:endParaRPr sz="700"/>
            </a:p>
          </p:txBody>
        </p:sp>
        <p:pic>
          <p:nvPicPr>
            <p:cNvPr id="68" name="object 68"/>
            <p:cNvPicPr/>
            <p:nvPr/>
          </p:nvPicPr>
          <p:blipFill>
            <a:blip r:embed="rId8" cstate="print"/>
            <a:stretch>
              <a:fillRect/>
            </a:stretch>
          </p:blipFill>
          <p:spPr>
            <a:xfrm>
              <a:off x="9862404" y="1845386"/>
              <a:ext cx="81974" cy="105499"/>
            </a:xfrm>
            <a:prstGeom prst="rect">
              <a:avLst/>
            </a:prstGeom>
          </p:spPr>
        </p:pic>
        <p:sp>
          <p:nvSpPr>
            <p:cNvPr id="69" name="object 69"/>
            <p:cNvSpPr/>
            <p:nvPr/>
          </p:nvSpPr>
          <p:spPr>
            <a:xfrm>
              <a:off x="9903380" y="3267643"/>
              <a:ext cx="0" cy="149225"/>
            </a:xfrm>
            <a:custGeom>
              <a:avLst/>
              <a:gdLst/>
              <a:ahLst/>
              <a:cxnLst/>
              <a:rect l="l" t="t" r="r" b="b"/>
              <a:pathLst>
                <a:path h="149225">
                  <a:moveTo>
                    <a:pt x="0" y="0"/>
                  </a:moveTo>
                  <a:lnTo>
                    <a:pt x="0" y="148649"/>
                  </a:lnTo>
                </a:path>
              </a:pathLst>
            </a:custGeom>
            <a:ln w="19049">
              <a:solidFill>
                <a:srgbClr val="595959"/>
              </a:solidFill>
            </a:ln>
          </p:spPr>
          <p:txBody>
            <a:bodyPr wrap="square" lIns="0" tIns="0" rIns="0" bIns="0" rtlCol="0"/>
            <a:lstStyle/>
            <a:p>
              <a:endParaRPr sz="700"/>
            </a:p>
          </p:txBody>
        </p:sp>
      </p:grpSp>
      <p:sp>
        <p:nvSpPr>
          <p:cNvPr id="70" name="object 70"/>
          <p:cNvSpPr txBox="1"/>
          <p:nvPr/>
        </p:nvSpPr>
        <p:spPr>
          <a:xfrm>
            <a:off x="4329478" y="4150304"/>
            <a:ext cx="427990" cy="191078"/>
          </a:xfrm>
          <a:prstGeom prst="rect">
            <a:avLst/>
          </a:prstGeom>
        </p:spPr>
        <p:txBody>
          <a:bodyPr vert="horz" wrap="square" lIns="0" tIns="6350" rIns="0" bIns="0" rtlCol="0">
            <a:spAutoFit/>
          </a:bodyPr>
          <a:lstStyle/>
          <a:p>
            <a:pPr marL="6350">
              <a:spcBef>
                <a:spcPts val="50"/>
              </a:spcBef>
            </a:pPr>
            <a:r>
              <a:rPr sz="1200" spc="-5" dirty="0"/>
              <a:t>Inputs</a:t>
            </a:r>
            <a:endParaRPr sz="1200"/>
          </a:p>
        </p:txBody>
      </p:sp>
      <p:sp>
        <p:nvSpPr>
          <p:cNvPr id="71" name="object 71"/>
          <p:cNvSpPr txBox="1"/>
          <p:nvPr/>
        </p:nvSpPr>
        <p:spPr>
          <a:xfrm>
            <a:off x="4716593" y="748743"/>
            <a:ext cx="469583" cy="191078"/>
          </a:xfrm>
          <a:prstGeom prst="rect">
            <a:avLst/>
          </a:prstGeom>
        </p:spPr>
        <p:txBody>
          <a:bodyPr vert="horz" wrap="square" lIns="0" tIns="6350" rIns="0" bIns="0" rtlCol="0">
            <a:spAutoFit/>
          </a:bodyPr>
          <a:lstStyle/>
          <a:p>
            <a:pPr marL="6350">
              <a:spcBef>
                <a:spcPts val="50"/>
              </a:spcBef>
            </a:pPr>
            <a:r>
              <a:rPr sz="1200" spc="-5" dirty="0"/>
              <a:t>Output</a:t>
            </a:r>
            <a:endParaRPr sz="1200"/>
          </a:p>
        </p:txBody>
      </p:sp>
      <p:sp>
        <p:nvSpPr>
          <p:cNvPr id="72" name="object 72"/>
          <p:cNvSpPr/>
          <p:nvPr/>
        </p:nvSpPr>
        <p:spPr>
          <a:xfrm>
            <a:off x="3423906" y="2405795"/>
            <a:ext cx="2331085" cy="714375"/>
          </a:xfrm>
          <a:custGeom>
            <a:avLst/>
            <a:gdLst/>
            <a:ahLst/>
            <a:cxnLst/>
            <a:rect l="l" t="t" r="r" b="b"/>
            <a:pathLst>
              <a:path w="4662170" h="1428750">
                <a:moveTo>
                  <a:pt x="4661990" y="1428597"/>
                </a:moveTo>
                <a:lnTo>
                  <a:pt x="0" y="1428597"/>
                </a:lnTo>
                <a:lnTo>
                  <a:pt x="0" y="0"/>
                </a:lnTo>
                <a:lnTo>
                  <a:pt x="4661990" y="0"/>
                </a:lnTo>
                <a:lnTo>
                  <a:pt x="4661990" y="1428597"/>
                </a:lnTo>
                <a:close/>
              </a:path>
            </a:pathLst>
          </a:custGeom>
          <a:solidFill>
            <a:srgbClr val="FFAA3F"/>
          </a:solidFill>
        </p:spPr>
        <p:txBody>
          <a:bodyPr wrap="square" lIns="0" tIns="0" rIns="0" bIns="0" rtlCol="0"/>
          <a:lstStyle/>
          <a:p>
            <a:endParaRPr sz="700"/>
          </a:p>
        </p:txBody>
      </p:sp>
      <p:sp>
        <p:nvSpPr>
          <p:cNvPr id="73" name="object 73"/>
          <p:cNvSpPr txBox="1"/>
          <p:nvPr/>
        </p:nvSpPr>
        <p:spPr>
          <a:xfrm>
            <a:off x="3797567" y="2481810"/>
            <a:ext cx="1582738" cy="252633"/>
          </a:xfrm>
          <a:prstGeom prst="rect">
            <a:avLst/>
          </a:prstGeom>
        </p:spPr>
        <p:txBody>
          <a:bodyPr vert="horz" wrap="square" lIns="0" tIns="6350" rIns="0" bIns="0" rtlCol="0">
            <a:spAutoFit/>
          </a:bodyPr>
          <a:lstStyle/>
          <a:p>
            <a:pPr marL="6350">
              <a:spcBef>
                <a:spcPts val="50"/>
              </a:spcBef>
            </a:pPr>
            <a:r>
              <a:rPr sz="1600" b="1" spc="-5" dirty="0">
                <a:latin typeface="Lato"/>
                <a:cs typeface="Lato"/>
              </a:rPr>
              <a:t>Encoder</a:t>
            </a:r>
            <a:r>
              <a:rPr sz="1600" b="1" spc="-63" dirty="0">
                <a:latin typeface="Lato"/>
                <a:cs typeface="Lato"/>
              </a:rPr>
              <a:t> </a:t>
            </a:r>
            <a:r>
              <a:rPr sz="1600" b="1" spc="-5" dirty="0">
                <a:latin typeface="Lato"/>
                <a:cs typeface="Lato"/>
              </a:rPr>
              <a:t>Decoder</a:t>
            </a:r>
            <a:endParaRPr sz="1600">
              <a:latin typeface="Lato"/>
              <a:cs typeface="Lato"/>
            </a:endParaRPr>
          </a:p>
        </p:txBody>
      </p:sp>
      <p:sp>
        <p:nvSpPr>
          <p:cNvPr id="74" name="object 74"/>
          <p:cNvSpPr txBox="1"/>
          <p:nvPr/>
        </p:nvSpPr>
        <p:spPr>
          <a:xfrm>
            <a:off x="4246735" y="2762225"/>
            <a:ext cx="685800" cy="252633"/>
          </a:xfrm>
          <a:prstGeom prst="rect">
            <a:avLst/>
          </a:prstGeom>
        </p:spPr>
        <p:txBody>
          <a:bodyPr vert="horz" wrap="square" lIns="0" tIns="6350" rIns="0" bIns="0" rtlCol="0">
            <a:spAutoFit/>
          </a:bodyPr>
          <a:lstStyle/>
          <a:p>
            <a:pPr marL="6350">
              <a:spcBef>
                <a:spcPts val="50"/>
              </a:spcBef>
            </a:pPr>
            <a:r>
              <a:rPr sz="1600" b="1" spc="-5" dirty="0">
                <a:latin typeface="Lato"/>
                <a:cs typeface="Lato"/>
              </a:rPr>
              <a:t>Models</a:t>
            </a:r>
            <a:endParaRPr sz="1600">
              <a:latin typeface="Lato"/>
              <a:cs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dirty="0"/>
              <a:t>Large</a:t>
            </a:r>
            <a:r>
              <a:rPr spc="-133" dirty="0"/>
              <a:t> </a:t>
            </a:r>
            <a:r>
              <a:rPr spc="-18" dirty="0"/>
              <a:t>Language</a:t>
            </a:r>
            <a:r>
              <a:rPr spc="-133" dirty="0"/>
              <a:t> </a:t>
            </a:r>
            <a:r>
              <a:rPr spc="-5" dirty="0"/>
              <a:t>Models</a:t>
            </a:r>
          </a:p>
        </p:txBody>
      </p:sp>
      <p:pic>
        <p:nvPicPr>
          <p:cNvPr id="3" name="object 3"/>
          <p:cNvPicPr/>
          <p:nvPr/>
        </p:nvPicPr>
        <p:blipFill>
          <a:blip r:embed="rId2" cstate="print"/>
          <a:stretch>
            <a:fillRect/>
          </a:stretch>
        </p:blipFill>
        <p:spPr>
          <a:xfrm>
            <a:off x="1063392" y="628667"/>
            <a:ext cx="6910349" cy="3752930"/>
          </a:xfrm>
          <a:prstGeom prst="rect">
            <a:avLst/>
          </a:prstGeom>
        </p:spPr>
      </p:pic>
      <p:sp>
        <p:nvSpPr>
          <p:cNvPr id="4" name="object 4"/>
          <p:cNvSpPr txBox="1"/>
          <p:nvPr/>
        </p:nvSpPr>
        <p:spPr>
          <a:xfrm>
            <a:off x="1282690" y="3213425"/>
            <a:ext cx="446088" cy="221856"/>
          </a:xfrm>
          <a:prstGeom prst="rect">
            <a:avLst/>
          </a:prstGeom>
        </p:spPr>
        <p:txBody>
          <a:bodyPr vert="horz" wrap="square" lIns="0" tIns="6350" rIns="0" bIns="0" rtlCol="0">
            <a:spAutoFit/>
          </a:bodyPr>
          <a:lstStyle/>
          <a:p>
            <a:pPr marL="6350">
              <a:spcBef>
                <a:spcPts val="50"/>
              </a:spcBef>
            </a:pPr>
            <a:r>
              <a:rPr spc="-10" dirty="0">
                <a:latin typeface="Lato"/>
                <a:cs typeface="Lato"/>
              </a:rPr>
              <a:t>BERT</a:t>
            </a:r>
            <a:endParaRPr>
              <a:latin typeface="Lato"/>
              <a:cs typeface="Lato"/>
            </a:endParaRPr>
          </a:p>
        </p:txBody>
      </p:sp>
      <p:sp>
        <p:nvSpPr>
          <p:cNvPr id="5" name="object 5"/>
          <p:cNvSpPr txBox="1"/>
          <p:nvPr/>
        </p:nvSpPr>
        <p:spPr>
          <a:xfrm>
            <a:off x="2628922" y="2108528"/>
            <a:ext cx="356870" cy="221856"/>
          </a:xfrm>
          <a:prstGeom prst="rect">
            <a:avLst/>
          </a:prstGeom>
        </p:spPr>
        <p:txBody>
          <a:bodyPr vert="horz" wrap="square" lIns="0" tIns="6350" rIns="0" bIns="0" rtlCol="0">
            <a:spAutoFit/>
          </a:bodyPr>
          <a:lstStyle/>
          <a:p>
            <a:pPr marL="6350">
              <a:spcBef>
                <a:spcPts val="50"/>
              </a:spcBef>
            </a:pPr>
            <a:r>
              <a:rPr spc="-13" dirty="0">
                <a:latin typeface="Lato"/>
                <a:cs typeface="Lato"/>
              </a:rPr>
              <a:t>GPT</a:t>
            </a:r>
            <a:endParaRPr>
              <a:latin typeface="Lato"/>
              <a:cs typeface="Lato"/>
            </a:endParaRPr>
          </a:p>
        </p:txBody>
      </p:sp>
      <p:sp>
        <p:nvSpPr>
          <p:cNvPr id="6" name="object 6"/>
          <p:cNvSpPr txBox="1"/>
          <p:nvPr/>
        </p:nvSpPr>
        <p:spPr>
          <a:xfrm>
            <a:off x="3983806" y="3490450"/>
            <a:ext cx="714058" cy="221856"/>
          </a:xfrm>
          <a:prstGeom prst="rect">
            <a:avLst/>
          </a:prstGeom>
        </p:spPr>
        <p:txBody>
          <a:bodyPr vert="horz" wrap="square" lIns="0" tIns="6350" rIns="0" bIns="0" rtlCol="0">
            <a:spAutoFit/>
          </a:bodyPr>
          <a:lstStyle/>
          <a:p>
            <a:pPr marL="6350">
              <a:spcBef>
                <a:spcPts val="50"/>
              </a:spcBef>
            </a:pPr>
            <a:r>
              <a:rPr spc="-43" dirty="0">
                <a:latin typeface="Lato"/>
                <a:cs typeface="Lato"/>
              </a:rPr>
              <a:t>FLAN-</a:t>
            </a:r>
            <a:r>
              <a:rPr spc="-13" dirty="0">
                <a:latin typeface="Lato"/>
                <a:cs typeface="Lato"/>
              </a:rPr>
              <a:t>T5</a:t>
            </a:r>
            <a:endParaRPr>
              <a:latin typeface="Lato"/>
              <a:cs typeface="Lato"/>
            </a:endParaRPr>
          </a:p>
        </p:txBody>
      </p:sp>
      <p:sp>
        <p:nvSpPr>
          <p:cNvPr id="7" name="object 7"/>
          <p:cNvSpPr txBox="1"/>
          <p:nvPr/>
        </p:nvSpPr>
        <p:spPr>
          <a:xfrm>
            <a:off x="4717953" y="2108536"/>
            <a:ext cx="539433" cy="221856"/>
          </a:xfrm>
          <a:prstGeom prst="rect">
            <a:avLst/>
          </a:prstGeom>
        </p:spPr>
        <p:txBody>
          <a:bodyPr vert="horz" wrap="square" lIns="0" tIns="6350" rIns="0" bIns="0" rtlCol="0">
            <a:spAutoFit/>
          </a:bodyPr>
          <a:lstStyle/>
          <a:p>
            <a:pPr marL="6350">
              <a:spcBef>
                <a:spcPts val="50"/>
              </a:spcBef>
            </a:pPr>
            <a:r>
              <a:rPr spc="-5" dirty="0">
                <a:latin typeface="Lato"/>
                <a:cs typeface="Lato"/>
              </a:rPr>
              <a:t>LLaMa</a:t>
            </a:r>
            <a:endParaRPr>
              <a:latin typeface="Lato"/>
              <a:cs typeface="Lato"/>
            </a:endParaRPr>
          </a:p>
        </p:txBody>
      </p:sp>
      <p:sp>
        <p:nvSpPr>
          <p:cNvPr id="8" name="object 8"/>
          <p:cNvSpPr txBox="1"/>
          <p:nvPr/>
        </p:nvSpPr>
        <p:spPr>
          <a:xfrm>
            <a:off x="5843662" y="3362025"/>
            <a:ext cx="462280" cy="221856"/>
          </a:xfrm>
          <a:prstGeom prst="rect">
            <a:avLst/>
          </a:prstGeom>
        </p:spPr>
        <p:txBody>
          <a:bodyPr vert="horz" wrap="square" lIns="0" tIns="6350" rIns="0" bIns="0" rtlCol="0">
            <a:spAutoFit/>
          </a:bodyPr>
          <a:lstStyle/>
          <a:p>
            <a:pPr marL="6350">
              <a:spcBef>
                <a:spcPts val="50"/>
              </a:spcBef>
            </a:pPr>
            <a:r>
              <a:rPr spc="-10" dirty="0">
                <a:latin typeface="Lato"/>
                <a:cs typeface="Lato"/>
              </a:rPr>
              <a:t>PaLM</a:t>
            </a:r>
            <a:endParaRPr>
              <a:latin typeface="Lato"/>
              <a:cs typeface="Lato"/>
            </a:endParaRPr>
          </a:p>
        </p:txBody>
      </p:sp>
      <p:sp>
        <p:nvSpPr>
          <p:cNvPr id="9" name="object 9"/>
          <p:cNvSpPr txBox="1"/>
          <p:nvPr/>
        </p:nvSpPr>
        <p:spPr>
          <a:xfrm>
            <a:off x="6510127" y="1642027"/>
            <a:ext cx="659448" cy="221856"/>
          </a:xfrm>
          <a:prstGeom prst="rect">
            <a:avLst/>
          </a:prstGeom>
        </p:spPr>
        <p:txBody>
          <a:bodyPr vert="horz" wrap="square" lIns="0" tIns="6350" rIns="0" bIns="0" rtlCol="0">
            <a:spAutoFit/>
          </a:bodyPr>
          <a:lstStyle/>
          <a:p>
            <a:pPr marL="6350">
              <a:spcBef>
                <a:spcPts val="50"/>
              </a:spcBef>
            </a:pPr>
            <a:r>
              <a:rPr spc="-13" dirty="0">
                <a:latin typeface="Lato"/>
                <a:cs typeface="Lato"/>
              </a:rPr>
              <a:t>BLOOM</a:t>
            </a:r>
            <a:endParaRPr>
              <a:latin typeface="Lato"/>
              <a:cs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pic>
        <p:nvPicPr>
          <p:cNvPr id="70" name="Google Shape;70;p3"/>
          <p:cNvPicPr preferRelativeResize="0"/>
          <p:nvPr/>
        </p:nvPicPr>
        <p:blipFill rotWithShape="1">
          <a:blip r:embed="rId4">
            <a:alphaModFix/>
          </a:blip>
          <a:srcRect/>
          <a:stretch/>
        </p:blipFill>
        <p:spPr>
          <a:xfrm>
            <a:off x="7687625" y="-1096875"/>
            <a:ext cx="2599849" cy="2803224"/>
          </a:xfrm>
          <a:prstGeom prst="rect">
            <a:avLst/>
          </a:prstGeom>
          <a:noFill/>
          <a:ln>
            <a:noFill/>
          </a:ln>
        </p:spPr>
      </p:pic>
      <p:pic>
        <p:nvPicPr>
          <p:cNvPr id="71" name="Google Shape;71;p3"/>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72" name="Google Shape;72;p3"/>
          <p:cNvSpPr txBox="1"/>
          <p:nvPr/>
        </p:nvSpPr>
        <p:spPr>
          <a:xfrm>
            <a:off x="719375" y="842675"/>
            <a:ext cx="4156200" cy="541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two pillars</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sp>
        <p:nvSpPr>
          <p:cNvPr id="73" name="Google Shape;73;p3"/>
          <p:cNvSpPr/>
          <p:nvPr/>
        </p:nvSpPr>
        <p:spPr>
          <a:xfrm>
            <a:off x="1135175" y="1965581"/>
            <a:ext cx="2899200" cy="2526300"/>
          </a:xfrm>
          <a:prstGeom prst="roundRect">
            <a:avLst>
              <a:gd name="adj" fmla="val 8962"/>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0" i="0" u="none" strike="noStrike" cap="none">
                <a:solidFill>
                  <a:srgbClr val="2DC5FA"/>
                </a:solidFill>
                <a:latin typeface="Roboto"/>
                <a:ea typeface="Roboto"/>
                <a:cs typeface="Roboto"/>
                <a:sym typeface="Roboto"/>
              </a:rPr>
              <a:t>Start from the objective and identify relevant drivers</a:t>
            </a:r>
            <a:endParaRPr sz="1100" b="0" i="0" u="none" strike="noStrike" cap="none">
              <a:solidFill>
                <a:srgbClr val="2DC5FA"/>
              </a:solidFill>
              <a:latin typeface="Roboto"/>
              <a:ea typeface="Roboto"/>
              <a:cs typeface="Roboto"/>
              <a:sym typeface="Roboto"/>
            </a:endParaRPr>
          </a:p>
          <a:p>
            <a:pPr marL="0" marR="0" lvl="0" indent="0" algn="ctr" rtl="0">
              <a:lnSpc>
                <a:spcPct val="150000"/>
              </a:lnSpc>
              <a:spcBef>
                <a:spcPts val="0"/>
              </a:spcBef>
              <a:spcAft>
                <a:spcPts val="0"/>
              </a:spcAft>
              <a:buClr>
                <a:srgbClr val="000000"/>
              </a:buClr>
              <a:buSzPts val="1100"/>
              <a:buFont typeface="Arial"/>
              <a:buNone/>
            </a:pPr>
            <a:endParaRPr sz="11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rgbClr val="000000"/>
                </a:solidFill>
                <a:latin typeface="Roboto"/>
                <a:ea typeface="Roboto"/>
                <a:cs typeface="Roboto"/>
                <a:sym typeface="Roboto"/>
              </a:rPr>
              <a:t>- Great to generate hypotheses that actually matter</a:t>
            </a:r>
            <a:br>
              <a:rPr lang="en" sz="1100" b="0" i="0" u="none" strike="noStrike" cap="none">
                <a:solidFill>
                  <a:srgbClr val="000000"/>
                </a:solidFill>
                <a:latin typeface="Roboto"/>
                <a:ea typeface="Roboto"/>
                <a:cs typeface="Roboto"/>
                <a:sym typeface="Roboto"/>
              </a:rPr>
            </a:br>
            <a:r>
              <a:rPr lang="en" sz="1100" b="0" i="0" u="none" strike="noStrike" cap="none">
                <a:solidFill>
                  <a:srgbClr val="000000"/>
                </a:solidFill>
                <a:latin typeface="Roboto"/>
                <a:ea typeface="Roboto"/>
                <a:cs typeface="Roboto"/>
                <a:sym typeface="Roboto"/>
              </a:rPr>
              <a:t>- Categorize and narrow down where DA/AI can add value</a:t>
            </a:r>
            <a:endParaRPr sz="11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rgbClr val="000000"/>
                </a:solidFill>
                <a:latin typeface="Roboto"/>
                <a:ea typeface="Roboto"/>
                <a:cs typeface="Roboto"/>
                <a:sym typeface="Roboto"/>
              </a:rPr>
              <a:t>- Ballpark before you start</a:t>
            </a:r>
            <a:endParaRPr sz="1100" b="0" i="0" u="none" strike="noStrike" cap="none">
              <a:solidFill>
                <a:srgbClr val="000000"/>
              </a:solidFill>
              <a:latin typeface="Roboto"/>
              <a:ea typeface="Roboto"/>
              <a:cs typeface="Roboto"/>
              <a:sym typeface="Roboto"/>
            </a:endParaRPr>
          </a:p>
        </p:txBody>
      </p:sp>
      <p:sp>
        <p:nvSpPr>
          <p:cNvPr id="74" name="Google Shape;74;p3"/>
          <p:cNvSpPr/>
          <p:nvPr/>
        </p:nvSpPr>
        <p:spPr>
          <a:xfrm>
            <a:off x="1135175" y="1536875"/>
            <a:ext cx="28992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Answer First</a:t>
            </a:r>
            <a:endParaRPr sz="1800" b="1" i="0" u="none" strike="noStrike" cap="none">
              <a:solidFill>
                <a:srgbClr val="F3F3F3"/>
              </a:solidFill>
              <a:latin typeface="Roboto"/>
              <a:ea typeface="Roboto"/>
              <a:cs typeface="Roboto"/>
              <a:sym typeface="Roboto"/>
            </a:endParaRPr>
          </a:p>
        </p:txBody>
      </p:sp>
      <p:sp>
        <p:nvSpPr>
          <p:cNvPr id="75" name="Google Shape;75;p3"/>
          <p:cNvSpPr/>
          <p:nvPr/>
        </p:nvSpPr>
        <p:spPr>
          <a:xfrm>
            <a:off x="4788425" y="1965581"/>
            <a:ext cx="2899200" cy="2526300"/>
          </a:xfrm>
          <a:prstGeom prst="roundRect">
            <a:avLst>
              <a:gd name="adj" fmla="val 9068"/>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0" i="0" u="none" strike="noStrike" cap="none">
                <a:solidFill>
                  <a:srgbClr val="2DC5FA"/>
                </a:solidFill>
                <a:latin typeface="Roboto"/>
                <a:ea typeface="Roboto"/>
                <a:cs typeface="Roboto"/>
                <a:sym typeface="Roboto"/>
              </a:rPr>
              <a:t>Prioritize ruthlessly and add complexity only when essential</a:t>
            </a:r>
            <a:endParaRPr sz="1100" b="0" i="0" u="none" strike="noStrike" cap="none">
              <a:solidFill>
                <a:srgbClr val="2DC5FA"/>
              </a:solidFill>
              <a:latin typeface="Roboto"/>
              <a:ea typeface="Roboto"/>
              <a:cs typeface="Roboto"/>
              <a:sym typeface="Roboto"/>
            </a:endParaRPr>
          </a:p>
          <a:p>
            <a:pPr marL="0" marR="0" lvl="0" indent="0" algn="ctr" rtl="0">
              <a:lnSpc>
                <a:spcPct val="150000"/>
              </a:lnSpc>
              <a:spcBef>
                <a:spcPts val="0"/>
              </a:spcBef>
              <a:spcAft>
                <a:spcPts val="0"/>
              </a:spcAft>
              <a:buClr>
                <a:srgbClr val="000000"/>
              </a:buClr>
              <a:buSzPts val="1100"/>
              <a:buFont typeface="Arial"/>
              <a:buNone/>
            </a:pPr>
            <a:endParaRPr sz="11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Roboto"/>
                <a:ea typeface="Roboto"/>
                <a:cs typeface="Roboto"/>
                <a:sym typeface="Roboto"/>
              </a:rPr>
              <a:t>- Focus on solving (parts of) issues that need to be solved</a:t>
            </a:r>
            <a:br>
              <a:rPr lang="en" sz="1100" b="0" i="0" u="none" strike="noStrike" cap="none">
                <a:solidFill>
                  <a:schemeClr val="dk1"/>
                </a:solidFill>
                <a:latin typeface="Roboto"/>
                <a:ea typeface="Roboto"/>
                <a:cs typeface="Roboto"/>
                <a:sym typeface="Roboto"/>
              </a:rPr>
            </a:br>
            <a:r>
              <a:rPr lang="en" sz="1100" b="0" i="0" u="none" strike="noStrike" cap="none">
                <a:solidFill>
                  <a:schemeClr val="dk1"/>
                </a:solidFill>
                <a:latin typeface="Roboto"/>
                <a:ea typeface="Roboto"/>
                <a:cs typeface="Roboto"/>
                <a:sym typeface="Roboto"/>
              </a:rPr>
              <a:t>- Spend your resources (usually time)  wisely to generate the best solution</a:t>
            </a:r>
            <a:endParaRPr sz="1100" b="0" i="0" u="none" strike="noStrike" cap="none">
              <a:solidFill>
                <a:srgbClr val="2DC5FA"/>
              </a:solidFill>
              <a:latin typeface="Roboto"/>
              <a:ea typeface="Roboto"/>
              <a:cs typeface="Roboto"/>
              <a:sym typeface="Roboto"/>
            </a:endParaRPr>
          </a:p>
        </p:txBody>
      </p:sp>
      <p:sp>
        <p:nvSpPr>
          <p:cNvPr id="76" name="Google Shape;76;p3"/>
          <p:cNvSpPr/>
          <p:nvPr/>
        </p:nvSpPr>
        <p:spPr>
          <a:xfrm>
            <a:off x="4788425" y="1536875"/>
            <a:ext cx="28992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80/20</a:t>
            </a:r>
            <a:endParaRPr sz="1800" b="1" i="0" u="none" strike="noStrike" cap="none">
              <a:solidFill>
                <a:srgbClr val="F3F3F3"/>
              </a:solidFill>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0"/>
        <p:cNvGrpSpPr/>
        <p:nvPr/>
      </p:nvGrpSpPr>
      <p:grpSpPr>
        <a:xfrm>
          <a:off x="0" y="0"/>
          <a:ext cx="0" cy="0"/>
          <a:chOff x="0" y="0"/>
          <a:chExt cx="0" cy="0"/>
        </a:xfrm>
      </p:grpSpPr>
      <p:sp>
        <p:nvSpPr>
          <p:cNvPr id="81" name="Google Shape;81;p4"/>
          <p:cNvSpPr txBox="1"/>
          <p:nvPr/>
        </p:nvSpPr>
        <p:spPr>
          <a:xfrm>
            <a:off x="311700" y="3153075"/>
            <a:ext cx="8520600" cy="440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Roboto"/>
                <a:ea typeface="Roboto"/>
                <a:cs typeface="Roboto"/>
                <a:sym typeface="Roboto"/>
              </a:rPr>
              <a:t>ANSWER FIRST</a:t>
            </a:r>
            <a:endParaRPr sz="1800" b="0" i="0" u="none" strike="noStrike" cap="none">
              <a:solidFill>
                <a:srgbClr val="000000"/>
              </a:solidFill>
              <a:latin typeface="Roboto"/>
              <a:ea typeface="Roboto"/>
              <a:cs typeface="Roboto"/>
              <a:sym typeface="Roboto"/>
            </a:endParaRPr>
          </a:p>
        </p:txBody>
      </p:sp>
      <p:pic>
        <p:nvPicPr>
          <p:cNvPr id="82" name="Google Shape;82;p4"/>
          <p:cNvPicPr preferRelativeResize="0"/>
          <p:nvPr/>
        </p:nvPicPr>
        <p:blipFill rotWithShape="1">
          <a:blip r:embed="rId4">
            <a:alphaModFix/>
          </a:blip>
          <a:srcRect/>
          <a:stretch/>
        </p:blipFill>
        <p:spPr>
          <a:xfrm>
            <a:off x="3786563" y="1393225"/>
            <a:ext cx="1570875" cy="1570875"/>
          </a:xfrm>
          <a:prstGeom prst="rect">
            <a:avLst/>
          </a:prstGeom>
          <a:noFill/>
          <a:ln>
            <a:noFill/>
          </a:ln>
        </p:spPr>
      </p:pic>
      <p:pic>
        <p:nvPicPr>
          <p:cNvPr id="83" name="Google Shape;83;p4"/>
          <p:cNvPicPr preferRelativeResize="0"/>
          <p:nvPr/>
        </p:nvPicPr>
        <p:blipFill rotWithShape="1">
          <a:blip r:embed="rId5">
            <a:alphaModFix/>
          </a:blip>
          <a:srcRect/>
          <a:stretch/>
        </p:blipFill>
        <p:spPr>
          <a:xfrm>
            <a:off x="7298875" y="-1087175"/>
            <a:ext cx="2599849" cy="2803224"/>
          </a:xfrm>
          <a:prstGeom prst="rect">
            <a:avLst/>
          </a:prstGeom>
          <a:noFill/>
          <a:ln>
            <a:noFill/>
          </a:ln>
        </p:spPr>
      </p:pic>
      <p:pic>
        <p:nvPicPr>
          <p:cNvPr id="84" name="Google Shape;84;p4"/>
          <p:cNvPicPr preferRelativeResize="0"/>
          <p:nvPr/>
        </p:nvPicPr>
        <p:blipFill rotWithShape="1">
          <a:blip r:embed="rId5">
            <a:alphaModFix/>
          </a:blip>
          <a:srcRect/>
          <a:stretch/>
        </p:blipFill>
        <p:spPr>
          <a:xfrm>
            <a:off x="-732950" y="3742975"/>
            <a:ext cx="2599849" cy="280322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pic>
        <p:nvPicPr>
          <p:cNvPr id="89" name="Google Shape;89;p5"/>
          <p:cNvPicPr preferRelativeResize="0"/>
          <p:nvPr/>
        </p:nvPicPr>
        <p:blipFill rotWithShape="1">
          <a:blip r:embed="rId4">
            <a:alphaModFix/>
          </a:blip>
          <a:srcRect/>
          <a:stretch/>
        </p:blipFill>
        <p:spPr>
          <a:xfrm>
            <a:off x="7687625" y="-1096875"/>
            <a:ext cx="2599849" cy="2803224"/>
          </a:xfrm>
          <a:prstGeom prst="rect">
            <a:avLst/>
          </a:prstGeom>
          <a:noFill/>
          <a:ln>
            <a:noFill/>
          </a:ln>
        </p:spPr>
      </p:pic>
      <p:pic>
        <p:nvPicPr>
          <p:cNvPr id="90" name="Google Shape;90;p5"/>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91" name="Google Shape;91;p5"/>
          <p:cNvSpPr txBox="1"/>
          <p:nvPr/>
        </p:nvSpPr>
        <p:spPr>
          <a:xfrm>
            <a:off x="719375" y="842675"/>
            <a:ext cx="4156200" cy="541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Answer First and Issue Trees</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sp>
        <p:nvSpPr>
          <p:cNvPr id="92" name="Google Shape;92;p5"/>
          <p:cNvSpPr/>
          <p:nvPr/>
        </p:nvSpPr>
        <p:spPr>
          <a:xfrm>
            <a:off x="815825" y="3354825"/>
            <a:ext cx="15291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F3F3F3"/>
                </a:solidFill>
                <a:latin typeface="Roboto"/>
                <a:ea typeface="Roboto"/>
                <a:cs typeface="Roboto"/>
                <a:sym typeface="Roboto"/>
              </a:rPr>
              <a:t>Profitability</a:t>
            </a:r>
            <a:endParaRPr sz="1400" b="1" i="0" u="none" strike="noStrike" cap="none">
              <a:solidFill>
                <a:srgbClr val="F3F3F3"/>
              </a:solidFill>
              <a:latin typeface="Roboto"/>
              <a:ea typeface="Roboto"/>
              <a:cs typeface="Roboto"/>
              <a:sym typeface="Roboto"/>
            </a:endParaRPr>
          </a:p>
        </p:txBody>
      </p:sp>
      <p:sp>
        <p:nvSpPr>
          <p:cNvPr id="93" name="Google Shape;93;p5"/>
          <p:cNvSpPr txBox="1"/>
          <p:nvPr/>
        </p:nvSpPr>
        <p:spPr>
          <a:xfrm>
            <a:off x="719375" y="1333475"/>
            <a:ext cx="7626300" cy="768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Roboto"/>
                <a:ea typeface="Roboto"/>
                <a:cs typeface="Roboto"/>
                <a:sym typeface="Roboto"/>
              </a:rPr>
              <a:t>Start with a best-effort “solution” to what you want to achieve.</a:t>
            </a:r>
            <a:endParaRPr sz="11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Roboto"/>
                <a:ea typeface="Roboto"/>
                <a:cs typeface="Roboto"/>
                <a:sym typeface="Roboto"/>
              </a:rPr>
              <a:t>Break down the drivers of that solution, then break down the drivers of those drivers and so on</a:t>
            </a:r>
            <a:endParaRPr sz="11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Roboto"/>
                <a:ea typeface="Roboto"/>
                <a:cs typeface="Roboto"/>
                <a:sym typeface="Roboto"/>
              </a:rPr>
              <a:t>Make a rough estimation of the size and relative impact of each driver</a:t>
            </a:r>
            <a:endParaRPr sz="1100" b="0" i="0" u="none" strike="noStrike" cap="none">
              <a:solidFill>
                <a:schemeClr val="dk1"/>
              </a:solidFill>
              <a:latin typeface="Roboto"/>
              <a:ea typeface="Roboto"/>
              <a:cs typeface="Roboto"/>
              <a:sym typeface="Roboto"/>
            </a:endParaRPr>
          </a:p>
        </p:txBody>
      </p:sp>
      <p:sp>
        <p:nvSpPr>
          <p:cNvPr id="94" name="Google Shape;94;p5"/>
          <p:cNvSpPr/>
          <p:nvPr/>
        </p:nvSpPr>
        <p:spPr>
          <a:xfrm>
            <a:off x="2985275" y="2873275"/>
            <a:ext cx="1427100" cy="307200"/>
          </a:xfrm>
          <a:prstGeom prst="roundRect">
            <a:avLst>
              <a:gd name="adj" fmla="val 16667"/>
            </a:avLst>
          </a:prstGeom>
          <a:noFill/>
          <a:ln w="9525" cap="flat" cmpd="sng">
            <a:solidFill>
              <a:srgbClr val="2DC5F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Revenue</a:t>
            </a:r>
            <a:endParaRPr sz="1200" b="0" i="0" u="none" strike="noStrike" cap="none">
              <a:solidFill>
                <a:srgbClr val="000000"/>
              </a:solidFill>
              <a:latin typeface="Roboto"/>
              <a:ea typeface="Roboto"/>
              <a:cs typeface="Roboto"/>
              <a:sym typeface="Roboto"/>
            </a:endParaRPr>
          </a:p>
        </p:txBody>
      </p:sp>
      <p:sp>
        <p:nvSpPr>
          <p:cNvPr id="95" name="Google Shape;95;p5"/>
          <p:cNvSpPr txBox="1"/>
          <p:nvPr/>
        </p:nvSpPr>
        <p:spPr>
          <a:xfrm>
            <a:off x="719375" y="2327913"/>
            <a:ext cx="3000000" cy="4716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Roboto"/>
                <a:ea typeface="Roboto"/>
                <a:cs typeface="Roboto"/>
                <a:sym typeface="Roboto"/>
              </a:rPr>
              <a:t>e.g the profitability framework </a:t>
            </a:r>
            <a:endParaRPr sz="1400" b="0" i="0" u="none" strike="noStrike" cap="none">
              <a:solidFill>
                <a:srgbClr val="000000"/>
              </a:solidFill>
              <a:latin typeface="Arial"/>
              <a:ea typeface="Arial"/>
              <a:cs typeface="Arial"/>
              <a:sym typeface="Arial"/>
            </a:endParaRPr>
          </a:p>
        </p:txBody>
      </p:sp>
      <p:sp>
        <p:nvSpPr>
          <p:cNvPr id="96" name="Google Shape;96;p5"/>
          <p:cNvSpPr/>
          <p:nvPr/>
        </p:nvSpPr>
        <p:spPr>
          <a:xfrm>
            <a:off x="2985275" y="3814425"/>
            <a:ext cx="1427100" cy="307200"/>
          </a:xfrm>
          <a:prstGeom prst="roundRect">
            <a:avLst>
              <a:gd name="adj" fmla="val 16667"/>
            </a:avLst>
          </a:prstGeom>
          <a:noFill/>
          <a:ln w="9525" cap="flat" cmpd="sng">
            <a:solidFill>
              <a:srgbClr val="2DC5F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Cost</a:t>
            </a:r>
            <a:endParaRPr sz="1200" b="0" i="0" u="none" strike="noStrike" cap="none">
              <a:solidFill>
                <a:srgbClr val="000000"/>
              </a:solidFill>
              <a:latin typeface="Roboto"/>
              <a:ea typeface="Roboto"/>
              <a:cs typeface="Roboto"/>
              <a:sym typeface="Roboto"/>
            </a:endParaRPr>
          </a:p>
        </p:txBody>
      </p:sp>
      <p:sp>
        <p:nvSpPr>
          <p:cNvPr id="97" name="Google Shape;97;p5"/>
          <p:cNvSpPr/>
          <p:nvPr/>
        </p:nvSpPr>
        <p:spPr>
          <a:xfrm>
            <a:off x="5038750" y="2647125"/>
            <a:ext cx="1427100" cy="307200"/>
          </a:xfrm>
          <a:prstGeom prst="roundRect">
            <a:avLst>
              <a:gd name="adj" fmla="val 16667"/>
            </a:avLst>
          </a:prstGeom>
          <a:noFill/>
          <a:ln w="9525" cap="flat" cmpd="sng">
            <a:solidFill>
              <a:srgbClr val="2DC5F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Items sold</a:t>
            </a:r>
            <a:endParaRPr sz="1200" b="0" i="0" u="none" strike="noStrike" cap="none">
              <a:solidFill>
                <a:srgbClr val="000000"/>
              </a:solidFill>
              <a:latin typeface="Roboto"/>
              <a:ea typeface="Roboto"/>
              <a:cs typeface="Roboto"/>
              <a:sym typeface="Roboto"/>
            </a:endParaRPr>
          </a:p>
        </p:txBody>
      </p:sp>
      <p:sp>
        <p:nvSpPr>
          <p:cNvPr id="98" name="Google Shape;98;p5"/>
          <p:cNvSpPr/>
          <p:nvPr/>
        </p:nvSpPr>
        <p:spPr>
          <a:xfrm>
            <a:off x="5038750" y="3076375"/>
            <a:ext cx="1427100" cy="307200"/>
          </a:xfrm>
          <a:prstGeom prst="roundRect">
            <a:avLst>
              <a:gd name="adj" fmla="val 16667"/>
            </a:avLst>
          </a:prstGeom>
          <a:noFill/>
          <a:ln w="9525" cap="flat" cmpd="sng">
            <a:solidFill>
              <a:srgbClr val="2DC5F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Price per item</a:t>
            </a:r>
            <a:endParaRPr sz="1200" b="0" i="0" u="none" strike="noStrike" cap="none">
              <a:solidFill>
                <a:srgbClr val="000000"/>
              </a:solidFill>
              <a:latin typeface="Roboto"/>
              <a:ea typeface="Roboto"/>
              <a:cs typeface="Roboto"/>
              <a:sym typeface="Roboto"/>
            </a:endParaRPr>
          </a:p>
        </p:txBody>
      </p:sp>
      <p:sp>
        <p:nvSpPr>
          <p:cNvPr id="99" name="Google Shape;99;p5"/>
          <p:cNvSpPr/>
          <p:nvPr/>
        </p:nvSpPr>
        <p:spPr>
          <a:xfrm>
            <a:off x="5038750" y="3658025"/>
            <a:ext cx="1427100" cy="307200"/>
          </a:xfrm>
          <a:prstGeom prst="roundRect">
            <a:avLst>
              <a:gd name="adj" fmla="val 16667"/>
            </a:avLst>
          </a:prstGeom>
          <a:noFill/>
          <a:ln w="9525" cap="flat" cmpd="sng">
            <a:solidFill>
              <a:srgbClr val="2DC5F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Fixed costs</a:t>
            </a:r>
            <a:endParaRPr sz="1200" b="0" i="0" u="none" strike="noStrike" cap="none">
              <a:solidFill>
                <a:srgbClr val="000000"/>
              </a:solidFill>
              <a:latin typeface="Roboto"/>
              <a:ea typeface="Roboto"/>
              <a:cs typeface="Roboto"/>
              <a:sym typeface="Roboto"/>
            </a:endParaRPr>
          </a:p>
        </p:txBody>
      </p:sp>
      <p:sp>
        <p:nvSpPr>
          <p:cNvPr id="100" name="Google Shape;100;p5"/>
          <p:cNvSpPr/>
          <p:nvPr/>
        </p:nvSpPr>
        <p:spPr>
          <a:xfrm>
            <a:off x="5038750" y="4087275"/>
            <a:ext cx="1427100" cy="307200"/>
          </a:xfrm>
          <a:prstGeom prst="roundRect">
            <a:avLst>
              <a:gd name="adj" fmla="val 16667"/>
            </a:avLst>
          </a:prstGeom>
          <a:noFill/>
          <a:ln w="9525" cap="flat" cmpd="sng">
            <a:solidFill>
              <a:srgbClr val="2DC5F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Variable costs</a:t>
            </a:r>
            <a:endParaRPr sz="1200" b="0" i="0" u="none" strike="noStrike" cap="none">
              <a:solidFill>
                <a:srgbClr val="000000"/>
              </a:solidFill>
              <a:latin typeface="Roboto"/>
              <a:ea typeface="Roboto"/>
              <a:cs typeface="Roboto"/>
              <a:sym typeface="Roboto"/>
            </a:endParaRPr>
          </a:p>
        </p:txBody>
      </p:sp>
      <p:sp>
        <p:nvSpPr>
          <p:cNvPr id="101" name="Google Shape;101;p5"/>
          <p:cNvSpPr/>
          <p:nvPr/>
        </p:nvSpPr>
        <p:spPr>
          <a:xfrm>
            <a:off x="6845150" y="2416125"/>
            <a:ext cx="1427100" cy="307200"/>
          </a:xfrm>
          <a:prstGeom prst="roundRect">
            <a:avLst>
              <a:gd name="adj" fmla="val 16667"/>
            </a:avLst>
          </a:prstGeom>
          <a:noFill/>
          <a:ln w="9525" cap="flat" cmpd="sng">
            <a:solidFill>
              <a:srgbClr val="2DC5F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Number clients</a:t>
            </a:r>
            <a:endParaRPr sz="1200" b="0" i="0" u="none" strike="noStrike" cap="none">
              <a:solidFill>
                <a:srgbClr val="000000"/>
              </a:solidFill>
              <a:latin typeface="Roboto"/>
              <a:ea typeface="Roboto"/>
              <a:cs typeface="Roboto"/>
              <a:sym typeface="Roboto"/>
            </a:endParaRPr>
          </a:p>
        </p:txBody>
      </p:sp>
      <p:sp>
        <p:nvSpPr>
          <p:cNvPr id="102" name="Google Shape;102;p5"/>
          <p:cNvSpPr/>
          <p:nvPr/>
        </p:nvSpPr>
        <p:spPr>
          <a:xfrm>
            <a:off x="6845150" y="2873275"/>
            <a:ext cx="1427100" cy="307200"/>
          </a:xfrm>
          <a:prstGeom prst="roundRect">
            <a:avLst>
              <a:gd name="adj" fmla="val 16667"/>
            </a:avLst>
          </a:prstGeom>
          <a:noFill/>
          <a:ln w="9525" cap="flat" cmpd="sng">
            <a:solidFill>
              <a:srgbClr val="2DC5F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Orders / client</a:t>
            </a:r>
            <a:endParaRPr sz="1200" b="0" i="0" u="none" strike="noStrike" cap="none">
              <a:solidFill>
                <a:srgbClr val="000000"/>
              </a:solidFill>
              <a:latin typeface="Roboto"/>
              <a:ea typeface="Roboto"/>
              <a:cs typeface="Roboto"/>
              <a:sym typeface="Roboto"/>
            </a:endParaRPr>
          </a:p>
        </p:txBody>
      </p:sp>
      <p:cxnSp>
        <p:nvCxnSpPr>
          <p:cNvPr id="103" name="Google Shape;103;p5"/>
          <p:cNvCxnSpPr>
            <a:stCxn id="92" idx="3"/>
            <a:endCxn id="94" idx="1"/>
          </p:cNvCxnSpPr>
          <p:nvPr/>
        </p:nvCxnSpPr>
        <p:spPr>
          <a:xfrm rot="10800000" flipH="1">
            <a:off x="2344925" y="3026925"/>
            <a:ext cx="640500" cy="481500"/>
          </a:xfrm>
          <a:prstGeom prst="curvedConnector3">
            <a:avLst>
              <a:gd name="adj1" fmla="val 49988"/>
            </a:avLst>
          </a:prstGeom>
          <a:noFill/>
          <a:ln w="9525" cap="flat" cmpd="sng">
            <a:solidFill>
              <a:schemeClr val="dk2"/>
            </a:solidFill>
            <a:prstDash val="solid"/>
            <a:round/>
            <a:headEnd type="none" w="sm" len="sm"/>
            <a:tailEnd type="none" w="sm" len="sm"/>
          </a:ln>
        </p:spPr>
      </p:cxnSp>
      <p:cxnSp>
        <p:nvCxnSpPr>
          <p:cNvPr id="104" name="Google Shape;104;p5"/>
          <p:cNvCxnSpPr>
            <a:stCxn id="92" idx="3"/>
            <a:endCxn id="96" idx="1"/>
          </p:cNvCxnSpPr>
          <p:nvPr/>
        </p:nvCxnSpPr>
        <p:spPr>
          <a:xfrm>
            <a:off x="2344925" y="3508425"/>
            <a:ext cx="640500" cy="459600"/>
          </a:xfrm>
          <a:prstGeom prst="curvedConnector3">
            <a:avLst>
              <a:gd name="adj1" fmla="val 49988"/>
            </a:avLst>
          </a:prstGeom>
          <a:noFill/>
          <a:ln w="9525" cap="flat" cmpd="sng">
            <a:solidFill>
              <a:schemeClr val="dk2"/>
            </a:solidFill>
            <a:prstDash val="solid"/>
            <a:round/>
            <a:headEnd type="none" w="sm" len="sm"/>
            <a:tailEnd type="none" w="sm" len="sm"/>
          </a:ln>
        </p:spPr>
      </p:cxnSp>
      <p:cxnSp>
        <p:nvCxnSpPr>
          <p:cNvPr id="105" name="Google Shape;105;p5"/>
          <p:cNvCxnSpPr>
            <a:stCxn id="94" idx="3"/>
            <a:endCxn id="97" idx="1"/>
          </p:cNvCxnSpPr>
          <p:nvPr/>
        </p:nvCxnSpPr>
        <p:spPr>
          <a:xfrm rot="10800000" flipH="1">
            <a:off x="4412375" y="2800675"/>
            <a:ext cx="626400" cy="226200"/>
          </a:xfrm>
          <a:prstGeom prst="curvedConnector3">
            <a:avLst>
              <a:gd name="adj1" fmla="val 49998"/>
            </a:avLst>
          </a:prstGeom>
          <a:noFill/>
          <a:ln w="9525" cap="flat" cmpd="sng">
            <a:solidFill>
              <a:schemeClr val="dk2"/>
            </a:solidFill>
            <a:prstDash val="solid"/>
            <a:round/>
            <a:headEnd type="none" w="sm" len="sm"/>
            <a:tailEnd type="none" w="sm" len="sm"/>
          </a:ln>
        </p:spPr>
      </p:cxnSp>
      <p:cxnSp>
        <p:nvCxnSpPr>
          <p:cNvPr id="106" name="Google Shape;106;p5"/>
          <p:cNvCxnSpPr>
            <a:stCxn id="94" idx="3"/>
            <a:endCxn id="98" idx="1"/>
          </p:cNvCxnSpPr>
          <p:nvPr/>
        </p:nvCxnSpPr>
        <p:spPr>
          <a:xfrm>
            <a:off x="4412375" y="3026875"/>
            <a:ext cx="626400" cy="203100"/>
          </a:xfrm>
          <a:prstGeom prst="curvedConnector3">
            <a:avLst>
              <a:gd name="adj1" fmla="val 49998"/>
            </a:avLst>
          </a:prstGeom>
          <a:noFill/>
          <a:ln w="9525" cap="flat" cmpd="sng">
            <a:solidFill>
              <a:schemeClr val="dk2"/>
            </a:solidFill>
            <a:prstDash val="solid"/>
            <a:round/>
            <a:headEnd type="none" w="sm" len="sm"/>
            <a:tailEnd type="none" w="sm" len="sm"/>
          </a:ln>
        </p:spPr>
      </p:cxnSp>
      <p:cxnSp>
        <p:nvCxnSpPr>
          <p:cNvPr id="107" name="Google Shape;107;p5"/>
          <p:cNvCxnSpPr>
            <a:stCxn id="97" idx="3"/>
            <a:endCxn id="101" idx="1"/>
          </p:cNvCxnSpPr>
          <p:nvPr/>
        </p:nvCxnSpPr>
        <p:spPr>
          <a:xfrm rot="10800000" flipH="1">
            <a:off x="6465850" y="2569725"/>
            <a:ext cx="379200" cy="231000"/>
          </a:xfrm>
          <a:prstGeom prst="curvedConnector3">
            <a:avLst>
              <a:gd name="adj1" fmla="val 50013"/>
            </a:avLst>
          </a:prstGeom>
          <a:noFill/>
          <a:ln w="9525" cap="flat" cmpd="sng">
            <a:solidFill>
              <a:schemeClr val="dk2"/>
            </a:solidFill>
            <a:prstDash val="solid"/>
            <a:round/>
            <a:headEnd type="none" w="sm" len="sm"/>
            <a:tailEnd type="none" w="sm" len="sm"/>
          </a:ln>
        </p:spPr>
      </p:cxnSp>
      <p:cxnSp>
        <p:nvCxnSpPr>
          <p:cNvPr id="108" name="Google Shape;108;p5"/>
          <p:cNvCxnSpPr>
            <a:stCxn id="97" idx="3"/>
            <a:endCxn id="102" idx="1"/>
          </p:cNvCxnSpPr>
          <p:nvPr/>
        </p:nvCxnSpPr>
        <p:spPr>
          <a:xfrm>
            <a:off x="6465850" y="2800725"/>
            <a:ext cx="379200" cy="226200"/>
          </a:xfrm>
          <a:prstGeom prst="curvedConnector3">
            <a:avLst>
              <a:gd name="adj1" fmla="val 50013"/>
            </a:avLst>
          </a:prstGeom>
          <a:noFill/>
          <a:ln w="9525" cap="flat" cmpd="sng">
            <a:solidFill>
              <a:schemeClr val="dk2"/>
            </a:solidFill>
            <a:prstDash val="solid"/>
            <a:round/>
            <a:headEnd type="none" w="sm" len="sm"/>
            <a:tailEnd type="none" w="sm" len="sm"/>
          </a:ln>
        </p:spPr>
      </p:cxnSp>
      <p:cxnSp>
        <p:nvCxnSpPr>
          <p:cNvPr id="109" name="Google Shape;109;p5"/>
          <p:cNvCxnSpPr>
            <a:stCxn id="96" idx="3"/>
            <a:endCxn id="99" idx="1"/>
          </p:cNvCxnSpPr>
          <p:nvPr/>
        </p:nvCxnSpPr>
        <p:spPr>
          <a:xfrm rot="10800000" flipH="1">
            <a:off x="4412375" y="3811725"/>
            <a:ext cx="626400" cy="156300"/>
          </a:xfrm>
          <a:prstGeom prst="curvedConnector3">
            <a:avLst>
              <a:gd name="adj1" fmla="val 49998"/>
            </a:avLst>
          </a:prstGeom>
          <a:noFill/>
          <a:ln w="9525" cap="flat" cmpd="sng">
            <a:solidFill>
              <a:schemeClr val="dk2"/>
            </a:solidFill>
            <a:prstDash val="solid"/>
            <a:round/>
            <a:headEnd type="none" w="sm" len="sm"/>
            <a:tailEnd type="none" w="sm" len="sm"/>
          </a:ln>
        </p:spPr>
      </p:cxnSp>
      <p:cxnSp>
        <p:nvCxnSpPr>
          <p:cNvPr id="110" name="Google Shape;110;p5"/>
          <p:cNvCxnSpPr>
            <a:stCxn id="96" idx="3"/>
            <a:endCxn id="100" idx="1"/>
          </p:cNvCxnSpPr>
          <p:nvPr/>
        </p:nvCxnSpPr>
        <p:spPr>
          <a:xfrm>
            <a:off x="4412375" y="3968025"/>
            <a:ext cx="626400" cy="273000"/>
          </a:xfrm>
          <a:prstGeom prst="curvedConnector3">
            <a:avLst>
              <a:gd name="adj1" fmla="val 49998"/>
            </a:avLst>
          </a:prstGeom>
          <a:noFill/>
          <a:ln w="9525" cap="flat" cmpd="sng">
            <a:solidFill>
              <a:schemeClr val="dk2"/>
            </a:solidFill>
            <a:prstDash val="solid"/>
            <a:round/>
            <a:headEnd type="none" w="sm" len="sm"/>
            <a:tailEnd type="none" w="sm" len="sm"/>
          </a:ln>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pic>
        <p:nvPicPr>
          <p:cNvPr id="115" name="Google Shape;115;p6"/>
          <p:cNvPicPr preferRelativeResize="0"/>
          <p:nvPr/>
        </p:nvPicPr>
        <p:blipFill rotWithShape="1">
          <a:blip r:embed="rId4">
            <a:alphaModFix/>
          </a:blip>
          <a:srcRect/>
          <a:stretch/>
        </p:blipFill>
        <p:spPr>
          <a:xfrm>
            <a:off x="7687625" y="-1096875"/>
            <a:ext cx="2599849" cy="2803224"/>
          </a:xfrm>
          <a:prstGeom prst="rect">
            <a:avLst/>
          </a:prstGeom>
          <a:noFill/>
          <a:ln>
            <a:noFill/>
          </a:ln>
        </p:spPr>
      </p:pic>
      <p:pic>
        <p:nvPicPr>
          <p:cNvPr id="116" name="Google Shape;116;p6"/>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117" name="Google Shape;117;p6"/>
          <p:cNvSpPr txBox="1"/>
          <p:nvPr/>
        </p:nvSpPr>
        <p:spPr>
          <a:xfrm>
            <a:off x="719375" y="842675"/>
            <a:ext cx="4156200" cy="541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Answer First and Issue Trees</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sp>
        <p:nvSpPr>
          <p:cNvPr id="118" name="Google Shape;118;p6"/>
          <p:cNvSpPr txBox="1"/>
          <p:nvPr/>
        </p:nvSpPr>
        <p:spPr>
          <a:xfrm>
            <a:off x="719375" y="1333475"/>
            <a:ext cx="7626300" cy="768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Roboto"/>
                <a:ea typeface="Roboto"/>
                <a:cs typeface="Roboto"/>
                <a:sym typeface="Roboto"/>
              </a:rPr>
              <a:t>Applied to data analytics</a:t>
            </a:r>
            <a:endParaRPr sz="1100" b="0" i="0" u="none" strike="noStrike" cap="none">
              <a:solidFill>
                <a:schemeClr val="dk1"/>
              </a:solidFill>
              <a:latin typeface="Roboto"/>
              <a:ea typeface="Roboto"/>
              <a:cs typeface="Roboto"/>
              <a:sym typeface="Roboto"/>
            </a:endParaRPr>
          </a:p>
        </p:txBody>
      </p:sp>
      <p:sp>
        <p:nvSpPr>
          <p:cNvPr id="119" name="Google Shape;119;p6"/>
          <p:cNvSpPr txBox="1"/>
          <p:nvPr/>
        </p:nvSpPr>
        <p:spPr>
          <a:xfrm>
            <a:off x="1181075" y="1835750"/>
            <a:ext cx="6677100" cy="27801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100"/>
              <a:buFont typeface="Arial"/>
              <a:buNone/>
            </a:pPr>
            <a:endParaRPr sz="1200" b="0" i="0" u="none" strike="noStrike" cap="none">
              <a:solidFill>
                <a:srgbClr val="424242"/>
              </a:solidFill>
              <a:latin typeface="Roboto"/>
              <a:ea typeface="Roboto"/>
              <a:cs typeface="Roboto"/>
              <a:sym typeface="Roboto"/>
            </a:endParaRPr>
          </a:p>
          <a:p>
            <a:pPr marL="457200" marR="0" lvl="0" indent="-304800" algn="l" rtl="0">
              <a:lnSpc>
                <a:spcPct val="115000"/>
              </a:lnSpc>
              <a:spcBef>
                <a:spcPts val="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Focus on the leaves!</a:t>
            </a:r>
            <a:endParaRPr sz="1200" b="0" i="0" u="none" strike="noStrike" cap="none">
              <a:solidFill>
                <a:srgbClr val="424242"/>
              </a:solidFill>
              <a:latin typeface="Roboto"/>
              <a:ea typeface="Roboto"/>
              <a:cs typeface="Roboto"/>
              <a:sym typeface="Roboto"/>
            </a:endParaRPr>
          </a:p>
          <a:p>
            <a:pPr marL="914400" marR="0" lvl="1" indent="-304800" algn="l" rtl="0">
              <a:lnSpc>
                <a:spcPct val="115000"/>
              </a:lnSpc>
              <a:spcBef>
                <a:spcPts val="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Profitability example</a:t>
            </a:r>
            <a:endParaRPr sz="1200" b="0" i="0" u="none" strike="noStrike" cap="none">
              <a:solidFill>
                <a:srgbClr val="424242"/>
              </a:solidFill>
              <a:latin typeface="Roboto"/>
              <a:ea typeface="Roboto"/>
              <a:cs typeface="Roboto"/>
              <a:sym typeface="Roboto"/>
            </a:endParaRPr>
          </a:p>
          <a:p>
            <a:pPr marL="914400" marR="0" lvl="1" indent="-304800" algn="l" rtl="0">
              <a:lnSpc>
                <a:spcPct val="115000"/>
              </a:lnSpc>
              <a:spcBef>
                <a:spcPts val="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Oil carrier example</a:t>
            </a:r>
            <a:endParaRPr sz="1200" b="0" i="0" u="none" strike="noStrike" cap="none">
              <a:solidFill>
                <a:srgbClr val="424242"/>
              </a:solidFill>
              <a:latin typeface="Roboto"/>
              <a:ea typeface="Roboto"/>
              <a:cs typeface="Roboto"/>
              <a:sym typeface="Roboto"/>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424242"/>
              </a:solidFill>
              <a:latin typeface="Roboto"/>
              <a:ea typeface="Roboto"/>
              <a:cs typeface="Roboto"/>
              <a:sym typeface="Roboto"/>
            </a:endParaRPr>
          </a:p>
          <a:p>
            <a:pPr marL="457200" marR="0" lvl="0" indent="-304800" algn="l" rtl="0">
              <a:lnSpc>
                <a:spcPct val="115000"/>
              </a:lnSpc>
              <a:spcBef>
                <a:spcPts val="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Not all nodes are going to be for DA/DS to handle</a:t>
            </a:r>
            <a:endParaRPr sz="1200" b="0" i="0" u="none" strike="noStrike" cap="none">
              <a:solidFill>
                <a:srgbClr val="424242"/>
              </a:solidFill>
              <a:latin typeface="Roboto"/>
              <a:ea typeface="Roboto"/>
              <a:cs typeface="Roboto"/>
              <a:sym typeface="Roboto"/>
            </a:endParaRPr>
          </a:p>
          <a:p>
            <a:pPr marL="914400" marR="0" lvl="1" indent="-304800" algn="l" rtl="0">
              <a:lnSpc>
                <a:spcPct val="115000"/>
              </a:lnSpc>
              <a:spcBef>
                <a:spcPts val="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Relate to 80/20 and weight</a:t>
            </a:r>
            <a:endParaRPr sz="1200" b="0" i="0" u="none" strike="noStrike" cap="none">
              <a:solidFill>
                <a:srgbClr val="424242"/>
              </a:solidFill>
              <a:latin typeface="Roboto"/>
              <a:ea typeface="Roboto"/>
              <a:cs typeface="Roboto"/>
              <a:sym typeface="Roboto"/>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424242"/>
              </a:solidFill>
              <a:latin typeface="Roboto"/>
              <a:ea typeface="Roboto"/>
              <a:cs typeface="Roboto"/>
              <a:sym typeface="Roboto"/>
            </a:endParaRPr>
          </a:p>
          <a:p>
            <a:pPr marL="457200" marR="0" lvl="0" indent="-304800" algn="l" rtl="0">
              <a:lnSpc>
                <a:spcPct val="115000"/>
              </a:lnSpc>
              <a:spcBef>
                <a:spcPts val="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Identify critical paths and define alternatives and assumptions (PM)</a:t>
            </a:r>
            <a:endParaRPr sz="1200" b="0" i="0" u="none" strike="noStrike" cap="none">
              <a:solidFill>
                <a:srgbClr val="424242"/>
              </a:solidFill>
              <a:latin typeface="Roboto"/>
              <a:ea typeface="Roboto"/>
              <a:cs typeface="Roboto"/>
              <a:sym typeface="Roboto"/>
            </a:endParaRPr>
          </a:p>
          <a:p>
            <a:pPr marL="914400" marR="0" lvl="1" indent="-304800" algn="l" rtl="0">
              <a:lnSpc>
                <a:spcPct val="115000"/>
              </a:lnSpc>
              <a:spcBef>
                <a:spcPts val="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Ballpark to start!</a:t>
            </a:r>
            <a:endParaRPr sz="1200" b="0" i="0" u="none" strike="noStrike" cap="none">
              <a:solidFill>
                <a:srgbClr val="424242"/>
              </a:solidFill>
              <a:latin typeface="Roboto"/>
              <a:ea typeface="Roboto"/>
              <a:cs typeface="Roboto"/>
              <a:sym typeface="Roboto"/>
            </a:endParaRPr>
          </a:p>
          <a:p>
            <a:pPr marL="914400" marR="0" lvl="1" indent="-304800" algn="l" rtl="0">
              <a:lnSpc>
                <a:spcPct val="115000"/>
              </a:lnSpc>
              <a:spcBef>
                <a:spcPts val="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Blocking analyses and impacts</a:t>
            </a:r>
            <a:endParaRPr sz="1200" b="0" i="0" u="none" strike="noStrike" cap="none">
              <a:solidFill>
                <a:srgbClr val="424242"/>
              </a:solidFill>
              <a:latin typeface="Roboto"/>
              <a:ea typeface="Roboto"/>
              <a:cs typeface="Roboto"/>
              <a:sym typeface="Roboto"/>
            </a:endParaRPr>
          </a:p>
          <a:p>
            <a:pPr marL="0" marR="0" lvl="0" indent="0" algn="ctr" rtl="0">
              <a:lnSpc>
                <a:spcPct val="115000"/>
              </a:lnSpc>
              <a:spcBef>
                <a:spcPts val="0"/>
              </a:spcBef>
              <a:spcAft>
                <a:spcPts val="0"/>
              </a:spcAft>
              <a:buClr>
                <a:srgbClr val="000000"/>
              </a:buClr>
              <a:buSzPts val="1100"/>
              <a:buFont typeface="Arial"/>
              <a:buNone/>
            </a:pPr>
            <a:endParaRPr sz="1400" b="0" i="0" u="none" strike="noStrike" cap="none">
              <a:solidFill>
                <a:srgbClr val="424242"/>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100"/>
              <a:buFont typeface="Arial"/>
              <a:buNone/>
            </a:pPr>
            <a:endParaRPr sz="1000" b="0" i="0" u="none" strike="noStrike" cap="none">
              <a:solidFill>
                <a:srgbClr val="000000"/>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3"/>
        <p:cNvGrpSpPr/>
        <p:nvPr/>
      </p:nvGrpSpPr>
      <p:grpSpPr>
        <a:xfrm>
          <a:off x="0" y="0"/>
          <a:ext cx="0" cy="0"/>
          <a:chOff x="0" y="0"/>
          <a:chExt cx="0" cy="0"/>
        </a:xfrm>
      </p:grpSpPr>
      <p:pic>
        <p:nvPicPr>
          <p:cNvPr id="124" name="Google Shape;124;p7"/>
          <p:cNvPicPr preferRelativeResize="0"/>
          <p:nvPr/>
        </p:nvPicPr>
        <p:blipFill rotWithShape="1">
          <a:blip r:embed="rId4">
            <a:alphaModFix/>
          </a:blip>
          <a:srcRect/>
          <a:stretch/>
        </p:blipFill>
        <p:spPr>
          <a:xfrm>
            <a:off x="7687625" y="-1096875"/>
            <a:ext cx="2599849" cy="2803224"/>
          </a:xfrm>
          <a:prstGeom prst="rect">
            <a:avLst/>
          </a:prstGeom>
          <a:noFill/>
          <a:ln>
            <a:noFill/>
          </a:ln>
        </p:spPr>
      </p:pic>
      <p:pic>
        <p:nvPicPr>
          <p:cNvPr id="125" name="Google Shape;125;p7"/>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126" name="Google Shape;126;p7"/>
          <p:cNvSpPr txBox="1"/>
          <p:nvPr/>
        </p:nvSpPr>
        <p:spPr>
          <a:xfrm>
            <a:off x="719375" y="842675"/>
            <a:ext cx="4156200" cy="541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Profitability framework</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sp>
        <p:nvSpPr>
          <p:cNvPr id="127" name="Google Shape;127;p7"/>
          <p:cNvSpPr txBox="1"/>
          <p:nvPr/>
        </p:nvSpPr>
        <p:spPr>
          <a:xfrm>
            <a:off x="719375" y="1384475"/>
            <a:ext cx="3509700" cy="2683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en" sz="1000" b="0" i="0" u="none" strike="noStrike" cap="none">
                <a:solidFill>
                  <a:srgbClr val="424242"/>
                </a:solidFill>
                <a:latin typeface="Roboto"/>
                <a:ea typeface="Roboto"/>
                <a:cs typeface="Roboto"/>
                <a:sym typeface="Roboto"/>
              </a:rPr>
              <a:t>The profitability framework helps you to systematically break down the profitability drivers. </a:t>
            </a:r>
            <a:endParaRPr sz="1000" b="0" i="0" u="none" strike="noStrike" cap="none">
              <a:solidFill>
                <a:srgbClr val="424242"/>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424242"/>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r>
              <a:rPr lang="en" sz="1000" b="0" i="0" u="none" strike="noStrike" cap="none">
                <a:solidFill>
                  <a:srgbClr val="424242"/>
                </a:solidFill>
                <a:latin typeface="Roboto"/>
                <a:ea typeface="Roboto"/>
                <a:cs typeface="Roboto"/>
                <a:sym typeface="Roboto"/>
              </a:rPr>
              <a:t>Your goal is often to isolate significant historic developments (e.g. the cost of raw material has been surging), benchmark profitability drivers with competitors (e.g. our prices are lower than our peers) and evaluate opportunities (e.g. is it possible for us to increase profits by boosting sales of product A?). </a:t>
            </a:r>
            <a:endParaRPr sz="1000" b="0" i="0" u="none" strike="noStrike" cap="none">
              <a:solidFill>
                <a:srgbClr val="424242"/>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424242"/>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r>
              <a:rPr lang="en" sz="1000" b="0" i="0" u="none" strike="noStrike" cap="none">
                <a:solidFill>
                  <a:srgbClr val="424242"/>
                </a:solidFill>
                <a:latin typeface="Roboto"/>
                <a:ea typeface="Roboto"/>
                <a:cs typeface="Roboto"/>
                <a:sym typeface="Roboto"/>
              </a:rPr>
              <a:t>The key to solving these cases is often to understand the underlying mechanics that produce the eventual anomalies in the numbers.</a:t>
            </a:r>
            <a:endParaRPr sz="1000" b="0" i="0" u="none" strike="noStrike" cap="none">
              <a:solidFill>
                <a:srgbClr val="424242"/>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424242"/>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r>
              <a:rPr lang="en" sz="1000" b="0" i="0" u="none" strike="noStrike" cap="none">
                <a:solidFill>
                  <a:srgbClr val="424242"/>
                </a:solidFill>
                <a:latin typeface="Roboto"/>
                <a:ea typeface="Roboto"/>
                <a:cs typeface="Roboto"/>
                <a:sym typeface="Roboto"/>
              </a:rPr>
              <a:t>Think of different ways to segment costs and revenue. </a:t>
            </a:r>
            <a:endParaRPr sz="1000" b="0" i="0" u="none" strike="noStrike" cap="none">
              <a:solidFill>
                <a:srgbClr val="424242"/>
              </a:solidFill>
              <a:latin typeface="Roboto"/>
              <a:ea typeface="Roboto"/>
              <a:cs typeface="Roboto"/>
              <a:sym typeface="Roboto"/>
            </a:endParaRPr>
          </a:p>
        </p:txBody>
      </p:sp>
      <p:pic>
        <p:nvPicPr>
          <p:cNvPr id="128" name="Google Shape;128;p7"/>
          <p:cNvPicPr preferRelativeResize="0"/>
          <p:nvPr/>
        </p:nvPicPr>
        <p:blipFill rotWithShape="1">
          <a:blip r:embed="rId5">
            <a:alphaModFix/>
          </a:blip>
          <a:srcRect/>
          <a:stretch/>
        </p:blipFill>
        <p:spPr>
          <a:xfrm>
            <a:off x="4422449" y="1497700"/>
            <a:ext cx="3991126" cy="25185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
        <p:cNvGrpSpPr/>
        <p:nvPr/>
      </p:nvGrpSpPr>
      <p:grpSpPr>
        <a:xfrm>
          <a:off x="0" y="0"/>
          <a:ext cx="0" cy="0"/>
          <a:chOff x="0" y="0"/>
          <a:chExt cx="0" cy="0"/>
        </a:xfrm>
      </p:grpSpPr>
      <p:pic>
        <p:nvPicPr>
          <p:cNvPr id="133" name="Google Shape;133;p8"/>
          <p:cNvPicPr preferRelativeResize="0"/>
          <p:nvPr/>
        </p:nvPicPr>
        <p:blipFill rotWithShape="1">
          <a:blip r:embed="rId4">
            <a:alphaModFix/>
          </a:blip>
          <a:srcRect/>
          <a:stretch/>
        </p:blipFill>
        <p:spPr>
          <a:xfrm>
            <a:off x="7687625" y="-1096875"/>
            <a:ext cx="2599849" cy="2803224"/>
          </a:xfrm>
          <a:prstGeom prst="rect">
            <a:avLst/>
          </a:prstGeom>
          <a:noFill/>
          <a:ln>
            <a:noFill/>
          </a:ln>
        </p:spPr>
      </p:pic>
      <p:pic>
        <p:nvPicPr>
          <p:cNvPr id="134" name="Google Shape;134;p8"/>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135" name="Google Shape;135;p8"/>
          <p:cNvSpPr txBox="1"/>
          <p:nvPr/>
        </p:nvSpPr>
        <p:spPr>
          <a:xfrm>
            <a:off x="719375" y="842675"/>
            <a:ext cx="4156200" cy="541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Industry Analysis framework</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sp>
        <p:nvSpPr>
          <p:cNvPr id="136" name="Google Shape;136;p8"/>
          <p:cNvSpPr txBox="1"/>
          <p:nvPr/>
        </p:nvSpPr>
        <p:spPr>
          <a:xfrm>
            <a:off x="719375" y="1384475"/>
            <a:ext cx="7685100" cy="541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en" sz="1000" b="0" i="0" u="none" strike="noStrike" cap="none">
                <a:solidFill>
                  <a:srgbClr val="424242"/>
                </a:solidFill>
                <a:latin typeface="Roboto"/>
                <a:ea typeface="Roboto"/>
                <a:cs typeface="Roboto"/>
                <a:sym typeface="Roboto"/>
              </a:rPr>
              <a:t>The industry analysis framework is designed to help you gather information on a company’s external environment. At first glance, it may appear overwhelming but many of the elements are likely already familiar to you. </a:t>
            </a:r>
            <a:endParaRPr sz="1000" b="0" i="0" u="none" strike="noStrike" cap="none">
              <a:solidFill>
                <a:srgbClr val="424242"/>
              </a:solidFill>
              <a:latin typeface="Roboto"/>
              <a:ea typeface="Roboto"/>
              <a:cs typeface="Roboto"/>
              <a:sym typeface="Roboto"/>
            </a:endParaRPr>
          </a:p>
        </p:txBody>
      </p:sp>
      <p:pic>
        <p:nvPicPr>
          <p:cNvPr id="137" name="Google Shape;137;p8"/>
          <p:cNvPicPr preferRelativeResize="0"/>
          <p:nvPr/>
        </p:nvPicPr>
        <p:blipFill rotWithShape="1">
          <a:blip r:embed="rId5">
            <a:alphaModFix/>
          </a:blip>
          <a:srcRect/>
          <a:stretch/>
        </p:blipFill>
        <p:spPr>
          <a:xfrm>
            <a:off x="652125" y="1926275"/>
            <a:ext cx="3852726" cy="1676800"/>
          </a:xfrm>
          <a:prstGeom prst="rect">
            <a:avLst/>
          </a:prstGeom>
          <a:noFill/>
          <a:ln>
            <a:noFill/>
          </a:ln>
        </p:spPr>
      </p:pic>
      <p:pic>
        <p:nvPicPr>
          <p:cNvPr id="138" name="Google Shape;138;p8"/>
          <p:cNvPicPr preferRelativeResize="0"/>
          <p:nvPr/>
        </p:nvPicPr>
        <p:blipFill rotWithShape="1">
          <a:blip r:embed="rId6">
            <a:alphaModFix/>
          </a:blip>
          <a:srcRect/>
          <a:stretch/>
        </p:blipFill>
        <p:spPr>
          <a:xfrm>
            <a:off x="652125" y="3556502"/>
            <a:ext cx="3852723" cy="755023"/>
          </a:xfrm>
          <a:prstGeom prst="rect">
            <a:avLst/>
          </a:prstGeom>
          <a:noFill/>
          <a:ln>
            <a:noFill/>
          </a:ln>
        </p:spPr>
      </p:pic>
      <p:pic>
        <p:nvPicPr>
          <p:cNvPr id="139" name="Google Shape;139;p8"/>
          <p:cNvPicPr preferRelativeResize="0"/>
          <p:nvPr/>
        </p:nvPicPr>
        <p:blipFill rotWithShape="1">
          <a:blip r:embed="rId7">
            <a:alphaModFix/>
          </a:blip>
          <a:srcRect/>
          <a:stretch/>
        </p:blipFill>
        <p:spPr>
          <a:xfrm>
            <a:off x="4635825" y="1926275"/>
            <a:ext cx="3852724" cy="184715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pic>
        <p:nvPicPr>
          <p:cNvPr id="144" name="Google Shape;144;p9"/>
          <p:cNvPicPr preferRelativeResize="0"/>
          <p:nvPr/>
        </p:nvPicPr>
        <p:blipFill rotWithShape="1">
          <a:blip r:embed="rId4">
            <a:alphaModFix/>
          </a:blip>
          <a:srcRect/>
          <a:stretch/>
        </p:blipFill>
        <p:spPr>
          <a:xfrm>
            <a:off x="7687625" y="-1096875"/>
            <a:ext cx="2599849" cy="2803224"/>
          </a:xfrm>
          <a:prstGeom prst="rect">
            <a:avLst/>
          </a:prstGeom>
          <a:noFill/>
          <a:ln>
            <a:noFill/>
          </a:ln>
        </p:spPr>
      </p:pic>
      <p:pic>
        <p:nvPicPr>
          <p:cNvPr id="145" name="Google Shape;145;p9"/>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146" name="Google Shape;146;p9"/>
          <p:cNvSpPr txBox="1"/>
          <p:nvPr/>
        </p:nvSpPr>
        <p:spPr>
          <a:xfrm>
            <a:off x="719375" y="842675"/>
            <a:ext cx="4156200" cy="541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Product Strategy framework</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sp>
        <p:nvSpPr>
          <p:cNvPr id="147" name="Google Shape;147;p9"/>
          <p:cNvSpPr txBox="1"/>
          <p:nvPr/>
        </p:nvSpPr>
        <p:spPr>
          <a:xfrm>
            <a:off x="719375" y="1384475"/>
            <a:ext cx="7685100" cy="541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en" sz="1000" b="0" i="0" u="none" strike="noStrike" cap="none">
                <a:solidFill>
                  <a:srgbClr val="424242"/>
                </a:solidFill>
                <a:latin typeface="Roboto"/>
                <a:ea typeface="Roboto"/>
                <a:cs typeface="Roboto"/>
                <a:sym typeface="Roboto"/>
              </a:rPr>
              <a:t>This framework is similar to the industry analysis framework, with some important differences and additional issues. It is a bit more “management consulting” than the others, but nevertheless useful to at least get acquainted with the business</a:t>
            </a:r>
            <a:endParaRPr sz="1000" b="0" i="0" u="none" strike="noStrike" cap="none">
              <a:solidFill>
                <a:srgbClr val="424242"/>
              </a:solidFill>
              <a:latin typeface="Roboto"/>
              <a:ea typeface="Roboto"/>
              <a:cs typeface="Roboto"/>
              <a:sym typeface="Roboto"/>
            </a:endParaRPr>
          </a:p>
        </p:txBody>
      </p:sp>
      <p:pic>
        <p:nvPicPr>
          <p:cNvPr id="148" name="Google Shape;148;p9"/>
          <p:cNvPicPr preferRelativeResize="0"/>
          <p:nvPr/>
        </p:nvPicPr>
        <p:blipFill rotWithShape="1">
          <a:blip r:embed="rId5">
            <a:alphaModFix/>
          </a:blip>
          <a:srcRect/>
          <a:stretch/>
        </p:blipFill>
        <p:spPr>
          <a:xfrm>
            <a:off x="6099300" y="2702900"/>
            <a:ext cx="2213225" cy="1839975"/>
          </a:xfrm>
          <a:prstGeom prst="rect">
            <a:avLst/>
          </a:prstGeom>
          <a:noFill/>
          <a:ln>
            <a:noFill/>
          </a:ln>
        </p:spPr>
      </p:pic>
      <p:pic>
        <p:nvPicPr>
          <p:cNvPr id="149" name="Google Shape;149;p9"/>
          <p:cNvPicPr preferRelativeResize="0"/>
          <p:nvPr/>
        </p:nvPicPr>
        <p:blipFill rotWithShape="1">
          <a:blip r:embed="rId6">
            <a:alphaModFix/>
          </a:blip>
          <a:srcRect/>
          <a:stretch/>
        </p:blipFill>
        <p:spPr>
          <a:xfrm>
            <a:off x="3161188" y="3102375"/>
            <a:ext cx="2213741" cy="1460700"/>
          </a:xfrm>
          <a:prstGeom prst="rect">
            <a:avLst/>
          </a:prstGeom>
          <a:noFill/>
          <a:ln>
            <a:noFill/>
          </a:ln>
        </p:spPr>
      </p:pic>
      <p:pic>
        <p:nvPicPr>
          <p:cNvPr id="150" name="Google Shape;150;p9"/>
          <p:cNvPicPr preferRelativeResize="0"/>
          <p:nvPr/>
        </p:nvPicPr>
        <p:blipFill rotWithShape="1">
          <a:blip r:embed="rId7">
            <a:alphaModFix/>
          </a:blip>
          <a:srcRect/>
          <a:stretch/>
        </p:blipFill>
        <p:spPr>
          <a:xfrm>
            <a:off x="3922100" y="1982289"/>
            <a:ext cx="2192579" cy="1178912"/>
          </a:xfrm>
          <a:prstGeom prst="rect">
            <a:avLst/>
          </a:prstGeom>
          <a:noFill/>
          <a:ln>
            <a:noFill/>
          </a:ln>
        </p:spPr>
      </p:pic>
      <p:pic>
        <p:nvPicPr>
          <p:cNvPr id="151" name="Google Shape;151;p9"/>
          <p:cNvPicPr preferRelativeResize="0"/>
          <p:nvPr/>
        </p:nvPicPr>
        <p:blipFill rotWithShape="1">
          <a:blip r:embed="rId8">
            <a:alphaModFix/>
          </a:blip>
          <a:srcRect/>
          <a:stretch/>
        </p:blipFill>
        <p:spPr>
          <a:xfrm>
            <a:off x="947975" y="2004100"/>
            <a:ext cx="2213225" cy="1661048"/>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56" name="Google Shape;156;p10"/>
          <p:cNvSpPr txBox="1"/>
          <p:nvPr/>
        </p:nvSpPr>
        <p:spPr>
          <a:xfrm>
            <a:off x="311700" y="3153075"/>
            <a:ext cx="8520600" cy="440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Roboto"/>
                <a:ea typeface="Roboto"/>
                <a:cs typeface="Roboto"/>
                <a:sym typeface="Roboto"/>
              </a:rPr>
              <a:t>80-20</a:t>
            </a:r>
            <a:endParaRPr sz="1800" b="0" i="0" u="none" strike="noStrike" cap="none">
              <a:solidFill>
                <a:srgbClr val="000000"/>
              </a:solidFill>
              <a:latin typeface="Roboto"/>
              <a:ea typeface="Roboto"/>
              <a:cs typeface="Roboto"/>
              <a:sym typeface="Roboto"/>
            </a:endParaRPr>
          </a:p>
        </p:txBody>
      </p:sp>
      <p:pic>
        <p:nvPicPr>
          <p:cNvPr id="157" name="Google Shape;157;p10"/>
          <p:cNvPicPr preferRelativeResize="0"/>
          <p:nvPr/>
        </p:nvPicPr>
        <p:blipFill rotWithShape="1">
          <a:blip r:embed="rId4">
            <a:alphaModFix/>
          </a:blip>
          <a:srcRect/>
          <a:stretch/>
        </p:blipFill>
        <p:spPr>
          <a:xfrm>
            <a:off x="3786563" y="1393225"/>
            <a:ext cx="1570875" cy="1570875"/>
          </a:xfrm>
          <a:prstGeom prst="rect">
            <a:avLst/>
          </a:prstGeom>
          <a:noFill/>
          <a:ln>
            <a:noFill/>
          </a:ln>
        </p:spPr>
      </p:pic>
      <p:pic>
        <p:nvPicPr>
          <p:cNvPr id="158" name="Google Shape;158;p10"/>
          <p:cNvPicPr preferRelativeResize="0"/>
          <p:nvPr/>
        </p:nvPicPr>
        <p:blipFill rotWithShape="1">
          <a:blip r:embed="rId5">
            <a:alphaModFix/>
          </a:blip>
          <a:srcRect/>
          <a:stretch/>
        </p:blipFill>
        <p:spPr>
          <a:xfrm>
            <a:off x="7298875" y="-1087175"/>
            <a:ext cx="2599849" cy="2803224"/>
          </a:xfrm>
          <a:prstGeom prst="rect">
            <a:avLst/>
          </a:prstGeom>
          <a:noFill/>
          <a:ln>
            <a:noFill/>
          </a:ln>
        </p:spPr>
      </p:pic>
      <p:pic>
        <p:nvPicPr>
          <p:cNvPr id="159" name="Google Shape;159;p10"/>
          <p:cNvPicPr preferRelativeResize="0"/>
          <p:nvPr/>
        </p:nvPicPr>
        <p:blipFill rotWithShape="1">
          <a:blip r:embed="rId5">
            <a:alphaModFix/>
          </a:blip>
          <a:srcRect/>
          <a:stretch/>
        </p:blipFill>
        <p:spPr>
          <a:xfrm>
            <a:off x="-732950" y="3742975"/>
            <a:ext cx="2599849" cy="2803224"/>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pic>
        <p:nvPicPr>
          <p:cNvPr id="164" name="Google Shape;164;p11"/>
          <p:cNvPicPr preferRelativeResize="0"/>
          <p:nvPr/>
        </p:nvPicPr>
        <p:blipFill rotWithShape="1">
          <a:blip r:embed="rId4">
            <a:alphaModFix/>
          </a:blip>
          <a:srcRect/>
          <a:stretch/>
        </p:blipFill>
        <p:spPr>
          <a:xfrm>
            <a:off x="7687625" y="-1096875"/>
            <a:ext cx="2599849" cy="2803224"/>
          </a:xfrm>
          <a:prstGeom prst="rect">
            <a:avLst/>
          </a:prstGeom>
          <a:noFill/>
          <a:ln>
            <a:noFill/>
          </a:ln>
        </p:spPr>
      </p:pic>
      <p:pic>
        <p:nvPicPr>
          <p:cNvPr id="165" name="Google Shape;165;p11"/>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166" name="Google Shape;166;p11"/>
          <p:cNvSpPr txBox="1"/>
          <p:nvPr/>
        </p:nvSpPr>
        <p:spPr>
          <a:xfrm>
            <a:off x="719375" y="842675"/>
            <a:ext cx="4156200" cy="541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80-20 a.k.a. Pareto Law</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sp>
        <p:nvSpPr>
          <p:cNvPr id="167" name="Google Shape;167;p11"/>
          <p:cNvSpPr txBox="1"/>
          <p:nvPr/>
        </p:nvSpPr>
        <p:spPr>
          <a:xfrm>
            <a:off x="719375" y="1333475"/>
            <a:ext cx="7626300" cy="768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Roboto"/>
                <a:ea typeface="Roboto"/>
                <a:cs typeface="Roboto"/>
                <a:sym typeface="Roboto"/>
              </a:rPr>
              <a:t>“</a:t>
            </a:r>
            <a:r>
              <a:rPr lang="en" sz="1050" b="0" i="0" u="none" strike="noStrike" cap="none">
                <a:solidFill>
                  <a:srgbClr val="202122"/>
                </a:solidFill>
                <a:highlight>
                  <a:srgbClr val="FFFFFF"/>
                </a:highlight>
                <a:latin typeface="Arial"/>
                <a:ea typeface="Arial"/>
                <a:cs typeface="Arial"/>
                <a:sym typeface="Arial"/>
              </a:rPr>
              <a:t>roughly 80% of consequences come from roughly 20% of the causes”</a:t>
            </a:r>
            <a:endParaRPr sz="1100" b="0" i="0" u="none" strike="noStrike" cap="none">
              <a:solidFill>
                <a:schemeClr val="dk1"/>
              </a:solidFill>
              <a:latin typeface="Roboto"/>
              <a:ea typeface="Roboto"/>
              <a:cs typeface="Roboto"/>
              <a:sym typeface="Roboto"/>
            </a:endParaRPr>
          </a:p>
        </p:txBody>
      </p:sp>
      <p:sp>
        <p:nvSpPr>
          <p:cNvPr id="168" name="Google Shape;168;p11"/>
          <p:cNvSpPr txBox="1"/>
          <p:nvPr/>
        </p:nvSpPr>
        <p:spPr>
          <a:xfrm>
            <a:off x="813500" y="1768925"/>
            <a:ext cx="2348400" cy="66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66666"/>
                </a:solidFill>
                <a:latin typeface="Arial"/>
                <a:ea typeface="Arial"/>
                <a:cs typeface="Arial"/>
                <a:sym typeface="Arial"/>
              </a:rPr>
              <a:t>~20% of landowners own ~80% of the land in Italy</a:t>
            </a:r>
            <a:endParaRPr sz="1100" b="0" i="0" u="none" strike="noStrike" cap="none">
              <a:solidFill>
                <a:srgbClr val="666666"/>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100"/>
              <a:buFont typeface="Arial"/>
              <a:buNone/>
            </a:pPr>
            <a:r>
              <a:rPr lang="en" sz="1100" b="0" i="0" u="none" strike="noStrike" cap="none">
                <a:solidFill>
                  <a:srgbClr val="666666"/>
                </a:solidFill>
                <a:latin typeface="Arial"/>
                <a:ea typeface="Arial"/>
                <a:cs typeface="Arial"/>
                <a:sym typeface="Arial"/>
              </a:rPr>
              <a:t>-Wilfredo Pareto</a:t>
            </a:r>
            <a:endParaRPr sz="1100" b="0" i="0" u="none" strike="noStrike" cap="none">
              <a:solidFill>
                <a:srgbClr val="666666"/>
              </a:solidFill>
              <a:latin typeface="Arial"/>
              <a:ea typeface="Arial"/>
              <a:cs typeface="Arial"/>
              <a:sym typeface="Arial"/>
            </a:endParaRPr>
          </a:p>
        </p:txBody>
      </p:sp>
      <p:sp>
        <p:nvSpPr>
          <p:cNvPr id="169" name="Google Shape;169;p11"/>
          <p:cNvSpPr txBox="1"/>
          <p:nvPr/>
        </p:nvSpPr>
        <p:spPr>
          <a:xfrm>
            <a:off x="3412825" y="2135925"/>
            <a:ext cx="2235600" cy="66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66666"/>
                </a:solidFill>
                <a:latin typeface="Arial"/>
                <a:ea typeface="Arial"/>
                <a:cs typeface="Arial"/>
                <a:sym typeface="Arial"/>
              </a:rPr>
              <a:t>~20% of pea pods generate ~80% of seeds</a:t>
            </a:r>
            <a:endParaRPr sz="1100" b="0" i="0" u="none" strike="noStrike" cap="none">
              <a:solidFill>
                <a:srgbClr val="666666"/>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100"/>
              <a:buFont typeface="Arial"/>
              <a:buNone/>
            </a:pPr>
            <a:r>
              <a:rPr lang="en" sz="1100" b="0" i="0" u="none" strike="noStrike" cap="none">
                <a:solidFill>
                  <a:srgbClr val="666666"/>
                </a:solidFill>
                <a:latin typeface="Arial"/>
                <a:ea typeface="Arial"/>
                <a:cs typeface="Arial"/>
                <a:sym typeface="Arial"/>
              </a:rPr>
              <a:t>-Wilfredo Pareto</a:t>
            </a:r>
            <a:endParaRPr sz="1100" b="0" i="0" u="none" strike="noStrike" cap="none">
              <a:solidFill>
                <a:srgbClr val="666666"/>
              </a:solidFill>
              <a:latin typeface="Arial"/>
              <a:ea typeface="Arial"/>
              <a:cs typeface="Arial"/>
              <a:sym typeface="Arial"/>
            </a:endParaRPr>
          </a:p>
        </p:txBody>
      </p:sp>
      <p:sp>
        <p:nvSpPr>
          <p:cNvPr id="170" name="Google Shape;170;p11"/>
          <p:cNvSpPr txBox="1"/>
          <p:nvPr/>
        </p:nvSpPr>
        <p:spPr>
          <a:xfrm>
            <a:off x="3643638" y="3081475"/>
            <a:ext cx="2235600" cy="66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66666"/>
                </a:solidFill>
                <a:latin typeface="Arial"/>
                <a:ea typeface="Arial"/>
                <a:cs typeface="Arial"/>
                <a:sym typeface="Arial"/>
              </a:rPr>
              <a:t>We wear ~20% of our clothes ~80% of the time</a:t>
            </a:r>
            <a:endParaRPr sz="1100" b="0" i="0" u="none" strike="noStrike" cap="none">
              <a:solidFill>
                <a:srgbClr val="666666"/>
              </a:solidFill>
              <a:latin typeface="Arial"/>
              <a:ea typeface="Arial"/>
              <a:cs typeface="Arial"/>
              <a:sym typeface="Arial"/>
            </a:endParaRPr>
          </a:p>
        </p:txBody>
      </p:sp>
      <p:sp>
        <p:nvSpPr>
          <p:cNvPr id="171" name="Google Shape;171;p11"/>
          <p:cNvSpPr txBox="1"/>
          <p:nvPr/>
        </p:nvSpPr>
        <p:spPr>
          <a:xfrm>
            <a:off x="889700" y="2827013"/>
            <a:ext cx="2235600" cy="66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66666"/>
                </a:solidFill>
                <a:latin typeface="Arial"/>
                <a:ea typeface="Arial"/>
                <a:cs typeface="Arial"/>
                <a:sym typeface="Arial"/>
              </a:rPr>
              <a:t>Companies make ~80% of their revenue from ~20% of their customers</a:t>
            </a:r>
            <a:endParaRPr sz="1100" b="0" i="0" u="none" strike="noStrike" cap="none">
              <a:solidFill>
                <a:srgbClr val="666666"/>
              </a:solidFill>
              <a:latin typeface="Arial"/>
              <a:ea typeface="Arial"/>
              <a:cs typeface="Arial"/>
              <a:sym typeface="Arial"/>
            </a:endParaRPr>
          </a:p>
        </p:txBody>
      </p:sp>
      <p:sp>
        <p:nvSpPr>
          <p:cNvPr id="172" name="Google Shape;172;p11"/>
          <p:cNvSpPr txBox="1"/>
          <p:nvPr/>
        </p:nvSpPr>
        <p:spPr>
          <a:xfrm>
            <a:off x="2496425" y="3885100"/>
            <a:ext cx="2235600" cy="66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66666"/>
                </a:solidFill>
                <a:latin typeface="Arial"/>
                <a:ea typeface="Arial"/>
                <a:cs typeface="Arial"/>
                <a:sym typeface="Arial"/>
              </a:rPr>
              <a:t>~80% of the world’s income goes to the top ~20% earners</a:t>
            </a:r>
            <a:endParaRPr sz="1100" b="0" i="0" u="none" strike="noStrike" cap="none">
              <a:solidFill>
                <a:srgbClr val="666666"/>
              </a:solidFill>
              <a:latin typeface="Arial"/>
              <a:ea typeface="Arial"/>
              <a:cs typeface="Arial"/>
              <a:sym typeface="Arial"/>
            </a:endParaRPr>
          </a:p>
        </p:txBody>
      </p:sp>
      <p:sp>
        <p:nvSpPr>
          <p:cNvPr id="173" name="Google Shape;173;p11"/>
          <p:cNvSpPr txBox="1"/>
          <p:nvPr/>
        </p:nvSpPr>
        <p:spPr>
          <a:xfrm>
            <a:off x="5614250" y="1768925"/>
            <a:ext cx="2681100" cy="19017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400"/>
              </a:spcBef>
              <a:spcAft>
                <a:spcPts val="0"/>
              </a:spcAft>
              <a:buClr>
                <a:srgbClr val="000000"/>
              </a:buClr>
              <a:buSzPts val="1300"/>
              <a:buFont typeface="Arial"/>
              <a:buNone/>
            </a:pPr>
            <a:r>
              <a:rPr lang="en" sz="1300" b="1" i="0" u="none" strike="noStrike" cap="none">
                <a:solidFill>
                  <a:srgbClr val="424242"/>
                </a:solidFill>
                <a:latin typeface="Roboto"/>
                <a:ea typeface="Roboto"/>
                <a:cs typeface="Roboto"/>
                <a:sym typeface="Roboto"/>
              </a:rPr>
              <a:t>Caveats</a:t>
            </a:r>
            <a:endParaRPr sz="1300" b="1" i="0" u="none" strike="noStrike" cap="none">
              <a:solidFill>
                <a:srgbClr val="424242"/>
              </a:solidFill>
              <a:latin typeface="Roboto"/>
              <a:ea typeface="Roboto"/>
              <a:cs typeface="Roboto"/>
              <a:sym typeface="Roboto"/>
            </a:endParaRPr>
          </a:p>
          <a:p>
            <a:pPr marL="0" marR="0" lvl="0" indent="0" algn="ctr" rtl="0">
              <a:lnSpc>
                <a:spcPct val="115000"/>
              </a:lnSpc>
              <a:spcBef>
                <a:spcPts val="400"/>
              </a:spcBef>
              <a:spcAft>
                <a:spcPts val="0"/>
              </a:spcAft>
              <a:buClr>
                <a:srgbClr val="000000"/>
              </a:buClr>
              <a:buSzPts val="1300"/>
              <a:buFont typeface="Arial"/>
              <a:buNone/>
            </a:pPr>
            <a:endParaRPr sz="1300" b="1" i="0" u="none" strike="noStrike" cap="none">
              <a:solidFill>
                <a:srgbClr val="424242"/>
              </a:solidFill>
              <a:latin typeface="Roboto"/>
              <a:ea typeface="Roboto"/>
              <a:cs typeface="Roboto"/>
              <a:sym typeface="Roboto"/>
            </a:endParaRPr>
          </a:p>
          <a:p>
            <a:pPr marL="457200" marR="0" lvl="0" indent="-304800" algn="l" rtl="0">
              <a:lnSpc>
                <a:spcPct val="115000"/>
              </a:lnSpc>
              <a:spcBef>
                <a:spcPts val="40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Unlike most content in this course this is not actually an universal rule</a:t>
            </a:r>
            <a:endParaRPr sz="1200" b="0" i="0" u="none" strike="noStrike" cap="none">
              <a:solidFill>
                <a:srgbClr val="424242"/>
              </a:solidFill>
              <a:latin typeface="Roboto"/>
              <a:ea typeface="Roboto"/>
              <a:cs typeface="Roboto"/>
              <a:sym typeface="Roboto"/>
            </a:endParaRPr>
          </a:p>
          <a:p>
            <a:pPr marL="457200" marR="0" lvl="0" indent="-304800" algn="l" rtl="0">
              <a:lnSpc>
                <a:spcPct val="115000"/>
              </a:lnSpc>
              <a:spcBef>
                <a:spcPts val="40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The specific numbers 80/20 are an approximation to the power law effect: a majority of the output is due to a minority of the input</a:t>
            </a:r>
            <a:endParaRPr sz="1200" b="0" i="0" u="none" strike="noStrike" cap="none">
              <a:solidFill>
                <a:srgbClr val="424242"/>
              </a:solidFill>
              <a:latin typeface="Roboto"/>
              <a:ea typeface="Roboto"/>
              <a:cs typeface="Roboto"/>
              <a:sym typeface="Roboto"/>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7"/>
        <p:cNvGrpSpPr/>
        <p:nvPr/>
      </p:nvGrpSpPr>
      <p:grpSpPr>
        <a:xfrm>
          <a:off x="0" y="0"/>
          <a:ext cx="0" cy="0"/>
          <a:chOff x="0" y="0"/>
          <a:chExt cx="0" cy="0"/>
        </a:xfrm>
      </p:grpSpPr>
      <p:pic>
        <p:nvPicPr>
          <p:cNvPr id="178" name="Google Shape;178;p12"/>
          <p:cNvPicPr preferRelativeResize="0"/>
          <p:nvPr/>
        </p:nvPicPr>
        <p:blipFill rotWithShape="1">
          <a:blip r:embed="rId4">
            <a:alphaModFix/>
          </a:blip>
          <a:srcRect/>
          <a:stretch/>
        </p:blipFill>
        <p:spPr>
          <a:xfrm>
            <a:off x="7687625" y="-1096875"/>
            <a:ext cx="2599849" cy="2803224"/>
          </a:xfrm>
          <a:prstGeom prst="rect">
            <a:avLst/>
          </a:prstGeom>
          <a:noFill/>
          <a:ln>
            <a:noFill/>
          </a:ln>
        </p:spPr>
      </p:pic>
      <p:pic>
        <p:nvPicPr>
          <p:cNvPr id="179" name="Google Shape;179;p12"/>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180" name="Google Shape;180;p12"/>
          <p:cNvSpPr txBox="1"/>
          <p:nvPr/>
        </p:nvSpPr>
        <p:spPr>
          <a:xfrm>
            <a:off x="719375" y="842675"/>
            <a:ext cx="4156200" cy="541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How to exploit Pareto Law</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sp>
        <p:nvSpPr>
          <p:cNvPr id="181" name="Google Shape;181;p12"/>
          <p:cNvSpPr txBox="1"/>
          <p:nvPr/>
        </p:nvSpPr>
        <p:spPr>
          <a:xfrm>
            <a:off x="719375" y="1333475"/>
            <a:ext cx="7626300" cy="768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1" i="0" u="none" strike="noStrike" cap="none">
                <a:solidFill>
                  <a:schemeClr val="dk1"/>
                </a:solidFill>
                <a:latin typeface="Arial"/>
                <a:ea typeface="Arial"/>
                <a:cs typeface="Arial"/>
                <a:sym typeface="Arial"/>
              </a:rPr>
              <a:t>Observation 1:</a:t>
            </a:r>
            <a:r>
              <a:rPr lang="en" sz="1100" b="0" i="0" u="none" strike="noStrike" cap="none">
                <a:solidFill>
                  <a:schemeClr val="dk1"/>
                </a:solidFill>
                <a:latin typeface="Arial"/>
                <a:ea typeface="Arial"/>
                <a:cs typeface="Arial"/>
                <a:sym typeface="Arial"/>
              </a:rPr>
              <a:t> Pareto’s law can be used recursively</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r>
              <a:rPr lang="en" sz="1100" b="1" i="0" u="none" strike="noStrike" cap="none">
                <a:solidFill>
                  <a:schemeClr val="dk1"/>
                </a:solidFill>
                <a:latin typeface="Arial"/>
                <a:ea typeface="Arial"/>
                <a:cs typeface="Arial"/>
                <a:sym typeface="Arial"/>
              </a:rPr>
              <a:t>Observation 2:</a:t>
            </a:r>
            <a:r>
              <a:rPr lang="en" sz="1100" b="0" i="0" u="none" strike="noStrike" cap="none">
                <a:solidFill>
                  <a:schemeClr val="dk1"/>
                </a:solidFill>
                <a:latin typeface="Arial"/>
                <a:ea typeface="Arial"/>
                <a:cs typeface="Arial"/>
                <a:sym typeface="Arial"/>
              </a:rPr>
              <a:t> The counter reciprocal of Pareto’s law must also hold </a:t>
            </a:r>
            <a:endParaRPr sz="1100" b="0" i="0" u="none" strike="noStrike" cap="none">
              <a:solidFill>
                <a:schemeClr val="dk1"/>
              </a:solidFill>
              <a:latin typeface="Arial"/>
              <a:ea typeface="Arial"/>
              <a:cs typeface="Arial"/>
              <a:sym typeface="Arial"/>
            </a:endParaRPr>
          </a:p>
        </p:txBody>
      </p:sp>
      <p:sp>
        <p:nvSpPr>
          <p:cNvPr id="182" name="Google Shape;182;p12"/>
          <p:cNvSpPr/>
          <p:nvPr/>
        </p:nvSpPr>
        <p:spPr>
          <a:xfrm>
            <a:off x="1135175" y="2530475"/>
            <a:ext cx="2899200" cy="1613400"/>
          </a:xfrm>
          <a:prstGeom prst="roundRect">
            <a:avLst>
              <a:gd name="adj" fmla="val 8962"/>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rgbClr val="000000"/>
                </a:solidFill>
                <a:latin typeface="Roboto"/>
                <a:ea typeface="Roboto"/>
                <a:cs typeface="Roboto"/>
                <a:sym typeface="Roboto"/>
              </a:rPr>
              <a:t>Look at a decision tree and select the 20% of nodes where you think you can have the most impact. For the remaining 80% do your due diligence, but don’t focus on them</a:t>
            </a:r>
            <a:endParaRPr sz="1100" b="0" i="0" u="none" strike="noStrike" cap="none">
              <a:solidFill>
                <a:srgbClr val="000000"/>
              </a:solidFill>
              <a:latin typeface="Roboto"/>
              <a:ea typeface="Roboto"/>
              <a:cs typeface="Roboto"/>
              <a:sym typeface="Roboto"/>
            </a:endParaRPr>
          </a:p>
        </p:txBody>
      </p:sp>
      <p:sp>
        <p:nvSpPr>
          <p:cNvPr id="183" name="Google Shape;183;p12"/>
          <p:cNvSpPr/>
          <p:nvPr/>
        </p:nvSpPr>
        <p:spPr>
          <a:xfrm>
            <a:off x="1135175" y="2101775"/>
            <a:ext cx="28992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Select cautiously  </a:t>
            </a:r>
            <a:endParaRPr sz="1800" b="1" i="0" u="none" strike="noStrike" cap="none">
              <a:solidFill>
                <a:srgbClr val="F3F3F3"/>
              </a:solidFill>
              <a:latin typeface="Roboto"/>
              <a:ea typeface="Roboto"/>
              <a:cs typeface="Roboto"/>
              <a:sym typeface="Roboto"/>
            </a:endParaRPr>
          </a:p>
        </p:txBody>
      </p:sp>
      <p:sp>
        <p:nvSpPr>
          <p:cNvPr id="184" name="Google Shape;184;p12"/>
          <p:cNvSpPr/>
          <p:nvPr/>
        </p:nvSpPr>
        <p:spPr>
          <a:xfrm>
            <a:off x="4788425" y="2530475"/>
            <a:ext cx="2899200" cy="1613400"/>
          </a:xfrm>
          <a:prstGeom prst="roundRect">
            <a:avLst>
              <a:gd name="adj" fmla="val 9068"/>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rgbClr val="000000"/>
                </a:solidFill>
                <a:latin typeface="Roboto"/>
                <a:ea typeface="Roboto"/>
                <a:cs typeface="Roboto"/>
                <a:sym typeface="Roboto"/>
              </a:rPr>
              <a:t>Even when working in your selected 20%, check if what you are about to sits in the “brings 80% of value” of the particular task - </a:t>
            </a:r>
            <a:r>
              <a:rPr lang="en" sz="1100" b="0" i="1" u="none" strike="noStrike" cap="none">
                <a:solidFill>
                  <a:srgbClr val="000000"/>
                </a:solidFill>
                <a:latin typeface="Roboto"/>
                <a:ea typeface="Roboto"/>
                <a:cs typeface="Roboto"/>
                <a:sym typeface="Roboto"/>
              </a:rPr>
              <a:t>especially if it is complex/time consuming</a:t>
            </a:r>
            <a:endParaRPr sz="1100" b="0" i="1" u="none" strike="noStrike" cap="none">
              <a:solidFill>
                <a:srgbClr val="000000"/>
              </a:solidFill>
              <a:latin typeface="Roboto"/>
              <a:ea typeface="Roboto"/>
              <a:cs typeface="Roboto"/>
              <a:sym typeface="Roboto"/>
            </a:endParaRPr>
          </a:p>
        </p:txBody>
      </p:sp>
      <p:sp>
        <p:nvSpPr>
          <p:cNvPr id="185" name="Google Shape;185;p12"/>
          <p:cNvSpPr/>
          <p:nvPr/>
        </p:nvSpPr>
        <p:spPr>
          <a:xfrm>
            <a:off x="4788425" y="2101775"/>
            <a:ext cx="28992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Discard aggressively</a:t>
            </a:r>
            <a:endParaRPr sz="1800" b="1" i="0" u="none" strike="noStrike" cap="none">
              <a:solidFill>
                <a:srgbClr val="F3F3F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dirty="0"/>
              <a:t>Prompts</a:t>
            </a:r>
            <a:r>
              <a:rPr spc="-127" dirty="0"/>
              <a:t> </a:t>
            </a:r>
            <a:r>
              <a:rPr dirty="0"/>
              <a:t>and</a:t>
            </a:r>
            <a:r>
              <a:rPr spc="-125" dirty="0"/>
              <a:t> </a:t>
            </a:r>
            <a:r>
              <a:rPr spc="-5" dirty="0"/>
              <a:t>completions</a:t>
            </a:r>
          </a:p>
        </p:txBody>
      </p:sp>
      <p:sp>
        <p:nvSpPr>
          <p:cNvPr id="3" name="object 3"/>
          <p:cNvSpPr txBox="1"/>
          <p:nvPr/>
        </p:nvSpPr>
        <p:spPr>
          <a:xfrm>
            <a:off x="609849" y="1419822"/>
            <a:ext cx="2607310" cy="716222"/>
          </a:xfrm>
          <a:prstGeom prst="rect">
            <a:avLst/>
          </a:prstGeom>
          <a:solidFill>
            <a:srgbClr val="EDEDED"/>
          </a:solidFill>
          <a:ln w="9524">
            <a:solidFill>
              <a:srgbClr val="595959"/>
            </a:solidFill>
          </a:ln>
        </p:spPr>
        <p:txBody>
          <a:bodyPr vert="horz" wrap="square" lIns="0" tIns="69215" rIns="0" bIns="0" rtlCol="0">
            <a:spAutoFit/>
          </a:bodyPr>
          <a:lstStyle/>
          <a:p>
            <a:pPr marL="90170" marR="379095">
              <a:spcBef>
                <a:spcPts val="545"/>
              </a:spcBef>
            </a:pPr>
            <a:r>
              <a:rPr b="1" dirty="0">
                <a:solidFill>
                  <a:srgbClr val="232F3D"/>
                </a:solidFill>
                <a:latin typeface="Courier New"/>
                <a:cs typeface="Courier New"/>
              </a:rPr>
              <a:t>Where</a:t>
            </a:r>
            <a:r>
              <a:rPr b="1" spc="-10" dirty="0">
                <a:solidFill>
                  <a:srgbClr val="232F3D"/>
                </a:solidFill>
                <a:latin typeface="Courier New"/>
                <a:cs typeface="Courier New"/>
              </a:rPr>
              <a:t> </a:t>
            </a:r>
            <a:r>
              <a:rPr b="1" dirty="0">
                <a:solidFill>
                  <a:srgbClr val="232F3D"/>
                </a:solidFill>
                <a:latin typeface="Courier New"/>
                <a:cs typeface="Courier New"/>
              </a:rPr>
              <a:t>is</a:t>
            </a:r>
            <a:r>
              <a:rPr b="1" spc="-8" dirty="0">
                <a:solidFill>
                  <a:srgbClr val="232F3D"/>
                </a:solidFill>
                <a:latin typeface="Courier New"/>
                <a:cs typeface="Courier New"/>
              </a:rPr>
              <a:t> </a:t>
            </a:r>
            <a:r>
              <a:rPr b="1" spc="-5" dirty="0">
                <a:solidFill>
                  <a:srgbClr val="232F3D"/>
                </a:solidFill>
                <a:latin typeface="Courier New"/>
                <a:cs typeface="Courier New"/>
              </a:rPr>
              <a:t>Ganymede </a:t>
            </a:r>
            <a:r>
              <a:rPr b="1" dirty="0">
                <a:solidFill>
                  <a:srgbClr val="232F3D"/>
                </a:solidFill>
                <a:latin typeface="Courier New"/>
                <a:cs typeface="Courier New"/>
              </a:rPr>
              <a:t>located</a:t>
            </a:r>
            <a:r>
              <a:rPr b="1" spc="-15" dirty="0">
                <a:solidFill>
                  <a:srgbClr val="232F3D"/>
                </a:solidFill>
                <a:latin typeface="Courier New"/>
                <a:cs typeface="Courier New"/>
              </a:rPr>
              <a:t> </a:t>
            </a:r>
            <a:r>
              <a:rPr b="1" dirty="0">
                <a:solidFill>
                  <a:srgbClr val="232F3D"/>
                </a:solidFill>
                <a:latin typeface="Courier New"/>
                <a:cs typeface="Courier New"/>
              </a:rPr>
              <a:t>in</a:t>
            </a:r>
            <a:r>
              <a:rPr b="1" spc="-10" dirty="0">
                <a:solidFill>
                  <a:srgbClr val="232F3D"/>
                </a:solidFill>
                <a:latin typeface="Courier New"/>
                <a:cs typeface="Courier New"/>
              </a:rPr>
              <a:t> </a:t>
            </a:r>
            <a:r>
              <a:rPr b="1" dirty="0">
                <a:solidFill>
                  <a:srgbClr val="232F3D"/>
                </a:solidFill>
                <a:latin typeface="Courier New"/>
                <a:cs typeface="Courier New"/>
              </a:rPr>
              <a:t>the</a:t>
            </a:r>
            <a:r>
              <a:rPr b="1" spc="-10" dirty="0">
                <a:solidFill>
                  <a:srgbClr val="232F3D"/>
                </a:solidFill>
                <a:latin typeface="Courier New"/>
                <a:cs typeface="Courier New"/>
              </a:rPr>
              <a:t> </a:t>
            </a:r>
            <a:r>
              <a:rPr b="1" spc="-5" dirty="0">
                <a:solidFill>
                  <a:srgbClr val="232F3D"/>
                </a:solidFill>
                <a:latin typeface="Courier New"/>
                <a:cs typeface="Courier New"/>
              </a:rPr>
              <a:t>solar system?</a:t>
            </a:r>
            <a:endParaRPr>
              <a:latin typeface="Courier New"/>
              <a:cs typeface="Courier New"/>
            </a:endParaRPr>
          </a:p>
        </p:txBody>
      </p:sp>
      <p:grpSp>
        <p:nvGrpSpPr>
          <p:cNvPr id="4" name="object 4"/>
          <p:cNvGrpSpPr/>
          <p:nvPr/>
        </p:nvGrpSpPr>
        <p:grpSpPr>
          <a:xfrm>
            <a:off x="3797536" y="1346991"/>
            <a:ext cx="1474470" cy="1471295"/>
            <a:chOff x="7595072" y="2693982"/>
            <a:chExt cx="2948940" cy="2942590"/>
          </a:xfrm>
        </p:grpSpPr>
        <p:sp>
          <p:nvSpPr>
            <p:cNvPr id="5" name="object 5"/>
            <p:cNvSpPr/>
            <p:nvPr/>
          </p:nvSpPr>
          <p:spPr>
            <a:xfrm>
              <a:off x="7599834" y="2698744"/>
              <a:ext cx="2939415" cy="2933065"/>
            </a:xfrm>
            <a:custGeom>
              <a:avLst/>
              <a:gdLst/>
              <a:ahLst/>
              <a:cxnLst/>
              <a:rect l="l" t="t" r="r" b="b"/>
              <a:pathLst>
                <a:path w="2939415" h="2933065">
                  <a:moveTo>
                    <a:pt x="1469397" y="2932794"/>
                  </a:moveTo>
                  <a:lnTo>
                    <a:pt x="1420894" y="2932010"/>
                  </a:lnTo>
                  <a:lnTo>
                    <a:pt x="1372784" y="2929675"/>
                  </a:lnTo>
                  <a:lnTo>
                    <a:pt x="1325091" y="2925812"/>
                  </a:lnTo>
                  <a:lnTo>
                    <a:pt x="1277839" y="2920446"/>
                  </a:lnTo>
                  <a:lnTo>
                    <a:pt x="1231053" y="2913601"/>
                  </a:lnTo>
                  <a:lnTo>
                    <a:pt x="1184757" y="2905301"/>
                  </a:lnTo>
                  <a:lnTo>
                    <a:pt x="1138975" y="2895571"/>
                  </a:lnTo>
                  <a:lnTo>
                    <a:pt x="1093731" y="2884434"/>
                  </a:lnTo>
                  <a:lnTo>
                    <a:pt x="1049049" y="2871914"/>
                  </a:lnTo>
                  <a:lnTo>
                    <a:pt x="1004954" y="2858036"/>
                  </a:lnTo>
                  <a:lnTo>
                    <a:pt x="961470" y="2842824"/>
                  </a:lnTo>
                  <a:lnTo>
                    <a:pt x="918621" y="2826302"/>
                  </a:lnTo>
                  <a:lnTo>
                    <a:pt x="876431" y="2808494"/>
                  </a:lnTo>
                  <a:lnTo>
                    <a:pt x="834924" y="2789425"/>
                  </a:lnTo>
                  <a:lnTo>
                    <a:pt x="794125" y="2769118"/>
                  </a:lnTo>
                  <a:lnTo>
                    <a:pt x="754058" y="2747598"/>
                  </a:lnTo>
                  <a:lnTo>
                    <a:pt x="714746" y="2724888"/>
                  </a:lnTo>
                  <a:lnTo>
                    <a:pt x="676215" y="2701013"/>
                  </a:lnTo>
                  <a:lnTo>
                    <a:pt x="638489" y="2675998"/>
                  </a:lnTo>
                  <a:lnTo>
                    <a:pt x="601591" y="2649865"/>
                  </a:lnTo>
                  <a:lnTo>
                    <a:pt x="565545" y="2622640"/>
                  </a:lnTo>
                  <a:lnTo>
                    <a:pt x="530377" y="2594347"/>
                  </a:lnTo>
                  <a:lnTo>
                    <a:pt x="496110" y="2565009"/>
                  </a:lnTo>
                  <a:lnTo>
                    <a:pt x="462769" y="2534652"/>
                  </a:lnTo>
                  <a:lnTo>
                    <a:pt x="430377" y="2503298"/>
                  </a:lnTo>
                  <a:lnTo>
                    <a:pt x="398959" y="2470972"/>
                  </a:lnTo>
                  <a:lnTo>
                    <a:pt x="368539" y="2437699"/>
                  </a:lnTo>
                  <a:lnTo>
                    <a:pt x="339141" y="2403502"/>
                  </a:lnTo>
                  <a:lnTo>
                    <a:pt x="310789" y="2368405"/>
                  </a:lnTo>
                  <a:lnTo>
                    <a:pt x="283509" y="2332434"/>
                  </a:lnTo>
                  <a:lnTo>
                    <a:pt x="257323" y="2295611"/>
                  </a:lnTo>
                  <a:lnTo>
                    <a:pt x="232256" y="2257961"/>
                  </a:lnTo>
                  <a:lnTo>
                    <a:pt x="208332" y="2219509"/>
                  </a:lnTo>
                  <a:lnTo>
                    <a:pt x="185576" y="2180278"/>
                  </a:lnTo>
                  <a:lnTo>
                    <a:pt x="164011" y="2140293"/>
                  </a:lnTo>
                  <a:lnTo>
                    <a:pt x="143663" y="2099577"/>
                  </a:lnTo>
                  <a:lnTo>
                    <a:pt x="124554" y="2058155"/>
                  </a:lnTo>
                  <a:lnTo>
                    <a:pt x="106710" y="2016051"/>
                  </a:lnTo>
                  <a:lnTo>
                    <a:pt x="90154" y="1973289"/>
                  </a:lnTo>
                  <a:lnTo>
                    <a:pt x="74911" y="1929893"/>
                  </a:lnTo>
                  <a:lnTo>
                    <a:pt x="61004" y="1885888"/>
                  </a:lnTo>
                  <a:lnTo>
                    <a:pt x="48459" y="1841298"/>
                  </a:lnTo>
                  <a:lnTo>
                    <a:pt x="37299" y="1796146"/>
                  </a:lnTo>
                  <a:lnTo>
                    <a:pt x="27548" y="1750457"/>
                  </a:lnTo>
                  <a:lnTo>
                    <a:pt x="19231" y="1704255"/>
                  </a:lnTo>
                  <a:lnTo>
                    <a:pt x="12373" y="1657564"/>
                  </a:lnTo>
                  <a:lnTo>
                    <a:pt x="6996" y="1610409"/>
                  </a:lnTo>
                  <a:lnTo>
                    <a:pt x="3125" y="1562813"/>
                  </a:lnTo>
                  <a:lnTo>
                    <a:pt x="785" y="1514801"/>
                  </a:lnTo>
                  <a:lnTo>
                    <a:pt x="0" y="1466397"/>
                  </a:lnTo>
                  <a:lnTo>
                    <a:pt x="785" y="1417992"/>
                  </a:lnTo>
                  <a:lnTo>
                    <a:pt x="3125" y="1369980"/>
                  </a:lnTo>
                  <a:lnTo>
                    <a:pt x="6996" y="1322384"/>
                  </a:lnTo>
                  <a:lnTo>
                    <a:pt x="12373" y="1275229"/>
                  </a:lnTo>
                  <a:lnTo>
                    <a:pt x="19231" y="1228538"/>
                  </a:lnTo>
                  <a:lnTo>
                    <a:pt x="27548" y="1182336"/>
                  </a:lnTo>
                  <a:lnTo>
                    <a:pt x="37299" y="1136647"/>
                  </a:lnTo>
                  <a:lnTo>
                    <a:pt x="48459" y="1091496"/>
                  </a:lnTo>
                  <a:lnTo>
                    <a:pt x="61004" y="1046905"/>
                  </a:lnTo>
                  <a:lnTo>
                    <a:pt x="74911" y="1002900"/>
                  </a:lnTo>
                  <a:lnTo>
                    <a:pt x="90154" y="959504"/>
                  </a:lnTo>
                  <a:lnTo>
                    <a:pt x="106710" y="916742"/>
                  </a:lnTo>
                  <a:lnTo>
                    <a:pt x="124554" y="874638"/>
                  </a:lnTo>
                  <a:lnTo>
                    <a:pt x="143663" y="833216"/>
                  </a:lnTo>
                  <a:lnTo>
                    <a:pt x="164058" y="792415"/>
                  </a:lnTo>
                  <a:lnTo>
                    <a:pt x="185576" y="752515"/>
                  </a:lnTo>
                  <a:lnTo>
                    <a:pt x="208332" y="713284"/>
                  </a:lnTo>
                  <a:lnTo>
                    <a:pt x="232256" y="674832"/>
                  </a:lnTo>
                  <a:lnTo>
                    <a:pt x="257323" y="637182"/>
                  </a:lnTo>
                  <a:lnTo>
                    <a:pt x="283509" y="600360"/>
                  </a:lnTo>
                  <a:lnTo>
                    <a:pt x="310789" y="564388"/>
                  </a:lnTo>
                  <a:lnTo>
                    <a:pt x="339141" y="529292"/>
                  </a:lnTo>
                  <a:lnTo>
                    <a:pt x="368539" y="495095"/>
                  </a:lnTo>
                  <a:lnTo>
                    <a:pt x="398959" y="461821"/>
                  </a:lnTo>
                  <a:lnTo>
                    <a:pt x="430377" y="429496"/>
                  </a:lnTo>
                  <a:lnTo>
                    <a:pt x="462769" y="398142"/>
                  </a:lnTo>
                  <a:lnTo>
                    <a:pt x="496110" y="367784"/>
                  </a:lnTo>
                  <a:lnTo>
                    <a:pt x="530377" y="338446"/>
                  </a:lnTo>
                  <a:lnTo>
                    <a:pt x="565545" y="310153"/>
                  </a:lnTo>
                  <a:lnTo>
                    <a:pt x="601591" y="282928"/>
                  </a:lnTo>
                  <a:lnTo>
                    <a:pt x="638489" y="256795"/>
                  </a:lnTo>
                  <a:lnTo>
                    <a:pt x="676215" y="231780"/>
                  </a:lnTo>
                  <a:lnTo>
                    <a:pt x="714746" y="207905"/>
                  </a:lnTo>
                  <a:lnTo>
                    <a:pt x="754058" y="185196"/>
                  </a:lnTo>
                  <a:lnTo>
                    <a:pt x="794125" y="163675"/>
                  </a:lnTo>
                  <a:lnTo>
                    <a:pt x="834924" y="143368"/>
                  </a:lnTo>
                  <a:lnTo>
                    <a:pt x="876431" y="124299"/>
                  </a:lnTo>
                  <a:lnTo>
                    <a:pt x="918621" y="106491"/>
                  </a:lnTo>
                  <a:lnTo>
                    <a:pt x="961470" y="89969"/>
                  </a:lnTo>
                  <a:lnTo>
                    <a:pt x="1004954" y="74757"/>
                  </a:lnTo>
                  <a:lnTo>
                    <a:pt x="1049049" y="60879"/>
                  </a:lnTo>
                  <a:lnTo>
                    <a:pt x="1093731" y="48360"/>
                  </a:lnTo>
                  <a:lnTo>
                    <a:pt x="1138975" y="37222"/>
                  </a:lnTo>
                  <a:lnTo>
                    <a:pt x="1184757" y="27492"/>
                  </a:lnTo>
                  <a:lnTo>
                    <a:pt x="1231053" y="19192"/>
                  </a:lnTo>
                  <a:lnTo>
                    <a:pt x="1277839" y="12347"/>
                  </a:lnTo>
                  <a:lnTo>
                    <a:pt x="1325091" y="6981"/>
                  </a:lnTo>
                  <a:lnTo>
                    <a:pt x="1372784" y="3119"/>
                  </a:lnTo>
                  <a:lnTo>
                    <a:pt x="1420894" y="783"/>
                  </a:lnTo>
                  <a:lnTo>
                    <a:pt x="1469397" y="0"/>
                  </a:lnTo>
                  <a:lnTo>
                    <a:pt x="1520130" y="873"/>
                  </a:lnTo>
                  <a:lnTo>
                    <a:pt x="1570641" y="3482"/>
                  </a:lnTo>
                  <a:lnTo>
                    <a:pt x="1620891" y="7810"/>
                  </a:lnTo>
                  <a:lnTo>
                    <a:pt x="1670838" y="13840"/>
                  </a:lnTo>
                  <a:lnTo>
                    <a:pt x="1720442" y="21555"/>
                  </a:lnTo>
                  <a:lnTo>
                    <a:pt x="1769663" y="30938"/>
                  </a:lnTo>
                  <a:lnTo>
                    <a:pt x="1818459" y="41974"/>
                  </a:lnTo>
                  <a:lnTo>
                    <a:pt x="1866790" y="54644"/>
                  </a:lnTo>
                  <a:lnTo>
                    <a:pt x="1914616" y="68933"/>
                  </a:lnTo>
                  <a:lnTo>
                    <a:pt x="1961897" y="84823"/>
                  </a:lnTo>
                  <a:lnTo>
                    <a:pt x="2008590" y="102298"/>
                  </a:lnTo>
                  <a:lnTo>
                    <a:pt x="2054657" y="121341"/>
                  </a:lnTo>
                  <a:lnTo>
                    <a:pt x="2100057" y="141934"/>
                  </a:lnTo>
                  <a:lnTo>
                    <a:pt x="2144748" y="164063"/>
                  </a:lnTo>
                  <a:lnTo>
                    <a:pt x="2188691" y="187709"/>
                  </a:lnTo>
                  <a:lnTo>
                    <a:pt x="2231845" y="212855"/>
                  </a:lnTo>
                  <a:lnTo>
                    <a:pt x="2274169" y="239486"/>
                  </a:lnTo>
                  <a:lnTo>
                    <a:pt x="2315623" y="267585"/>
                  </a:lnTo>
                  <a:lnTo>
                    <a:pt x="2356166" y="297133"/>
                  </a:lnTo>
                  <a:lnTo>
                    <a:pt x="2395758" y="328116"/>
                  </a:lnTo>
                  <a:lnTo>
                    <a:pt x="2434358" y="360515"/>
                  </a:lnTo>
                  <a:lnTo>
                    <a:pt x="2471925" y="394315"/>
                  </a:lnTo>
                  <a:lnTo>
                    <a:pt x="2508420" y="429499"/>
                  </a:lnTo>
                  <a:lnTo>
                    <a:pt x="2543676" y="465917"/>
                  </a:lnTo>
                  <a:lnTo>
                    <a:pt x="2577546" y="503406"/>
                  </a:lnTo>
                  <a:lnTo>
                    <a:pt x="2610013" y="541926"/>
                  </a:lnTo>
                  <a:lnTo>
                    <a:pt x="2641060" y="581435"/>
                  </a:lnTo>
                  <a:lnTo>
                    <a:pt x="2670669" y="621894"/>
                  </a:lnTo>
                  <a:lnTo>
                    <a:pt x="2698825" y="663262"/>
                  </a:lnTo>
                  <a:lnTo>
                    <a:pt x="2725511" y="705498"/>
                  </a:lnTo>
                  <a:lnTo>
                    <a:pt x="2750709" y="748563"/>
                  </a:lnTo>
                  <a:lnTo>
                    <a:pt x="2774445" y="792501"/>
                  </a:lnTo>
                  <a:lnTo>
                    <a:pt x="2796576" y="837014"/>
                  </a:lnTo>
                  <a:lnTo>
                    <a:pt x="2817211" y="882320"/>
                  </a:lnTo>
                  <a:lnTo>
                    <a:pt x="2836292" y="928293"/>
                  </a:lnTo>
                  <a:lnTo>
                    <a:pt x="2853802" y="974891"/>
                  </a:lnTo>
                  <a:lnTo>
                    <a:pt x="2869724" y="1022075"/>
                  </a:lnTo>
                  <a:lnTo>
                    <a:pt x="2884041" y="1069803"/>
                  </a:lnTo>
                  <a:lnTo>
                    <a:pt x="2896737" y="1118036"/>
                  </a:lnTo>
                  <a:lnTo>
                    <a:pt x="2907794" y="1166734"/>
                  </a:lnTo>
                  <a:lnTo>
                    <a:pt x="2917196" y="1215854"/>
                  </a:lnTo>
                  <a:lnTo>
                    <a:pt x="2924927" y="1265358"/>
                  </a:lnTo>
                  <a:lnTo>
                    <a:pt x="2930968" y="1315205"/>
                  </a:lnTo>
                  <a:lnTo>
                    <a:pt x="2935305" y="1365354"/>
                  </a:lnTo>
                  <a:lnTo>
                    <a:pt x="2937919" y="1415765"/>
                  </a:lnTo>
                  <a:lnTo>
                    <a:pt x="2938794" y="1466397"/>
                  </a:lnTo>
                  <a:lnTo>
                    <a:pt x="2938008" y="1514801"/>
                  </a:lnTo>
                  <a:lnTo>
                    <a:pt x="2935668" y="1562813"/>
                  </a:lnTo>
                  <a:lnTo>
                    <a:pt x="2931798" y="1610409"/>
                  </a:lnTo>
                  <a:lnTo>
                    <a:pt x="2926421" y="1657564"/>
                  </a:lnTo>
                  <a:lnTo>
                    <a:pt x="2919562" y="1704255"/>
                  </a:lnTo>
                  <a:lnTo>
                    <a:pt x="2911245" y="1750457"/>
                  </a:lnTo>
                  <a:lnTo>
                    <a:pt x="2901494" y="1796146"/>
                  </a:lnTo>
                  <a:lnTo>
                    <a:pt x="2890334" y="1841298"/>
                  </a:lnTo>
                  <a:lnTo>
                    <a:pt x="2877789" y="1885888"/>
                  </a:lnTo>
                  <a:lnTo>
                    <a:pt x="2863883" y="1929893"/>
                  </a:lnTo>
                  <a:lnTo>
                    <a:pt x="2848639" y="1973289"/>
                  </a:lnTo>
                  <a:lnTo>
                    <a:pt x="2832083" y="2016051"/>
                  </a:lnTo>
                  <a:lnTo>
                    <a:pt x="2814239" y="2058155"/>
                  </a:lnTo>
                  <a:lnTo>
                    <a:pt x="2795130" y="2099577"/>
                  </a:lnTo>
                  <a:lnTo>
                    <a:pt x="2774782" y="2140293"/>
                  </a:lnTo>
                  <a:lnTo>
                    <a:pt x="2753217" y="2180278"/>
                  </a:lnTo>
                  <a:lnTo>
                    <a:pt x="2730461" y="2219509"/>
                  </a:lnTo>
                  <a:lnTo>
                    <a:pt x="2706537" y="2257961"/>
                  </a:lnTo>
                  <a:lnTo>
                    <a:pt x="2681471" y="2295611"/>
                  </a:lnTo>
                  <a:lnTo>
                    <a:pt x="2655285" y="2332434"/>
                  </a:lnTo>
                  <a:lnTo>
                    <a:pt x="2628004" y="2368405"/>
                  </a:lnTo>
                  <a:lnTo>
                    <a:pt x="2599652" y="2403502"/>
                  </a:lnTo>
                  <a:lnTo>
                    <a:pt x="2570255" y="2437699"/>
                  </a:lnTo>
                  <a:lnTo>
                    <a:pt x="2539835" y="2470972"/>
                  </a:lnTo>
                  <a:lnTo>
                    <a:pt x="2508416" y="2503298"/>
                  </a:lnTo>
                  <a:lnTo>
                    <a:pt x="2476024" y="2534652"/>
                  </a:lnTo>
                  <a:lnTo>
                    <a:pt x="2442683" y="2565009"/>
                  </a:lnTo>
                  <a:lnTo>
                    <a:pt x="2408416" y="2594347"/>
                  </a:lnTo>
                  <a:lnTo>
                    <a:pt x="2373248" y="2622640"/>
                  </a:lnTo>
                  <a:lnTo>
                    <a:pt x="2337202" y="2649865"/>
                  </a:lnTo>
                  <a:lnTo>
                    <a:pt x="2300304" y="2675998"/>
                  </a:lnTo>
                  <a:lnTo>
                    <a:pt x="2262578" y="2701013"/>
                  </a:lnTo>
                  <a:lnTo>
                    <a:pt x="2224047" y="2724888"/>
                  </a:lnTo>
                  <a:lnTo>
                    <a:pt x="2184735" y="2747598"/>
                  </a:lnTo>
                  <a:lnTo>
                    <a:pt x="2144668" y="2769118"/>
                  </a:lnTo>
                  <a:lnTo>
                    <a:pt x="2103869" y="2789425"/>
                  </a:lnTo>
                  <a:lnTo>
                    <a:pt x="2062362" y="2808494"/>
                  </a:lnTo>
                  <a:lnTo>
                    <a:pt x="2020172" y="2826302"/>
                  </a:lnTo>
                  <a:lnTo>
                    <a:pt x="1977323" y="2842824"/>
                  </a:lnTo>
                  <a:lnTo>
                    <a:pt x="1933839" y="2858036"/>
                  </a:lnTo>
                  <a:lnTo>
                    <a:pt x="1889744" y="2871914"/>
                  </a:lnTo>
                  <a:lnTo>
                    <a:pt x="1845062" y="2884434"/>
                  </a:lnTo>
                  <a:lnTo>
                    <a:pt x="1799818" y="2895571"/>
                  </a:lnTo>
                  <a:lnTo>
                    <a:pt x="1754036" y="2905301"/>
                  </a:lnTo>
                  <a:lnTo>
                    <a:pt x="1707740" y="2913601"/>
                  </a:lnTo>
                  <a:lnTo>
                    <a:pt x="1660954" y="2920446"/>
                  </a:lnTo>
                  <a:lnTo>
                    <a:pt x="1613702" y="2925812"/>
                  </a:lnTo>
                  <a:lnTo>
                    <a:pt x="1566010" y="2929675"/>
                  </a:lnTo>
                  <a:lnTo>
                    <a:pt x="1517900" y="2932010"/>
                  </a:lnTo>
                  <a:lnTo>
                    <a:pt x="1469397" y="2932794"/>
                  </a:lnTo>
                  <a:close/>
                </a:path>
              </a:pathLst>
            </a:custGeom>
            <a:solidFill>
              <a:srgbClr val="D699FF"/>
            </a:solidFill>
          </p:spPr>
          <p:txBody>
            <a:bodyPr wrap="square" lIns="0" tIns="0" rIns="0" bIns="0" rtlCol="0"/>
            <a:lstStyle/>
            <a:p>
              <a:endParaRPr sz="700"/>
            </a:p>
          </p:txBody>
        </p:sp>
        <p:sp>
          <p:nvSpPr>
            <p:cNvPr id="6" name="object 6"/>
            <p:cNvSpPr/>
            <p:nvPr/>
          </p:nvSpPr>
          <p:spPr>
            <a:xfrm>
              <a:off x="7599834" y="2698744"/>
              <a:ext cx="2939415" cy="2933065"/>
            </a:xfrm>
            <a:custGeom>
              <a:avLst/>
              <a:gdLst/>
              <a:ahLst/>
              <a:cxnLst/>
              <a:rect l="l" t="t" r="r" b="b"/>
              <a:pathLst>
                <a:path w="2939415" h="2933065">
                  <a:moveTo>
                    <a:pt x="0" y="1466397"/>
                  </a:moveTo>
                  <a:lnTo>
                    <a:pt x="785" y="1417992"/>
                  </a:lnTo>
                  <a:lnTo>
                    <a:pt x="3125" y="1369980"/>
                  </a:lnTo>
                  <a:lnTo>
                    <a:pt x="6996" y="1322384"/>
                  </a:lnTo>
                  <a:lnTo>
                    <a:pt x="12373" y="1275229"/>
                  </a:lnTo>
                  <a:lnTo>
                    <a:pt x="19231" y="1228538"/>
                  </a:lnTo>
                  <a:lnTo>
                    <a:pt x="27548" y="1182336"/>
                  </a:lnTo>
                  <a:lnTo>
                    <a:pt x="37299" y="1136647"/>
                  </a:lnTo>
                  <a:lnTo>
                    <a:pt x="48459" y="1091496"/>
                  </a:lnTo>
                  <a:lnTo>
                    <a:pt x="61004" y="1046905"/>
                  </a:lnTo>
                  <a:lnTo>
                    <a:pt x="74911" y="1002900"/>
                  </a:lnTo>
                  <a:lnTo>
                    <a:pt x="90154" y="959504"/>
                  </a:lnTo>
                  <a:lnTo>
                    <a:pt x="106710" y="916742"/>
                  </a:lnTo>
                  <a:lnTo>
                    <a:pt x="124554" y="874638"/>
                  </a:lnTo>
                  <a:lnTo>
                    <a:pt x="143663" y="833216"/>
                  </a:lnTo>
                  <a:lnTo>
                    <a:pt x="164011" y="792501"/>
                  </a:lnTo>
                  <a:lnTo>
                    <a:pt x="185576" y="752515"/>
                  </a:lnTo>
                  <a:lnTo>
                    <a:pt x="208332" y="713284"/>
                  </a:lnTo>
                  <a:lnTo>
                    <a:pt x="232256" y="674832"/>
                  </a:lnTo>
                  <a:lnTo>
                    <a:pt x="257323" y="637182"/>
                  </a:lnTo>
                  <a:lnTo>
                    <a:pt x="283509" y="600359"/>
                  </a:lnTo>
                  <a:lnTo>
                    <a:pt x="310789" y="564388"/>
                  </a:lnTo>
                  <a:lnTo>
                    <a:pt x="339141" y="529292"/>
                  </a:lnTo>
                  <a:lnTo>
                    <a:pt x="368539" y="495095"/>
                  </a:lnTo>
                  <a:lnTo>
                    <a:pt x="398959" y="461821"/>
                  </a:lnTo>
                  <a:lnTo>
                    <a:pt x="430377" y="429496"/>
                  </a:lnTo>
                  <a:lnTo>
                    <a:pt x="462769" y="398142"/>
                  </a:lnTo>
                  <a:lnTo>
                    <a:pt x="496110" y="367784"/>
                  </a:lnTo>
                  <a:lnTo>
                    <a:pt x="530377" y="338446"/>
                  </a:lnTo>
                  <a:lnTo>
                    <a:pt x="565545" y="310153"/>
                  </a:lnTo>
                  <a:lnTo>
                    <a:pt x="601591" y="282928"/>
                  </a:lnTo>
                  <a:lnTo>
                    <a:pt x="638489" y="256795"/>
                  </a:lnTo>
                  <a:lnTo>
                    <a:pt x="676215" y="231780"/>
                  </a:lnTo>
                  <a:lnTo>
                    <a:pt x="714746" y="207905"/>
                  </a:lnTo>
                  <a:lnTo>
                    <a:pt x="754058" y="185196"/>
                  </a:lnTo>
                  <a:lnTo>
                    <a:pt x="794125" y="163675"/>
                  </a:lnTo>
                  <a:lnTo>
                    <a:pt x="834924" y="143368"/>
                  </a:lnTo>
                  <a:lnTo>
                    <a:pt x="876431" y="124299"/>
                  </a:lnTo>
                  <a:lnTo>
                    <a:pt x="918621" y="106491"/>
                  </a:lnTo>
                  <a:lnTo>
                    <a:pt x="961470" y="89969"/>
                  </a:lnTo>
                  <a:lnTo>
                    <a:pt x="1004954" y="74757"/>
                  </a:lnTo>
                  <a:lnTo>
                    <a:pt x="1049049" y="60879"/>
                  </a:lnTo>
                  <a:lnTo>
                    <a:pt x="1093731" y="48360"/>
                  </a:lnTo>
                  <a:lnTo>
                    <a:pt x="1138975" y="37222"/>
                  </a:lnTo>
                  <a:lnTo>
                    <a:pt x="1184757" y="27492"/>
                  </a:lnTo>
                  <a:lnTo>
                    <a:pt x="1231053" y="19192"/>
                  </a:lnTo>
                  <a:lnTo>
                    <a:pt x="1277839" y="12347"/>
                  </a:lnTo>
                  <a:lnTo>
                    <a:pt x="1325091" y="6981"/>
                  </a:lnTo>
                  <a:lnTo>
                    <a:pt x="1372784" y="3119"/>
                  </a:lnTo>
                  <a:lnTo>
                    <a:pt x="1420894" y="783"/>
                  </a:lnTo>
                  <a:lnTo>
                    <a:pt x="1469397" y="0"/>
                  </a:lnTo>
                  <a:lnTo>
                    <a:pt x="1520130" y="873"/>
                  </a:lnTo>
                  <a:lnTo>
                    <a:pt x="1570641" y="3482"/>
                  </a:lnTo>
                  <a:lnTo>
                    <a:pt x="1620891" y="7810"/>
                  </a:lnTo>
                  <a:lnTo>
                    <a:pt x="1670838" y="13840"/>
                  </a:lnTo>
                  <a:lnTo>
                    <a:pt x="1720442" y="21555"/>
                  </a:lnTo>
                  <a:lnTo>
                    <a:pt x="1769662" y="30938"/>
                  </a:lnTo>
                  <a:lnTo>
                    <a:pt x="1818459" y="41974"/>
                  </a:lnTo>
                  <a:lnTo>
                    <a:pt x="1866790" y="54644"/>
                  </a:lnTo>
                  <a:lnTo>
                    <a:pt x="1914616" y="68933"/>
                  </a:lnTo>
                  <a:lnTo>
                    <a:pt x="1961896" y="84823"/>
                  </a:lnTo>
                  <a:lnTo>
                    <a:pt x="2008590" y="102298"/>
                  </a:lnTo>
                  <a:lnTo>
                    <a:pt x="2054657" y="121341"/>
                  </a:lnTo>
                  <a:lnTo>
                    <a:pt x="2100057" y="141934"/>
                  </a:lnTo>
                  <a:lnTo>
                    <a:pt x="2144748" y="164063"/>
                  </a:lnTo>
                  <a:lnTo>
                    <a:pt x="2188691" y="187709"/>
                  </a:lnTo>
                  <a:lnTo>
                    <a:pt x="2231845" y="212855"/>
                  </a:lnTo>
                  <a:lnTo>
                    <a:pt x="2274169" y="239486"/>
                  </a:lnTo>
                  <a:lnTo>
                    <a:pt x="2315623" y="267585"/>
                  </a:lnTo>
                  <a:lnTo>
                    <a:pt x="2356166" y="297133"/>
                  </a:lnTo>
                  <a:lnTo>
                    <a:pt x="2395758" y="328116"/>
                  </a:lnTo>
                  <a:lnTo>
                    <a:pt x="2434357" y="360515"/>
                  </a:lnTo>
                  <a:lnTo>
                    <a:pt x="2471925" y="394315"/>
                  </a:lnTo>
                  <a:lnTo>
                    <a:pt x="2508419" y="429499"/>
                  </a:lnTo>
                  <a:lnTo>
                    <a:pt x="2543676" y="465917"/>
                  </a:lnTo>
                  <a:lnTo>
                    <a:pt x="2577546" y="503406"/>
                  </a:lnTo>
                  <a:lnTo>
                    <a:pt x="2610013" y="541926"/>
                  </a:lnTo>
                  <a:lnTo>
                    <a:pt x="2641060" y="581435"/>
                  </a:lnTo>
                  <a:lnTo>
                    <a:pt x="2670669" y="621894"/>
                  </a:lnTo>
                  <a:lnTo>
                    <a:pt x="2698825" y="663262"/>
                  </a:lnTo>
                  <a:lnTo>
                    <a:pt x="2725510" y="705498"/>
                  </a:lnTo>
                  <a:lnTo>
                    <a:pt x="2750709" y="748563"/>
                  </a:lnTo>
                  <a:lnTo>
                    <a:pt x="2774402" y="792415"/>
                  </a:lnTo>
                  <a:lnTo>
                    <a:pt x="2796576" y="837014"/>
                  </a:lnTo>
                  <a:lnTo>
                    <a:pt x="2817211" y="882320"/>
                  </a:lnTo>
                  <a:lnTo>
                    <a:pt x="2836292" y="928293"/>
                  </a:lnTo>
                  <a:lnTo>
                    <a:pt x="2853802" y="974891"/>
                  </a:lnTo>
                  <a:lnTo>
                    <a:pt x="2869724" y="1022075"/>
                  </a:lnTo>
                  <a:lnTo>
                    <a:pt x="2884041" y="1069803"/>
                  </a:lnTo>
                  <a:lnTo>
                    <a:pt x="2896737" y="1118036"/>
                  </a:lnTo>
                  <a:lnTo>
                    <a:pt x="2907794" y="1166734"/>
                  </a:lnTo>
                  <a:lnTo>
                    <a:pt x="2917196" y="1215854"/>
                  </a:lnTo>
                  <a:lnTo>
                    <a:pt x="2924926" y="1265358"/>
                  </a:lnTo>
                  <a:lnTo>
                    <a:pt x="2930968" y="1315205"/>
                  </a:lnTo>
                  <a:lnTo>
                    <a:pt x="2935304" y="1365354"/>
                  </a:lnTo>
                  <a:lnTo>
                    <a:pt x="2937918" y="1415764"/>
                  </a:lnTo>
                  <a:lnTo>
                    <a:pt x="2938794" y="1466397"/>
                  </a:lnTo>
                  <a:lnTo>
                    <a:pt x="2938008" y="1514801"/>
                  </a:lnTo>
                  <a:lnTo>
                    <a:pt x="2935668" y="1562813"/>
                  </a:lnTo>
                  <a:lnTo>
                    <a:pt x="2931797" y="1610409"/>
                  </a:lnTo>
                  <a:lnTo>
                    <a:pt x="2926421" y="1657564"/>
                  </a:lnTo>
                  <a:lnTo>
                    <a:pt x="2919562" y="1704255"/>
                  </a:lnTo>
                  <a:lnTo>
                    <a:pt x="2911245" y="1750457"/>
                  </a:lnTo>
                  <a:lnTo>
                    <a:pt x="2901494" y="1796146"/>
                  </a:lnTo>
                  <a:lnTo>
                    <a:pt x="2890334" y="1841298"/>
                  </a:lnTo>
                  <a:lnTo>
                    <a:pt x="2877789" y="1885888"/>
                  </a:lnTo>
                  <a:lnTo>
                    <a:pt x="2863883" y="1929893"/>
                  </a:lnTo>
                  <a:lnTo>
                    <a:pt x="2848639" y="1973289"/>
                  </a:lnTo>
                  <a:lnTo>
                    <a:pt x="2832083" y="2016051"/>
                  </a:lnTo>
                  <a:lnTo>
                    <a:pt x="2814239" y="2058155"/>
                  </a:lnTo>
                  <a:lnTo>
                    <a:pt x="2795130" y="2099577"/>
                  </a:lnTo>
                  <a:lnTo>
                    <a:pt x="2774782" y="2140292"/>
                  </a:lnTo>
                  <a:lnTo>
                    <a:pt x="2753217" y="2180278"/>
                  </a:lnTo>
                  <a:lnTo>
                    <a:pt x="2730461" y="2219509"/>
                  </a:lnTo>
                  <a:lnTo>
                    <a:pt x="2706537" y="2257961"/>
                  </a:lnTo>
                  <a:lnTo>
                    <a:pt x="2681470" y="2295611"/>
                  </a:lnTo>
                  <a:lnTo>
                    <a:pt x="2655285" y="2332434"/>
                  </a:lnTo>
                  <a:lnTo>
                    <a:pt x="2628004" y="2368405"/>
                  </a:lnTo>
                  <a:lnTo>
                    <a:pt x="2599652" y="2403502"/>
                  </a:lnTo>
                  <a:lnTo>
                    <a:pt x="2570255" y="2437698"/>
                  </a:lnTo>
                  <a:lnTo>
                    <a:pt x="2539834" y="2470972"/>
                  </a:lnTo>
                  <a:lnTo>
                    <a:pt x="2508416" y="2503298"/>
                  </a:lnTo>
                  <a:lnTo>
                    <a:pt x="2476024" y="2534651"/>
                  </a:lnTo>
                  <a:lnTo>
                    <a:pt x="2442683" y="2565009"/>
                  </a:lnTo>
                  <a:lnTo>
                    <a:pt x="2408416" y="2594347"/>
                  </a:lnTo>
                  <a:lnTo>
                    <a:pt x="2373248" y="2622640"/>
                  </a:lnTo>
                  <a:lnTo>
                    <a:pt x="2337202" y="2649865"/>
                  </a:lnTo>
                  <a:lnTo>
                    <a:pt x="2300304" y="2675998"/>
                  </a:lnTo>
                  <a:lnTo>
                    <a:pt x="2262578" y="2701013"/>
                  </a:lnTo>
                  <a:lnTo>
                    <a:pt x="2224047" y="2724888"/>
                  </a:lnTo>
                  <a:lnTo>
                    <a:pt x="2184735" y="2747598"/>
                  </a:lnTo>
                  <a:lnTo>
                    <a:pt x="2144668" y="2769118"/>
                  </a:lnTo>
                  <a:lnTo>
                    <a:pt x="2103869" y="2789425"/>
                  </a:lnTo>
                  <a:lnTo>
                    <a:pt x="2062362" y="2808494"/>
                  </a:lnTo>
                  <a:lnTo>
                    <a:pt x="2020172" y="2826302"/>
                  </a:lnTo>
                  <a:lnTo>
                    <a:pt x="1977323" y="2842824"/>
                  </a:lnTo>
                  <a:lnTo>
                    <a:pt x="1933839" y="2858036"/>
                  </a:lnTo>
                  <a:lnTo>
                    <a:pt x="1889744" y="2871914"/>
                  </a:lnTo>
                  <a:lnTo>
                    <a:pt x="1845062" y="2884434"/>
                  </a:lnTo>
                  <a:lnTo>
                    <a:pt x="1799818" y="2895571"/>
                  </a:lnTo>
                  <a:lnTo>
                    <a:pt x="1754036" y="2905301"/>
                  </a:lnTo>
                  <a:lnTo>
                    <a:pt x="1707740" y="2913601"/>
                  </a:lnTo>
                  <a:lnTo>
                    <a:pt x="1660954" y="2920446"/>
                  </a:lnTo>
                  <a:lnTo>
                    <a:pt x="1613702" y="2925812"/>
                  </a:lnTo>
                  <a:lnTo>
                    <a:pt x="1566010" y="2929674"/>
                  </a:lnTo>
                  <a:lnTo>
                    <a:pt x="1517900" y="2932010"/>
                  </a:lnTo>
                  <a:lnTo>
                    <a:pt x="1469397" y="2932794"/>
                  </a:lnTo>
                  <a:lnTo>
                    <a:pt x="1420894" y="2932010"/>
                  </a:lnTo>
                  <a:lnTo>
                    <a:pt x="1372784" y="2929674"/>
                  </a:lnTo>
                  <a:lnTo>
                    <a:pt x="1325091" y="2925812"/>
                  </a:lnTo>
                  <a:lnTo>
                    <a:pt x="1277839" y="2920446"/>
                  </a:lnTo>
                  <a:lnTo>
                    <a:pt x="1231053" y="2913601"/>
                  </a:lnTo>
                  <a:lnTo>
                    <a:pt x="1184757" y="2905301"/>
                  </a:lnTo>
                  <a:lnTo>
                    <a:pt x="1138975" y="2895571"/>
                  </a:lnTo>
                  <a:lnTo>
                    <a:pt x="1093731" y="2884434"/>
                  </a:lnTo>
                  <a:lnTo>
                    <a:pt x="1049049" y="2871914"/>
                  </a:lnTo>
                  <a:lnTo>
                    <a:pt x="1004954" y="2858036"/>
                  </a:lnTo>
                  <a:lnTo>
                    <a:pt x="961470" y="2842824"/>
                  </a:lnTo>
                  <a:lnTo>
                    <a:pt x="918621" y="2826302"/>
                  </a:lnTo>
                  <a:lnTo>
                    <a:pt x="876431" y="2808494"/>
                  </a:lnTo>
                  <a:lnTo>
                    <a:pt x="834924" y="2789425"/>
                  </a:lnTo>
                  <a:lnTo>
                    <a:pt x="794125" y="2769118"/>
                  </a:lnTo>
                  <a:lnTo>
                    <a:pt x="754058" y="2747598"/>
                  </a:lnTo>
                  <a:lnTo>
                    <a:pt x="714746" y="2724888"/>
                  </a:lnTo>
                  <a:lnTo>
                    <a:pt x="676215" y="2701013"/>
                  </a:lnTo>
                  <a:lnTo>
                    <a:pt x="638489" y="2675998"/>
                  </a:lnTo>
                  <a:lnTo>
                    <a:pt x="601591" y="2649865"/>
                  </a:lnTo>
                  <a:lnTo>
                    <a:pt x="565545" y="2622640"/>
                  </a:lnTo>
                  <a:lnTo>
                    <a:pt x="530377" y="2594347"/>
                  </a:lnTo>
                  <a:lnTo>
                    <a:pt x="496110" y="2565009"/>
                  </a:lnTo>
                  <a:lnTo>
                    <a:pt x="462769" y="2534651"/>
                  </a:lnTo>
                  <a:lnTo>
                    <a:pt x="430377" y="2503298"/>
                  </a:lnTo>
                  <a:lnTo>
                    <a:pt x="398959" y="2470972"/>
                  </a:lnTo>
                  <a:lnTo>
                    <a:pt x="368539" y="2437698"/>
                  </a:lnTo>
                  <a:lnTo>
                    <a:pt x="339141" y="2403502"/>
                  </a:lnTo>
                  <a:lnTo>
                    <a:pt x="310789" y="2368405"/>
                  </a:lnTo>
                  <a:lnTo>
                    <a:pt x="283509" y="2332434"/>
                  </a:lnTo>
                  <a:lnTo>
                    <a:pt x="257323" y="2295611"/>
                  </a:lnTo>
                  <a:lnTo>
                    <a:pt x="232256" y="2257961"/>
                  </a:lnTo>
                  <a:lnTo>
                    <a:pt x="208332" y="2219509"/>
                  </a:lnTo>
                  <a:lnTo>
                    <a:pt x="185576" y="2180278"/>
                  </a:lnTo>
                  <a:lnTo>
                    <a:pt x="164011" y="2140292"/>
                  </a:lnTo>
                  <a:lnTo>
                    <a:pt x="143663" y="2099577"/>
                  </a:lnTo>
                  <a:lnTo>
                    <a:pt x="124554" y="2058155"/>
                  </a:lnTo>
                  <a:lnTo>
                    <a:pt x="106710" y="2016051"/>
                  </a:lnTo>
                  <a:lnTo>
                    <a:pt x="90154" y="1973289"/>
                  </a:lnTo>
                  <a:lnTo>
                    <a:pt x="74911" y="1929893"/>
                  </a:lnTo>
                  <a:lnTo>
                    <a:pt x="61004" y="1885888"/>
                  </a:lnTo>
                  <a:lnTo>
                    <a:pt x="48459" y="1841298"/>
                  </a:lnTo>
                  <a:lnTo>
                    <a:pt x="37299" y="1796146"/>
                  </a:lnTo>
                  <a:lnTo>
                    <a:pt x="27548" y="1750457"/>
                  </a:lnTo>
                  <a:lnTo>
                    <a:pt x="19231" y="1704255"/>
                  </a:lnTo>
                  <a:lnTo>
                    <a:pt x="12373" y="1657564"/>
                  </a:lnTo>
                  <a:lnTo>
                    <a:pt x="6996" y="1610409"/>
                  </a:lnTo>
                  <a:lnTo>
                    <a:pt x="3125" y="1562813"/>
                  </a:lnTo>
                  <a:lnTo>
                    <a:pt x="785" y="1514801"/>
                  </a:lnTo>
                  <a:lnTo>
                    <a:pt x="0" y="1466397"/>
                  </a:lnTo>
                  <a:close/>
                </a:path>
              </a:pathLst>
            </a:custGeom>
            <a:ln w="9524">
              <a:solidFill>
                <a:srgbClr val="000000"/>
              </a:solidFill>
            </a:ln>
          </p:spPr>
          <p:txBody>
            <a:bodyPr wrap="square" lIns="0" tIns="0" rIns="0" bIns="0" rtlCol="0"/>
            <a:lstStyle/>
            <a:p>
              <a:endParaRPr sz="700"/>
            </a:p>
          </p:txBody>
        </p:sp>
      </p:grpSp>
      <p:sp>
        <p:nvSpPr>
          <p:cNvPr id="7" name="object 7"/>
          <p:cNvSpPr txBox="1"/>
          <p:nvPr/>
        </p:nvSpPr>
        <p:spPr>
          <a:xfrm>
            <a:off x="4349005" y="1961953"/>
            <a:ext cx="358775" cy="221856"/>
          </a:xfrm>
          <a:prstGeom prst="rect">
            <a:avLst/>
          </a:prstGeom>
        </p:spPr>
        <p:txBody>
          <a:bodyPr vert="horz" wrap="square" lIns="0" tIns="6350" rIns="0" bIns="0" rtlCol="0">
            <a:spAutoFit/>
          </a:bodyPr>
          <a:lstStyle/>
          <a:p>
            <a:pPr marL="6350">
              <a:spcBef>
                <a:spcPts val="50"/>
              </a:spcBef>
            </a:pPr>
            <a:r>
              <a:rPr spc="-13" dirty="0"/>
              <a:t>LLM</a:t>
            </a:r>
            <a:endParaRPr/>
          </a:p>
        </p:txBody>
      </p:sp>
      <p:grpSp>
        <p:nvGrpSpPr>
          <p:cNvPr id="8" name="object 8"/>
          <p:cNvGrpSpPr/>
          <p:nvPr/>
        </p:nvGrpSpPr>
        <p:grpSpPr>
          <a:xfrm>
            <a:off x="5849707" y="1347616"/>
            <a:ext cx="2612073" cy="2129155"/>
            <a:chOff x="11699413" y="2695231"/>
            <a:chExt cx="5224145" cy="4258310"/>
          </a:xfrm>
        </p:grpSpPr>
        <p:sp>
          <p:nvSpPr>
            <p:cNvPr id="9" name="object 9"/>
            <p:cNvSpPr/>
            <p:nvPr/>
          </p:nvSpPr>
          <p:spPr>
            <a:xfrm>
              <a:off x="11704176" y="2699994"/>
              <a:ext cx="5214620" cy="4248785"/>
            </a:xfrm>
            <a:custGeom>
              <a:avLst/>
              <a:gdLst/>
              <a:ahLst/>
              <a:cxnLst/>
              <a:rect l="l" t="t" r="r" b="b"/>
              <a:pathLst>
                <a:path w="5214619" h="4248784">
                  <a:moveTo>
                    <a:pt x="5214589" y="4248291"/>
                  </a:moveTo>
                  <a:lnTo>
                    <a:pt x="0" y="4248291"/>
                  </a:lnTo>
                  <a:lnTo>
                    <a:pt x="0" y="0"/>
                  </a:lnTo>
                  <a:lnTo>
                    <a:pt x="5214589" y="0"/>
                  </a:lnTo>
                  <a:lnTo>
                    <a:pt x="5214589" y="4248291"/>
                  </a:lnTo>
                  <a:close/>
                </a:path>
              </a:pathLst>
            </a:custGeom>
            <a:solidFill>
              <a:srgbClr val="D8D1E8"/>
            </a:solidFill>
          </p:spPr>
          <p:txBody>
            <a:bodyPr wrap="square" lIns="0" tIns="0" rIns="0" bIns="0" rtlCol="0"/>
            <a:lstStyle/>
            <a:p>
              <a:endParaRPr sz="700"/>
            </a:p>
          </p:txBody>
        </p:sp>
        <p:sp>
          <p:nvSpPr>
            <p:cNvPr id="10" name="object 10"/>
            <p:cNvSpPr/>
            <p:nvPr/>
          </p:nvSpPr>
          <p:spPr>
            <a:xfrm>
              <a:off x="11704176" y="2699994"/>
              <a:ext cx="5214620" cy="4248785"/>
            </a:xfrm>
            <a:custGeom>
              <a:avLst/>
              <a:gdLst/>
              <a:ahLst/>
              <a:cxnLst/>
              <a:rect l="l" t="t" r="r" b="b"/>
              <a:pathLst>
                <a:path w="5214619" h="4248784">
                  <a:moveTo>
                    <a:pt x="0" y="0"/>
                  </a:moveTo>
                  <a:lnTo>
                    <a:pt x="5214589" y="0"/>
                  </a:lnTo>
                  <a:lnTo>
                    <a:pt x="5214589" y="4248291"/>
                  </a:lnTo>
                  <a:lnTo>
                    <a:pt x="0" y="4248291"/>
                  </a:lnTo>
                  <a:lnTo>
                    <a:pt x="0" y="0"/>
                  </a:lnTo>
                  <a:close/>
                </a:path>
              </a:pathLst>
            </a:custGeom>
            <a:ln w="9524">
              <a:solidFill>
                <a:srgbClr val="757575"/>
              </a:solidFill>
            </a:ln>
          </p:spPr>
          <p:txBody>
            <a:bodyPr wrap="square" lIns="0" tIns="0" rIns="0" bIns="0" rtlCol="0"/>
            <a:lstStyle/>
            <a:p>
              <a:endParaRPr sz="700"/>
            </a:p>
          </p:txBody>
        </p:sp>
      </p:grpSp>
      <p:sp>
        <p:nvSpPr>
          <p:cNvPr id="11" name="object 11"/>
          <p:cNvSpPr txBox="1"/>
          <p:nvPr/>
        </p:nvSpPr>
        <p:spPr>
          <a:xfrm>
            <a:off x="5936238" y="1427025"/>
            <a:ext cx="2146300" cy="652743"/>
          </a:xfrm>
          <a:prstGeom prst="rect">
            <a:avLst/>
          </a:prstGeom>
        </p:spPr>
        <p:txBody>
          <a:bodyPr vert="horz" wrap="square" lIns="0" tIns="6350" rIns="0" bIns="0" rtlCol="0">
            <a:spAutoFit/>
          </a:bodyPr>
          <a:lstStyle/>
          <a:p>
            <a:pPr marL="6350" marR="2540">
              <a:spcBef>
                <a:spcPts val="50"/>
              </a:spcBef>
            </a:pPr>
            <a:r>
              <a:rPr b="1" dirty="0">
                <a:solidFill>
                  <a:srgbClr val="9E9E9E"/>
                </a:solidFill>
                <a:latin typeface="Courier New"/>
                <a:cs typeface="Courier New"/>
              </a:rPr>
              <a:t>Where</a:t>
            </a:r>
            <a:r>
              <a:rPr b="1" spc="-10" dirty="0">
                <a:solidFill>
                  <a:srgbClr val="9E9E9E"/>
                </a:solidFill>
                <a:latin typeface="Courier New"/>
                <a:cs typeface="Courier New"/>
              </a:rPr>
              <a:t> </a:t>
            </a:r>
            <a:r>
              <a:rPr b="1" dirty="0">
                <a:solidFill>
                  <a:srgbClr val="9E9E9E"/>
                </a:solidFill>
                <a:latin typeface="Courier New"/>
                <a:cs typeface="Courier New"/>
              </a:rPr>
              <a:t>is</a:t>
            </a:r>
            <a:r>
              <a:rPr b="1" spc="-8" dirty="0">
                <a:solidFill>
                  <a:srgbClr val="9E9E9E"/>
                </a:solidFill>
                <a:latin typeface="Courier New"/>
                <a:cs typeface="Courier New"/>
              </a:rPr>
              <a:t> </a:t>
            </a:r>
            <a:r>
              <a:rPr b="1" spc="-5" dirty="0">
                <a:solidFill>
                  <a:srgbClr val="9E9E9E"/>
                </a:solidFill>
                <a:latin typeface="Courier New"/>
                <a:cs typeface="Courier New"/>
              </a:rPr>
              <a:t>Ganymede </a:t>
            </a:r>
            <a:r>
              <a:rPr b="1" dirty="0">
                <a:solidFill>
                  <a:srgbClr val="9E9E9E"/>
                </a:solidFill>
                <a:latin typeface="Courier New"/>
                <a:cs typeface="Courier New"/>
              </a:rPr>
              <a:t>located</a:t>
            </a:r>
            <a:r>
              <a:rPr b="1" spc="-15" dirty="0">
                <a:solidFill>
                  <a:srgbClr val="9E9E9E"/>
                </a:solidFill>
                <a:latin typeface="Courier New"/>
                <a:cs typeface="Courier New"/>
              </a:rPr>
              <a:t> </a:t>
            </a:r>
            <a:r>
              <a:rPr b="1" dirty="0">
                <a:solidFill>
                  <a:srgbClr val="9E9E9E"/>
                </a:solidFill>
                <a:latin typeface="Courier New"/>
                <a:cs typeface="Courier New"/>
              </a:rPr>
              <a:t>in</a:t>
            </a:r>
            <a:r>
              <a:rPr b="1" spc="-10" dirty="0">
                <a:solidFill>
                  <a:srgbClr val="9E9E9E"/>
                </a:solidFill>
                <a:latin typeface="Courier New"/>
                <a:cs typeface="Courier New"/>
              </a:rPr>
              <a:t> </a:t>
            </a:r>
            <a:r>
              <a:rPr b="1" dirty="0">
                <a:solidFill>
                  <a:srgbClr val="9E9E9E"/>
                </a:solidFill>
                <a:latin typeface="Courier New"/>
                <a:cs typeface="Courier New"/>
              </a:rPr>
              <a:t>the</a:t>
            </a:r>
            <a:r>
              <a:rPr b="1" spc="-10" dirty="0">
                <a:solidFill>
                  <a:srgbClr val="9E9E9E"/>
                </a:solidFill>
                <a:latin typeface="Courier New"/>
                <a:cs typeface="Courier New"/>
              </a:rPr>
              <a:t> </a:t>
            </a:r>
            <a:r>
              <a:rPr b="1" spc="-5" dirty="0">
                <a:solidFill>
                  <a:srgbClr val="9E9E9E"/>
                </a:solidFill>
                <a:latin typeface="Courier New"/>
                <a:cs typeface="Courier New"/>
              </a:rPr>
              <a:t>solar system?</a:t>
            </a:r>
            <a:endParaRPr>
              <a:latin typeface="Courier New"/>
              <a:cs typeface="Courier New"/>
            </a:endParaRPr>
          </a:p>
        </p:txBody>
      </p:sp>
      <p:sp>
        <p:nvSpPr>
          <p:cNvPr id="12" name="object 12"/>
          <p:cNvSpPr txBox="1"/>
          <p:nvPr/>
        </p:nvSpPr>
        <p:spPr>
          <a:xfrm>
            <a:off x="5936238" y="2280463"/>
            <a:ext cx="2359660" cy="1083630"/>
          </a:xfrm>
          <a:prstGeom prst="rect">
            <a:avLst/>
          </a:prstGeom>
        </p:spPr>
        <p:txBody>
          <a:bodyPr vert="horz" wrap="square" lIns="0" tIns="6350" rIns="0" bIns="0" rtlCol="0">
            <a:spAutoFit/>
          </a:bodyPr>
          <a:lstStyle/>
          <a:p>
            <a:pPr marL="6350" marR="2540">
              <a:spcBef>
                <a:spcPts val="50"/>
              </a:spcBef>
            </a:pPr>
            <a:r>
              <a:rPr b="1" dirty="0">
                <a:solidFill>
                  <a:srgbClr val="232F3D"/>
                </a:solidFill>
                <a:latin typeface="Courier New"/>
                <a:cs typeface="Courier New"/>
              </a:rPr>
              <a:t>Ganymede</a:t>
            </a:r>
            <a:r>
              <a:rPr b="1" spc="-15" dirty="0">
                <a:solidFill>
                  <a:srgbClr val="232F3D"/>
                </a:solidFill>
                <a:latin typeface="Courier New"/>
                <a:cs typeface="Courier New"/>
              </a:rPr>
              <a:t> </a:t>
            </a:r>
            <a:r>
              <a:rPr b="1" dirty="0">
                <a:solidFill>
                  <a:srgbClr val="232F3D"/>
                </a:solidFill>
                <a:latin typeface="Courier New"/>
                <a:cs typeface="Courier New"/>
              </a:rPr>
              <a:t>is</a:t>
            </a:r>
            <a:r>
              <a:rPr b="1" spc="-10" dirty="0">
                <a:solidFill>
                  <a:srgbClr val="232F3D"/>
                </a:solidFill>
                <a:latin typeface="Courier New"/>
                <a:cs typeface="Courier New"/>
              </a:rPr>
              <a:t> </a:t>
            </a:r>
            <a:r>
              <a:rPr b="1" dirty="0">
                <a:solidFill>
                  <a:srgbClr val="232F3D"/>
                </a:solidFill>
                <a:latin typeface="Courier New"/>
                <a:cs typeface="Courier New"/>
              </a:rPr>
              <a:t>a</a:t>
            </a:r>
            <a:r>
              <a:rPr b="1" spc="-10" dirty="0">
                <a:solidFill>
                  <a:srgbClr val="232F3D"/>
                </a:solidFill>
                <a:latin typeface="Courier New"/>
                <a:cs typeface="Courier New"/>
              </a:rPr>
              <a:t> </a:t>
            </a:r>
            <a:r>
              <a:rPr b="1" dirty="0">
                <a:solidFill>
                  <a:srgbClr val="232F3D"/>
                </a:solidFill>
                <a:latin typeface="Courier New"/>
                <a:cs typeface="Courier New"/>
              </a:rPr>
              <a:t>moon</a:t>
            </a:r>
            <a:r>
              <a:rPr b="1" spc="-8" dirty="0">
                <a:solidFill>
                  <a:srgbClr val="232F3D"/>
                </a:solidFill>
                <a:latin typeface="Courier New"/>
                <a:cs typeface="Courier New"/>
              </a:rPr>
              <a:t> </a:t>
            </a:r>
            <a:r>
              <a:rPr b="1" spc="-13" dirty="0">
                <a:solidFill>
                  <a:srgbClr val="232F3D"/>
                </a:solidFill>
                <a:latin typeface="Courier New"/>
                <a:cs typeface="Courier New"/>
              </a:rPr>
              <a:t>of </a:t>
            </a:r>
            <a:r>
              <a:rPr b="1" dirty="0">
                <a:solidFill>
                  <a:srgbClr val="232F3D"/>
                </a:solidFill>
                <a:latin typeface="Courier New"/>
                <a:cs typeface="Courier New"/>
              </a:rPr>
              <a:t>Jupiter</a:t>
            </a:r>
            <a:r>
              <a:rPr b="1" spc="-15" dirty="0">
                <a:solidFill>
                  <a:srgbClr val="232F3D"/>
                </a:solidFill>
                <a:latin typeface="Courier New"/>
                <a:cs typeface="Courier New"/>
              </a:rPr>
              <a:t> </a:t>
            </a:r>
            <a:r>
              <a:rPr b="1" dirty="0">
                <a:solidFill>
                  <a:srgbClr val="232F3D"/>
                </a:solidFill>
                <a:latin typeface="Courier New"/>
                <a:cs typeface="Courier New"/>
              </a:rPr>
              <a:t>and</a:t>
            </a:r>
            <a:r>
              <a:rPr b="1" spc="-10" dirty="0">
                <a:solidFill>
                  <a:srgbClr val="232F3D"/>
                </a:solidFill>
                <a:latin typeface="Courier New"/>
                <a:cs typeface="Courier New"/>
              </a:rPr>
              <a:t> </a:t>
            </a:r>
            <a:r>
              <a:rPr b="1" dirty="0">
                <a:solidFill>
                  <a:srgbClr val="232F3D"/>
                </a:solidFill>
                <a:latin typeface="Courier New"/>
                <a:cs typeface="Courier New"/>
              </a:rPr>
              <a:t>is</a:t>
            </a:r>
            <a:r>
              <a:rPr b="1" spc="-10" dirty="0">
                <a:solidFill>
                  <a:srgbClr val="232F3D"/>
                </a:solidFill>
                <a:latin typeface="Courier New"/>
                <a:cs typeface="Courier New"/>
              </a:rPr>
              <a:t> </a:t>
            </a:r>
            <a:r>
              <a:rPr b="1" spc="-5" dirty="0">
                <a:solidFill>
                  <a:srgbClr val="232F3D"/>
                </a:solidFill>
                <a:latin typeface="Courier New"/>
                <a:cs typeface="Courier New"/>
              </a:rPr>
              <a:t>located </a:t>
            </a:r>
            <a:r>
              <a:rPr b="1" dirty="0">
                <a:solidFill>
                  <a:srgbClr val="232F3D"/>
                </a:solidFill>
                <a:latin typeface="Courier New"/>
                <a:cs typeface="Courier New"/>
              </a:rPr>
              <a:t>in</a:t>
            </a:r>
            <a:r>
              <a:rPr b="1" spc="-10" dirty="0">
                <a:solidFill>
                  <a:srgbClr val="232F3D"/>
                </a:solidFill>
                <a:latin typeface="Courier New"/>
                <a:cs typeface="Courier New"/>
              </a:rPr>
              <a:t> </a:t>
            </a:r>
            <a:r>
              <a:rPr b="1" dirty="0">
                <a:solidFill>
                  <a:srgbClr val="232F3D"/>
                </a:solidFill>
                <a:latin typeface="Courier New"/>
                <a:cs typeface="Courier New"/>
              </a:rPr>
              <a:t>the</a:t>
            </a:r>
            <a:r>
              <a:rPr b="1" spc="-8" dirty="0">
                <a:solidFill>
                  <a:srgbClr val="232F3D"/>
                </a:solidFill>
                <a:latin typeface="Courier New"/>
                <a:cs typeface="Courier New"/>
              </a:rPr>
              <a:t> </a:t>
            </a:r>
            <a:r>
              <a:rPr b="1" dirty="0">
                <a:solidFill>
                  <a:srgbClr val="232F3D"/>
                </a:solidFill>
                <a:latin typeface="Courier New"/>
                <a:cs typeface="Courier New"/>
              </a:rPr>
              <a:t>solar</a:t>
            </a:r>
            <a:r>
              <a:rPr b="1" spc="-8" dirty="0">
                <a:solidFill>
                  <a:srgbClr val="232F3D"/>
                </a:solidFill>
                <a:latin typeface="Courier New"/>
                <a:cs typeface="Courier New"/>
              </a:rPr>
              <a:t> </a:t>
            </a:r>
            <a:r>
              <a:rPr b="1" spc="-5" dirty="0">
                <a:solidFill>
                  <a:srgbClr val="232F3D"/>
                </a:solidFill>
                <a:latin typeface="Courier New"/>
                <a:cs typeface="Courier New"/>
              </a:rPr>
              <a:t>system </a:t>
            </a:r>
            <a:r>
              <a:rPr b="1" dirty="0">
                <a:solidFill>
                  <a:srgbClr val="232F3D"/>
                </a:solidFill>
                <a:latin typeface="Courier New"/>
                <a:cs typeface="Courier New"/>
              </a:rPr>
              <a:t>within</a:t>
            </a:r>
            <a:r>
              <a:rPr b="1" spc="-15" dirty="0">
                <a:solidFill>
                  <a:srgbClr val="232F3D"/>
                </a:solidFill>
                <a:latin typeface="Courier New"/>
                <a:cs typeface="Courier New"/>
              </a:rPr>
              <a:t> </a:t>
            </a:r>
            <a:r>
              <a:rPr b="1" spc="-5" dirty="0">
                <a:solidFill>
                  <a:srgbClr val="232F3D"/>
                </a:solidFill>
                <a:latin typeface="Courier New"/>
                <a:cs typeface="Courier New"/>
              </a:rPr>
              <a:t>Jupiter’s orbit.</a:t>
            </a:r>
            <a:endParaRPr>
              <a:latin typeface="Courier New"/>
              <a:cs typeface="Courier New"/>
            </a:endParaRPr>
          </a:p>
        </p:txBody>
      </p:sp>
      <p:sp>
        <p:nvSpPr>
          <p:cNvPr id="13" name="object 13"/>
          <p:cNvSpPr txBox="1"/>
          <p:nvPr/>
        </p:nvSpPr>
        <p:spPr>
          <a:xfrm>
            <a:off x="693984" y="1112475"/>
            <a:ext cx="573723" cy="206467"/>
          </a:xfrm>
          <a:prstGeom prst="rect">
            <a:avLst/>
          </a:prstGeom>
        </p:spPr>
        <p:txBody>
          <a:bodyPr vert="horz" wrap="square" lIns="0" tIns="6350" rIns="0" bIns="0" rtlCol="0">
            <a:spAutoFit/>
          </a:bodyPr>
          <a:lstStyle/>
          <a:p>
            <a:pPr marL="6350">
              <a:spcBef>
                <a:spcPts val="50"/>
              </a:spcBef>
            </a:pPr>
            <a:r>
              <a:rPr sz="1300" b="1" spc="-5" dirty="0">
                <a:solidFill>
                  <a:srgbClr val="FF00FF"/>
                </a:solidFill>
                <a:latin typeface="Lato"/>
                <a:cs typeface="Lato"/>
              </a:rPr>
              <a:t>Prompt</a:t>
            </a:r>
            <a:endParaRPr sz="1300">
              <a:latin typeface="Lato"/>
              <a:cs typeface="Lato"/>
            </a:endParaRPr>
          </a:p>
        </p:txBody>
      </p:sp>
      <p:sp>
        <p:nvSpPr>
          <p:cNvPr id="14" name="object 14"/>
          <p:cNvSpPr txBox="1"/>
          <p:nvPr/>
        </p:nvSpPr>
        <p:spPr>
          <a:xfrm>
            <a:off x="5936238" y="1112461"/>
            <a:ext cx="878205" cy="206467"/>
          </a:xfrm>
          <a:prstGeom prst="rect">
            <a:avLst/>
          </a:prstGeom>
        </p:spPr>
        <p:txBody>
          <a:bodyPr vert="horz" wrap="square" lIns="0" tIns="6350" rIns="0" bIns="0" rtlCol="0">
            <a:spAutoFit/>
          </a:bodyPr>
          <a:lstStyle/>
          <a:p>
            <a:pPr marL="6350">
              <a:spcBef>
                <a:spcPts val="50"/>
              </a:spcBef>
            </a:pPr>
            <a:r>
              <a:rPr sz="1300" b="1" spc="-5" dirty="0">
                <a:solidFill>
                  <a:srgbClr val="FF00FF"/>
                </a:solidFill>
                <a:latin typeface="Lato"/>
                <a:cs typeface="Lato"/>
              </a:rPr>
              <a:t>Completion</a:t>
            </a:r>
            <a:endParaRPr sz="1300">
              <a:latin typeface="Lato"/>
              <a:cs typeface="Lato"/>
            </a:endParaRPr>
          </a:p>
        </p:txBody>
      </p:sp>
      <p:sp>
        <p:nvSpPr>
          <p:cNvPr id="15" name="object 15"/>
          <p:cNvSpPr txBox="1"/>
          <p:nvPr/>
        </p:nvSpPr>
        <p:spPr>
          <a:xfrm>
            <a:off x="3849029" y="1112475"/>
            <a:ext cx="487363" cy="206467"/>
          </a:xfrm>
          <a:prstGeom prst="rect">
            <a:avLst/>
          </a:prstGeom>
        </p:spPr>
        <p:txBody>
          <a:bodyPr vert="horz" wrap="square" lIns="0" tIns="6350" rIns="0" bIns="0" rtlCol="0">
            <a:spAutoFit/>
          </a:bodyPr>
          <a:lstStyle/>
          <a:p>
            <a:pPr marL="6350">
              <a:spcBef>
                <a:spcPts val="50"/>
              </a:spcBef>
            </a:pPr>
            <a:r>
              <a:rPr sz="1300" b="1" spc="-5" dirty="0">
                <a:solidFill>
                  <a:srgbClr val="FF00FF"/>
                </a:solidFill>
                <a:latin typeface="Lato"/>
                <a:cs typeface="Lato"/>
              </a:rPr>
              <a:t>Model</a:t>
            </a:r>
            <a:endParaRPr sz="1300">
              <a:latin typeface="Lato"/>
              <a:cs typeface="Lato"/>
            </a:endParaRPr>
          </a:p>
        </p:txBody>
      </p:sp>
      <p:sp>
        <p:nvSpPr>
          <p:cNvPr id="16" name="object 16"/>
          <p:cNvSpPr txBox="1"/>
          <p:nvPr/>
        </p:nvSpPr>
        <p:spPr>
          <a:xfrm>
            <a:off x="581284" y="3690401"/>
            <a:ext cx="2242820" cy="745076"/>
          </a:xfrm>
          <a:prstGeom prst="rect">
            <a:avLst/>
          </a:prstGeom>
        </p:spPr>
        <p:txBody>
          <a:bodyPr vert="horz" wrap="square" lIns="0" tIns="6350" rIns="0" bIns="0" rtlCol="0">
            <a:spAutoFit/>
          </a:bodyPr>
          <a:lstStyle/>
          <a:p>
            <a:pPr marL="6350">
              <a:spcBef>
                <a:spcPts val="50"/>
              </a:spcBef>
            </a:pPr>
            <a:r>
              <a:rPr sz="1600" spc="-5" dirty="0">
                <a:latin typeface="Lato"/>
                <a:cs typeface="Lato"/>
              </a:rPr>
              <a:t>Context</a:t>
            </a:r>
            <a:r>
              <a:rPr sz="1600" spc="-93" dirty="0">
                <a:latin typeface="Lato"/>
                <a:cs typeface="Lato"/>
              </a:rPr>
              <a:t> </a:t>
            </a:r>
            <a:r>
              <a:rPr sz="1600" spc="-5" dirty="0">
                <a:latin typeface="Lato"/>
                <a:cs typeface="Lato"/>
              </a:rPr>
              <a:t>window</a:t>
            </a:r>
            <a:endParaRPr sz="1600" dirty="0">
              <a:latin typeface="Lato"/>
              <a:cs typeface="Lato"/>
            </a:endParaRPr>
          </a:p>
          <a:p>
            <a:pPr marL="463233" marR="2540" indent="-351473">
              <a:buFont typeface="Arial"/>
              <a:buChar char="●"/>
              <a:tabLst>
                <a:tab pos="463233" algn="l"/>
              </a:tabLst>
            </a:pPr>
            <a:r>
              <a:rPr lang="pt-PT" sz="1600" dirty="0">
                <a:latin typeface="Lato"/>
                <a:cs typeface="Lato"/>
              </a:rPr>
              <a:t>For exemple, </a:t>
            </a:r>
            <a:r>
              <a:rPr sz="1600" dirty="0">
                <a:latin typeface="Lato"/>
                <a:cs typeface="Lato"/>
              </a:rPr>
              <a:t>a</a:t>
            </a:r>
            <a:r>
              <a:rPr sz="1600" spc="-75" dirty="0">
                <a:latin typeface="Lato"/>
                <a:cs typeface="Lato"/>
              </a:rPr>
              <a:t> </a:t>
            </a:r>
            <a:r>
              <a:rPr sz="1600" spc="-30" dirty="0">
                <a:latin typeface="Lato"/>
                <a:cs typeface="Lato"/>
              </a:rPr>
              <a:t>few</a:t>
            </a:r>
            <a:r>
              <a:rPr sz="1600" spc="-75" dirty="0">
                <a:latin typeface="Lato"/>
                <a:cs typeface="Lato"/>
              </a:rPr>
              <a:t> </a:t>
            </a:r>
            <a:r>
              <a:rPr sz="1600" spc="-10" dirty="0">
                <a:latin typeface="Lato"/>
                <a:cs typeface="Lato"/>
              </a:rPr>
              <a:t>1000 </a:t>
            </a:r>
            <a:r>
              <a:rPr sz="1600" spc="-5" dirty="0">
                <a:latin typeface="Lato"/>
                <a:cs typeface="Lato"/>
              </a:rPr>
              <a:t>words.</a:t>
            </a:r>
            <a:endParaRPr sz="1600" dirty="0">
              <a:latin typeface="Lato"/>
              <a:cs typeface="Lato"/>
            </a:endParaRPr>
          </a:p>
        </p:txBody>
      </p:sp>
      <p:grpSp>
        <p:nvGrpSpPr>
          <p:cNvPr id="17" name="object 17"/>
          <p:cNvGrpSpPr/>
          <p:nvPr/>
        </p:nvGrpSpPr>
        <p:grpSpPr>
          <a:xfrm>
            <a:off x="3228718" y="1546284"/>
            <a:ext cx="5575935" cy="915035"/>
            <a:chOff x="6457436" y="3092568"/>
            <a:chExt cx="11151870" cy="1830070"/>
          </a:xfrm>
        </p:grpSpPr>
        <p:sp>
          <p:nvSpPr>
            <p:cNvPr id="18" name="object 18"/>
            <p:cNvSpPr/>
            <p:nvPr/>
          </p:nvSpPr>
          <p:spPr>
            <a:xfrm>
              <a:off x="16859615" y="3270593"/>
              <a:ext cx="732790" cy="0"/>
            </a:xfrm>
            <a:custGeom>
              <a:avLst/>
              <a:gdLst/>
              <a:ahLst/>
              <a:cxnLst/>
              <a:rect l="l" t="t" r="r" b="b"/>
              <a:pathLst>
                <a:path w="732790">
                  <a:moveTo>
                    <a:pt x="732598" y="0"/>
                  </a:moveTo>
                  <a:lnTo>
                    <a:pt x="0" y="0"/>
                  </a:lnTo>
                </a:path>
              </a:pathLst>
            </a:custGeom>
            <a:ln w="38099">
              <a:solidFill>
                <a:srgbClr val="0D5DDF"/>
              </a:solidFill>
            </a:ln>
          </p:spPr>
          <p:txBody>
            <a:bodyPr wrap="square" lIns="0" tIns="0" rIns="0" bIns="0" rtlCol="0"/>
            <a:lstStyle/>
            <a:p>
              <a:endParaRPr sz="700"/>
            </a:p>
          </p:txBody>
        </p:sp>
        <p:pic>
          <p:nvPicPr>
            <p:cNvPr id="19" name="object 19"/>
            <p:cNvPicPr/>
            <p:nvPr/>
          </p:nvPicPr>
          <p:blipFill>
            <a:blip r:embed="rId2" cstate="print"/>
            <a:stretch>
              <a:fillRect/>
            </a:stretch>
          </p:blipFill>
          <p:spPr>
            <a:xfrm>
              <a:off x="16667666" y="3188618"/>
              <a:ext cx="210999" cy="163949"/>
            </a:xfrm>
            <a:prstGeom prst="rect">
              <a:avLst/>
            </a:prstGeom>
          </p:spPr>
        </p:pic>
        <p:sp>
          <p:nvSpPr>
            <p:cNvPr id="20" name="object 20"/>
            <p:cNvSpPr/>
            <p:nvPr/>
          </p:nvSpPr>
          <p:spPr>
            <a:xfrm>
              <a:off x="16861215" y="4840490"/>
              <a:ext cx="748030" cy="0"/>
            </a:xfrm>
            <a:custGeom>
              <a:avLst/>
              <a:gdLst/>
              <a:ahLst/>
              <a:cxnLst/>
              <a:rect l="l" t="t" r="r" b="b"/>
              <a:pathLst>
                <a:path w="748030">
                  <a:moveTo>
                    <a:pt x="747598" y="0"/>
                  </a:moveTo>
                  <a:lnTo>
                    <a:pt x="0" y="0"/>
                  </a:lnTo>
                </a:path>
              </a:pathLst>
            </a:custGeom>
            <a:ln w="38099">
              <a:solidFill>
                <a:srgbClr val="0D5DDF"/>
              </a:solidFill>
            </a:ln>
          </p:spPr>
          <p:txBody>
            <a:bodyPr wrap="square" lIns="0" tIns="0" rIns="0" bIns="0" rtlCol="0"/>
            <a:lstStyle/>
            <a:p>
              <a:endParaRPr sz="700"/>
            </a:p>
          </p:txBody>
        </p:sp>
        <p:pic>
          <p:nvPicPr>
            <p:cNvPr id="21" name="object 21"/>
            <p:cNvPicPr/>
            <p:nvPr/>
          </p:nvPicPr>
          <p:blipFill>
            <a:blip r:embed="rId3" cstate="print"/>
            <a:stretch>
              <a:fillRect/>
            </a:stretch>
          </p:blipFill>
          <p:spPr>
            <a:xfrm>
              <a:off x="16669266" y="4758515"/>
              <a:ext cx="210999" cy="163949"/>
            </a:xfrm>
            <a:prstGeom prst="rect">
              <a:avLst/>
            </a:prstGeom>
          </p:spPr>
        </p:pic>
        <p:sp>
          <p:nvSpPr>
            <p:cNvPr id="22" name="object 22"/>
            <p:cNvSpPr/>
            <p:nvPr/>
          </p:nvSpPr>
          <p:spPr>
            <a:xfrm>
              <a:off x="6457436" y="3174543"/>
              <a:ext cx="914400" cy="0"/>
            </a:xfrm>
            <a:custGeom>
              <a:avLst/>
              <a:gdLst/>
              <a:ahLst/>
              <a:cxnLst/>
              <a:rect l="l" t="t" r="r" b="b"/>
              <a:pathLst>
                <a:path w="914400">
                  <a:moveTo>
                    <a:pt x="0" y="0"/>
                  </a:moveTo>
                  <a:lnTo>
                    <a:pt x="913798" y="0"/>
                  </a:lnTo>
                </a:path>
              </a:pathLst>
            </a:custGeom>
            <a:ln w="38099">
              <a:solidFill>
                <a:srgbClr val="595959"/>
              </a:solidFill>
            </a:ln>
          </p:spPr>
          <p:txBody>
            <a:bodyPr wrap="square" lIns="0" tIns="0" rIns="0" bIns="0" rtlCol="0"/>
            <a:lstStyle/>
            <a:p>
              <a:endParaRPr sz="700"/>
            </a:p>
          </p:txBody>
        </p:sp>
        <p:pic>
          <p:nvPicPr>
            <p:cNvPr id="23" name="object 23"/>
            <p:cNvPicPr/>
            <p:nvPr/>
          </p:nvPicPr>
          <p:blipFill>
            <a:blip r:embed="rId4" cstate="print"/>
            <a:stretch>
              <a:fillRect/>
            </a:stretch>
          </p:blipFill>
          <p:spPr>
            <a:xfrm>
              <a:off x="7352185" y="3092568"/>
              <a:ext cx="210999" cy="163949"/>
            </a:xfrm>
            <a:prstGeom prst="rect">
              <a:avLst/>
            </a:prstGeom>
          </p:spPr>
        </p:pic>
        <p:sp>
          <p:nvSpPr>
            <p:cNvPr id="24" name="object 24"/>
            <p:cNvSpPr/>
            <p:nvPr/>
          </p:nvSpPr>
          <p:spPr>
            <a:xfrm>
              <a:off x="10538628" y="3174543"/>
              <a:ext cx="934719" cy="0"/>
            </a:xfrm>
            <a:custGeom>
              <a:avLst/>
              <a:gdLst/>
              <a:ahLst/>
              <a:cxnLst/>
              <a:rect l="l" t="t" r="r" b="b"/>
              <a:pathLst>
                <a:path w="934720">
                  <a:moveTo>
                    <a:pt x="0" y="0"/>
                  </a:moveTo>
                  <a:lnTo>
                    <a:pt x="934498" y="0"/>
                  </a:lnTo>
                </a:path>
              </a:pathLst>
            </a:custGeom>
            <a:ln w="38099">
              <a:solidFill>
                <a:srgbClr val="595959"/>
              </a:solidFill>
            </a:ln>
          </p:spPr>
          <p:txBody>
            <a:bodyPr wrap="square" lIns="0" tIns="0" rIns="0" bIns="0" rtlCol="0"/>
            <a:lstStyle/>
            <a:p>
              <a:endParaRPr sz="700"/>
            </a:p>
          </p:txBody>
        </p:sp>
        <p:pic>
          <p:nvPicPr>
            <p:cNvPr id="25" name="object 25"/>
            <p:cNvPicPr/>
            <p:nvPr/>
          </p:nvPicPr>
          <p:blipFill>
            <a:blip r:embed="rId4" cstate="print"/>
            <a:stretch>
              <a:fillRect/>
            </a:stretch>
          </p:blipFill>
          <p:spPr>
            <a:xfrm>
              <a:off x="11454076" y="3092568"/>
              <a:ext cx="210999" cy="163949"/>
            </a:xfrm>
            <a:prstGeom prst="rect">
              <a:avLst/>
            </a:prstGeom>
          </p:spPr>
        </p:pic>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9"/>
        <p:cNvGrpSpPr/>
        <p:nvPr/>
      </p:nvGrpSpPr>
      <p:grpSpPr>
        <a:xfrm>
          <a:off x="0" y="0"/>
          <a:ext cx="0" cy="0"/>
          <a:chOff x="0" y="0"/>
          <a:chExt cx="0" cy="0"/>
        </a:xfrm>
      </p:grpSpPr>
      <p:cxnSp>
        <p:nvCxnSpPr>
          <p:cNvPr id="190" name="Google Shape;190;p13"/>
          <p:cNvCxnSpPr/>
          <p:nvPr/>
        </p:nvCxnSpPr>
        <p:spPr>
          <a:xfrm rot="10800000">
            <a:off x="1294375" y="2329034"/>
            <a:ext cx="0" cy="1538100"/>
          </a:xfrm>
          <a:prstGeom prst="straightConnector1">
            <a:avLst/>
          </a:prstGeom>
          <a:noFill/>
          <a:ln w="9525" cap="flat" cmpd="sng">
            <a:solidFill>
              <a:schemeClr val="dk2"/>
            </a:solidFill>
            <a:prstDash val="solid"/>
            <a:round/>
            <a:headEnd type="none" w="sm" len="sm"/>
            <a:tailEnd type="triangle" w="med" len="med"/>
          </a:ln>
        </p:spPr>
      </p:cxnSp>
      <p:sp>
        <p:nvSpPr>
          <p:cNvPr id="191" name="Google Shape;191;p13"/>
          <p:cNvSpPr txBox="1"/>
          <p:nvPr/>
        </p:nvSpPr>
        <p:spPr>
          <a:xfrm>
            <a:off x="534900" y="517175"/>
            <a:ext cx="5665200" cy="58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2DC5FA"/>
                </a:solidFill>
                <a:latin typeface="Roboto"/>
                <a:ea typeface="Roboto"/>
                <a:cs typeface="Roboto"/>
                <a:sym typeface="Roboto"/>
              </a:rPr>
              <a:t>Prioritization matrixes</a:t>
            </a:r>
            <a:endParaRPr sz="1800" b="1" i="0" u="none" strike="noStrike" cap="none">
              <a:solidFill>
                <a:srgbClr val="2DC5FA"/>
              </a:solidFill>
              <a:latin typeface="Roboto"/>
              <a:ea typeface="Roboto"/>
              <a:cs typeface="Roboto"/>
              <a:sym typeface="Roboto"/>
            </a:endParaRPr>
          </a:p>
        </p:txBody>
      </p:sp>
      <p:sp>
        <p:nvSpPr>
          <p:cNvPr id="192" name="Google Shape;192;p13"/>
          <p:cNvSpPr txBox="1"/>
          <p:nvPr/>
        </p:nvSpPr>
        <p:spPr>
          <a:xfrm>
            <a:off x="719375" y="1384475"/>
            <a:ext cx="7685100" cy="541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en" sz="1000" b="0" i="0" u="none" strike="noStrike" cap="none">
                <a:solidFill>
                  <a:srgbClr val="424242"/>
                </a:solidFill>
                <a:latin typeface="Roboto"/>
                <a:ea typeface="Roboto"/>
                <a:cs typeface="Roboto"/>
                <a:sym typeface="Roboto"/>
              </a:rPr>
              <a:t>The prioritization matrix is one of the simplest, yet one of the most powerful, business analysis tools. In the context of this presentation you can use it to select “your 20%”</a:t>
            </a:r>
            <a:endParaRPr sz="1000" b="0" i="0" u="none" strike="noStrike" cap="none">
              <a:solidFill>
                <a:srgbClr val="424242"/>
              </a:solidFill>
              <a:latin typeface="Roboto"/>
              <a:ea typeface="Roboto"/>
              <a:cs typeface="Roboto"/>
              <a:sym typeface="Roboto"/>
            </a:endParaRPr>
          </a:p>
        </p:txBody>
      </p:sp>
      <p:cxnSp>
        <p:nvCxnSpPr>
          <p:cNvPr id="193" name="Google Shape;193;p13"/>
          <p:cNvCxnSpPr/>
          <p:nvPr/>
        </p:nvCxnSpPr>
        <p:spPr>
          <a:xfrm>
            <a:off x="1209775" y="3790950"/>
            <a:ext cx="2815500" cy="16800"/>
          </a:xfrm>
          <a:prstGeom prst="straightConnector1">
            <a:avLst/>
          </a:prstGeom>
          <a:noFill/>
          <a:ln w="9525" cap="flat" cmpd="sng">
            <a:solidFill>
              <a:schemeClr val="dk2"/>
            </a:solidFill>
            <a:prstDash val="solid"/>
            <a:round/>
            <a:headEnd type="none" w="sm" len="sm"/>
            <a:tailEnd type="triangle" w="med" len="med"/>
          </a:ln>
        </p:spPr>
      </p:cxnSp>
      <p:sp>
        <p:nvSpPr>
          <p:cNvPr id="194" name="Google Shape;194;p13"/>
          <p:cNvSpPr txBox="1"/>
          <p:nvPr/>
        </p:nvSpPr>
        <p:spPr>
          <a:xfrm>
            <a:off x="753000" y="2329113"/>
            <a:ext cx="790500" cy="541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en" sz="1000" b="0" i="0" u="none" strike="noStrike" cap="none">
                <a:solidFill>
                  <a:srgbClr val="424242"/>
                </a:solidFill>
                <a:latin typeface="Roboto"/>
                <a:ea typeface="Roboto"/>
                <a:cs typeface="Roboto"/>
                <a:sym typeface="Roboto"/>
              </a:rPr>
              <a:t>Impact</a:t>
            </a:r>
            <a:endParaRPr sz="1000" b="0" i="0" u="none" strike="noStrike" cap="none">
              <a:solidFill>
                <a:srgbClr val="424242"/>
              </a:solidFill>
              <a:latin typeface="Roboto"/>
              <a:ea typeface="Roboto"/>
              <a:cs typeface="Roboto"/>
              <a:sym typeface="Roboto"/>
            </a:endParaRPr>
          </a:p>
        </p:txBody>
      </p:sp>
      <p:sp>
        <p:nvSpPr>
          <p:cNvPr id="195" name="Google Shape;195;p13"/>
          <p:cNvSpPr txBox="1"/>
          <p:nvPr/>
        </p:nvSpPr>
        <p:spPr>
          <a:xfrm>
            <a:off x="2466932" y="3790925"/>
            <a:ext cx="1532100" cy="541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en" sz="1000" b="0" i="0" u="none" strike="noStrike" cap="none">
                <a:solidFill>
                  <a:srgbClr val="424242"/>
                </a:solidFill>
                <a:latin typeface="Roboto"/>
                <a:ea typeface="Roboto"/>
                <a:cs typeface="Roboto"/>
                <a:sym typeface="Roboto"/>
              </a:rPr>
              <a:t>Ease of implementation</a:t>
            </a:r>
            <a:endParaRPr sz="1000" b="0" i="0" u="none" strike="noStrike" cap="none">
              <a:solidFill>
                <a:srgbClr val="424242"/>
              </a:solidFill>
              <a:latin typeface="Roboto"/>
              <a:ea typeface="Roboto"/>
              <a:cs typeface="Roboto"/>
              <a:sym typeface="Roboto"/>
            </a:endParaRPr>
          </a:p>
        </p:txBody>
      </p:sp>
      <p:sp>
        <p:nvSpPr>
          <p:cNvPr id="196" name="Google Shape;196;p13"/>
          <p:cNvSpPr/>
          <p:nvPr/>
        </p:nvSpPr>
        <p:spPr>
          <a:xfrm>
            <a:off x="3092900" y="2705025"/>
            <a:ext cx="210000" cy="210000"/>
          </a:xfrm>
          <a:prstGeom prst="ellipse">
            <a:avLst/>
          </a:pr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3"/>
          <p:cNvSpPr/>
          <p:nvPr/>
        </p:nvSpPr>
        <p:spPr>
          <a:xfrm>
            <a:off x="3469425" y="2753613"/>
            <a:ext cx="210000" cy="210000"/>
          </a:xfrm>
          <a:prstGeom prst="ellipse">
            <a:avLst/>
          </a:pr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3"/>
          <p:cNvSpPr/>
          <p:nvPr/>
        </p:nvSpPr>
        <p:spPr>
          <a:xfrm>
            <a:off x="1543500" y="2495025"/>
            <a:ext cx="210000" cy="210000"/>
          </a:xfrm>
          <a:prstGeom prst="ellipse">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3"/>
          <p:cNvSpPr/>
          <p:nvPr/>
        </p:nvSpPr>
        <p:spPr>
          <a:xfrm>
            <a:off x="1936450" y="3239625"/>
            <a:ext cx="210000" cy="210000"/>
          </a:xfrm>
          <a:prstGeom prst="ellipse">
            <a:avLst/>
          </a:prstGeom>
          <a:solidFill>
            <a:srgbClr val="F6B2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3"/>
          <p:cNvSpPr/>
          <p:nvPr/>
        </p:nvSpPr>
        <p:spPr>
          <a:xfrm>
            <a:off x="2752800" y="3449625"/>
            <a:ext cx="210000" cy="210000"/>
          </a:xfrm>
          <a:prstGeom prst="ellipse">
            <a:avLst/>
          </a:prstGeom>
          <a:solidFill>
            <a:srgbClr val="F6B2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3"/>
          <p:cNvSpPr/>
          <p:nvPr/>
        </p:nvSpPr>
        <p:spPr>
          <a:xfrm>
            <a:off x="2449088" y="2799125"/>
            <a:ext cx="210000" cy="210000"/>
          </a:xfrm>
          <a:prstGeom prst="ellipse">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3"/>
          <p:cNvSpPr/>
          <p:nvPr/>
        </p:nvSpPr>
        <p:spPr>
          <a:xfrm>
            <a:off x="3698025" y="3217200"/>
            <a:ext cx="210000" cy="210000"/>
          </a:xfrm>
          <a:prstGeom prst="ellipse">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3"/>
          <p:cNvSpPr/>
          <p:nvPr/>
        </p:nvSpPr>
        <p:spPr>
          <a:xfrm>
            <a:off x="1369425" y="2870925"/>
            <a:ext cx="210000" cy="210000"/>
          </a:xfrm>
          <a:prstGeom prst="ellipse">
            <a:avLst/>
          </a:prstGeom>
          <a:solidFill>
            <a:srgbClr val="F6B2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3"/>
          <p:cNvSpPr/>
          <p:nvPr/>
        </p:nvSpPr>
        <p:spPr>
          <a:xfrm>
            <a:off x="1463025" y="3449625"/>
            <a:ext cx="210000" cy="210000"/>
          </a:xfrm>
          <a:prstGeom prst="ellipse">
            <a:avLst/>
          </a:prstGeom>
          <a:solidFill>
            <a:srgbClr val="E0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3"/>
          <p:cNvSpPr/>
          <p:nvPr/>
        </p:nvSpPr>
        <p:spPr>
          <a:xfrm>
            <a:off x="2924825" y="2563900"/>
            <a:ext cx="924600" cy="541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3"/>
          <p:cNvSpPr txBox="1"/>
          <p:nvPr/>
        </p:nvSpPr>
        <p:spPr>
          <a:xfrm>
            <a:off x="3058925" y="2257325"/>
            <a:ext cx="790500" cy="541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en" sz="1000" b="0" i="0" u="none" strike="noStrike" cap="none">
                <a:solidFill>
                  <a:srgbClr val="424242"/>
                </a:solidFill>
                <a:latin typeface="Roboto"/>
                <a:ea typeface="Roboto"/>
                <a:cs typeface="Roboto"/>
                <a:sym typeface="Roboto"/>
              </a:rPr>
              <a:t>Your 20%</a:t>
            </a:r>
            <a:endParaRPr sz="1000" b="0" i="0" u="none" strike="noStrike" cap="none">
              <a:solidFill>
                <a:srgbClr val="424242"/>
              </a:solidFill>
              <a:latin typeface="Roboto"/>
              <a:ea typeface="Roboto"/>
              <a:cs typeface="Roboto"/>
              <a:sym typeface="Roboto"/>
            </a:endParaRPr>
          </a:p>
        </p:txBody>
      </p:sp>
      <p:sp>
        <p:nvSpPr>
          <p:cNvPr id="207" name="Google Shape;207;p13"/>
          <p:cNvSpPr txBox="1"/>
          <p:nvPr/>
        </p:nvSpPr>
        <p:spPr>
          <a:xfrm>
            <a:off x="4642300" y="1845125"/>
            <a:ext cx="3653100" cy="22068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400"/>
              </a:spcBef>
              <a:spcAft>
                <a:spcPts val="0"/>
              </a:spcAft>
              <a:buClr>
                <a:srgbClr val="000000"/>
              </a:buClr>
              <a:buSzPts val="1300"/>
              <a:buFont typeface="Arial"/>
              <a:buNone/>
            </a:pPr>
            <a:r>
              <a:rPr lang="en" sz="1300" b="1" i="0" u="none" strike="noStrike" cap="none">
                <a:solidFill>
                  <a:srgbClr val="424242"/>
                </a:solidFill>
                <a:latin typeface="Roboto"/>
                <a:ea typeface="Roboto"/>
                <a:cs typeface="Roboto"/>
                <a:sym typeface="Roboto"/>
              </a:rPr>
              <a:t>Caveats</a:t>
            </a:r>
            <a:endParaRPr sz="1300" b="1" i="0" u="none" strike="noStrike" cap="none">
              <a:solidFill>
                <a:srgbClr val="424242"/>
              </a:solidFill>
              <a:latin typeface="Roboto"/>
              <a:ea typeface="Roboto"/>
              <a:cs typeface="Roboto"/>
              <a:sym typeface="Roboto"/>
            </a:endParaRPr>
          </a:p>
          <a:p>
            <a:pPr marL="457200" marR="0" lvl="0" indent="-304800" algn="l" rtl="0">
              <a:lnSpc>
                <a:spcPct val="115000"/>
              </a:lnSpc>
              <a:spcBef>
                <a:spcPts val="40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Watch out for dependencies. Your 20% task may be dependent on a non-20% task</a:t>
            </a:r>
            <a:endParaRPr sz="1200" b="0" i="0" u="none" strike="noStrike" cap="none">
              <a:solidFill>
                <a:srgbClr val="424242"/>
              </a:solidFill>
              <a:latin typeface="Roboto"/>
              <a:ea typeface="Roboto"/>
              <a:cs typeface="Roboto"/>
              <a:sym typeface="Roboto"/>
            </a:endParaRPr>
          </a:p>
          <a:p>
            <a:pPr marL="457200" marR="0" lvl="0" indent="-304800" algn="l" rtl="0">
              <a:lnSpc>
                <a:spcPct val="115000"/>
              </a:lnSpc>
              <a:spcBef>
                <a:spcPts val="40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Your “ease of implementation” may not consider all variables (integration, maintenance, change management...)</a:t>
            </a:r>
            <a:endParaRPr sz="1200" b="0" i="0" u="none" strike="noStrike" cap="none">
              <a:solidFill>
                <a:srgbClr val="424242"/>
              </a:solidFill>
              <a:latin typeface="Roboto"/>
              <a:ea typeface="Roboto"/>
              <a:cs typeface="Roboto"/>
              <a:sym typeface="Roboto"/>
            </a:endParaRPr>
          </a:p>
          <a:p>
            <a:pPr marL="457200" marR="0" lvl="0" indent="-304800" algn="l" rtl="0">
              <a:lnSpc>
                <a:spcPct val="115000"/>
              </a:lnSpc>
              <a:spcBef>
                <a:spcPts val="40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Your “impact” may not consider all variables (product already sold, unknown business process…)</a:t>
            </a:r>
            <a:endParaRPr sz="1200" b="0" i="0" u="none" strike="noStrike" cap="none">
              <a:solidFill>
                <a:srgbClr val="424242"/>
              </a:solidFill>
              <a:latin typeface="Roboto"/>
              <a:ea typeface="Roboto"/>
              <a:cs typeface="Roboto"/>
              <a:sym typeface="Roboto"/>
            </a:endParaRPr>
          </a:p>
          <a:p>
            <a:pPr marL="457200" marR="0" lvl="0" indent="-304800" algn="l" rtl="0">
              <a:lnSpc>
                <a:spcPct val="115000"/>
              </a:lnSpc>
              <a:spcBef>
                <a:spcPts val="40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When in doubt… ask</a:t>
            </a:r>
            <a:endParaRPr sz="1200" b="0" i="0" u="none" strike="noStrike" cap="none">
              <a:solidFill>
                <a:srgbClr val="424242"/>
              </a:solidFill>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1"/>
        <p:cNvGrpSpPr/>
        <p:nvPr/>
      </p:nvGrpSpPr>
      <p:grpSpPr>
        <a:xfrm>
          <a:off x="0" y="0"/>
          <a:ext cx="0" cy="0"/>
          <a:chOff x="0" y="0"/>
          <a:chExt cx="0" cy="0"/>
        </a:xfrm>
      </p:grpSpPr>
      <p:sp>
        <p:nvSpPr>
          <p:cNvPr id="212" name="Google Shape;212;p14"/>
          <p:cNvSpPr txBox="1"/>
          <p:nvPr/>
        </p:nvSpPr>
        <p:spPr>
          <a:xfrm>
            <a:off x="534900" y="517175"/>
            <a:ext cx="5665200" cy="58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2DC5FA"/>
                </a:solidFill>
                <a:latin typeface="Roboto"/>
                <a:ea typeface="Roboto"/>
                <a:cs typeface="Roboto"/>
                <a:sym typeface="Roboto"/>
              </a:rPr>
              <a:t>Some cases to train your A1 and 80/20 muscles</a:t>
            </a:r>
            <a:endParaRPr sz="1800" b="1" i="0" u="none" strike="noStrike" cap="none">
              <a:solidFill>
                <a:srgbClr val="2DC5FA"/>
              </a:solidFill>
              <a:latin typeface="Roboto"/>
              <a:ea typeface="Roboto"/>
              <a:cs typeface="Roboto"/>
              <a:sym typeface="Roboto"/>
            </a:endParaRPr>
          </a:p>
        </p:txBody>
      </p:sp>
      <p:sp>
        <p:nvSpPr>
          <p:cNvPr id="213" name="Google Shape;213;p14"/>
          <p:cNvSpPr txBox="1"/>
          <p:nvPr/>
        </p:nvSpPr>
        <p:spPr>
          <a:xfrm>
            <a:off x="655650" y="1369900"/>
            <a:ext cx="79086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Bite sized sample for guidance: How big is the market for home delivery of newspapers in Lisbon?</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999999"/>
                </a:solidFill>
                <a:latin typeface="Arial"/>
                <a:ea typeface="Arial"/>
                <a:cs typeface="Arial"/>
                <a:sym typeface="Arial"/>
              </a:rPr>
              <a:t>Key: Number of households in Lisbon, Share of households that subscribe to a newspaper (segmented on interests, education, age, income or other), Number of subscriptions per household (segmented on interests, education, age, income or other), Frequency of delivery (magazine, journal, daily). Delivered newspapers in Lisbon per day multiplied by days in a year to detect volume, multiplied again by cost per delivery to find market size.</a:t>
            </a:r>
            <a:endParaRPr sz="1200" b="0" i="0" u="none" strike="noStrike" cap="none">
              <a:solidFill>
                <a:srgbClr val="99999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99999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Not bite-sized case for practice:</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After years of engineering work, you finally have the world’s first commercially viable spacecraft. It cost you EUR 50 million to build. From its launching pad outside Paris, it can take a load of up to 12 passengers into space, orbit earth and then return safely eight hours later. There are no safety concerns whatsoever. The spacecraft can do three trips per week and the operational costs related to each trip (salaries, fuel, maintenance) are EUR 75,000. There are no competing products, and the design is effectively protected by patent rights for the next 25 years. It will take you three years to build an additional spacecraft. How would you take the product to the market in the next three years, before you could have another spacecraft?</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99999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99999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63278"/>
            <a:ext cx="9144000" cy="580390"/>
            <a:chOff x="0" y="9126556"/>
            <a:chExt cx="18288000" cy="1160780"/>
          </a:xfrm>
        </p:grpSpPr>
        <p:pic>
          <p:nvPicPr>
            <p:cNvPr id="3" name="object 3"/>
            <p:cNvPicPr/>
            <p:nvPr/>
          </p:nvPicPr>
          <p:blipFill>
            <a:blip r:embed="rId2" cstate="print"/>
            <a:stretch>
              <a:fillRect/>
            </a:stretch>
          </p:blipFill>
          <p:spPr>
            <a:xfrm>
              <a:off x="7511135" y="9473031"/>
              <a:ext cx="3265693" cy="813948"/>
            </a:xfrm>
            <a:prstGeom prst="rect">
              <a:avLst/>
            </a:prstGeom>
          </p:spPr>
        </p:pic>
        <p:pic>
          <p:nvPicPr>
            <p:cNvPr id="4" name="object 4"/>
            <p:cNvPicPr/>
            <p:nvPr/>
          </p:nvPicPr>
          <p:blipFill>
            <a:blip r:embed="rId3" cstate="print"/>
            <a:stretch>
              <a:fillRect/>
            </a:stretch>
          </p:blipFill>
          <p:spPr>
            <a:xfrm>
              <a:off x="0" y="9126556"/>
              <a:ext cx="18287963" cy="1160422"/>
            </a:xfrm>
            <a:prstGeom prst="rect">
              <a:avLst/>
            </a:prstGeom>
          </p:spPr>
        </p:pic>
        <p:pic>
          <p:nvPicPr>
            <p:cNvPr id="5" name="object 5"/>
            <p:cNvPicPr/>
            <p:nvPr/>
          </p:nvPicPr>
          <p:blipFill>
            <a:blip r:embed="rId4" cstate="print"/>
            <a:stretch>
              <a:fillRect/>
            </a:stretch>
          </p:blipFill>
          <p:spPr>
            <a:xfrm>
              <a:off x="17012465" y="9448306"/>
              <a:ext cx="829498" cy="497648"/>
            </a:xfrm>
            <a:prstGeom prst="rect">
              <a:avLst/>
            </a:prstGeom>
          </p:spPr>
        </p:pic>
        <p:pic>
          <p:nvPicPr>
            <p:cNvPr id="6" name="object 6"/>
            <p:cNvPicPr/>
            <p:nvPr/>
          </p:nvPicPr>
          <p:blipFill>
            <a:blip r:embed="rId5" cstate="print"/>
            <a:stretch>
              <a:fillRect/>
            </a:stretch>
          </p:blipFill>
          <p:spPr>
            <a:xfrm>
              <a:off x="201167" y="9343031"/>
              <a:ext cx="3492993" cy="772123"/>
            </a:xfrm>
            <a:prstGeom prst="rect">
              <a:avLst/>
            </a:prstGeom>
          </p:spPr>
        </p:pic>
      </p:grpSp>
      <p:sp>
        <p:nvSpPr>
          <p:cNvPr id="7" name="object 7"/>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158115">
              <a:spcBef>
                <a:spcPts val="50"/>
              </a:spcBef>
            </a:pPr>
            <a:r>
              <a:rPr dirty="0"/>
              <a:t>Prompts</a:t>
            </a:r>
            <a:r>
              <a:rPr spc="-127" dirty="0"/>
              <a:t> </a:t>
            </a:r>
            <a:r>
              <a:rPr dirty="0"/>
              <a:t>and</a:t>
            </a:r>
            <a:r>
              <a:rPr spc="-125" dirty="0"/>
              <a:t> </a:t>
            </a:r>
            <a:r>
              <a:rPr spc="-5" dirty="0"/>
              <a:t>completions</a:t>
            </a:r>
          </a:p>
        </p:txBody>
      </p:sp>
      <p:grpSp>
        <p:nvGrpSpPr>
          <p:cNvPr id="8" name="object 8"/>
          <p:cNvGrpSpPr/>
          <p:nvPr/>
        </p:nvGrpSpPr>
        <p:grpSpPr>
          <a:xfrm>
            <a:off x="527816" y="1346991"/>
            <a:ext cx="8013700" cy="1471295"/>
            <a:chOff x="1055632" y="2693982"/>
            <a:chExt cx="16027400" cy="2942590"/>
          </a:xfrm>
        </p:grpSpPr>
        <p:sp>
          <p:nvSpPr>
            <p:cNvPr id="9" name="object 9"/>
            <p:cNvSpPr/>
            <p:nvPr/>
          </p:nvSpPr>
          <p:spPr>
            <a:xfrm>
              <a:off x="7599834" y="2698744"/>
              <a:ext cx="2939415" cy="2933065"/>
            </a:xfrm>
            <a:custGeom>
              <a:avLst/>
              <a:gdLst/>
              <a:ahLst/>
              <a:cxnLst/>
              <a:rect l="l" t="t" r="r" b="b"/>
              <a:pathLst>
                <a:path w="2939415" h="2933065">
                  <a:moveTo>
                    <a:pt x="1469397" y="2932794"/>
                  </a:moveTo>
                  <a:lnTo>
                    <a:pt x="1420894" y="2932010"/>
                  </a:lnTo>
                  <a:lnTo>
                    <a:pt x="1372784" y="2929675"/>
                  </a:lnTo>
                  <a:lnTo>
                    <a:pt x="1325091" y="2925812"/>
                  </a:lnTo>
                  <a:lnTo>
                    <a:pt x="1277839" y="2920446"/>
                  </a:lnTo>
                  <a:lnTo>
                    <a:pt x="1231053" y="2913601"/>
                  </a:lnTo>
                  <a:lnTo>
                    <a:pt x="1184757" y="2905301"/>
                  </a:lnTo>
                  <a:lnTo>
                    <a:pt x="1138975" y="2895571"/>
                  </a:lnTo>
                  <a:lnTo>
                    <a:pt x="1093731" y="2884434"/>
                  </a:lnTo>
                  <a:lnTo>
                    <a:pt x="1049049" y="2871914"/>
                  </a:lnTo>
                  <a:lnTo>
                    <a:pt x="1004954" y="2858036"/>
                  </a:lnTo>
                  <a:lnTo>
                    <a:pt x="961470" y="2842824"/>
                  </a:lnTo>
                  <a:lnTo>
                    <a:pt x="918621" y="2826302"/>
                  </a:lnTo>
                  <a:lnTo>
                    <a:pt x="876431" y="2808494"/>
                  </a:lnTo>
                  <a:lnTo>
                    <a:pt x="834924" y="2789425"/>
                  </a:lnTo>
                  <a:lnTo>
                    <a:pt x="794125" y="2769118"/>
                  </a:lnTo>
                  <a:lnTo>
                    <a:pt x="754058" y="2747598"/>
                  </a:lnTo>
                  <a:lnTo>
                    <a:pt x="714746" y="2724888"/>
                  </a:lnTo>
                  <a:lnTo>
                    <a:pt x="676215" y="2701013"/>
                  </a:lnTo>
                  <a:lnTo>
                    <a:pt x="638489" y="2675998"/>
                  </a:lnTo>
                  <a:lnTo>
                    <a:pt x="601591" y="2649865"/>
                  </a:lnTo>
                  <a:lnTo>
                    <a:pt x="565545" y="2622640"/>
                  </a:lnTo>
                  <a:lnTo>
                    <a:pt x="530377" y="2594347"/>
                  </a:lnTo>
                  <a:lnTo>
                    <a:pt x="496110" y="2565009"/>
                  </a:lnTo>
                  <a:lnTo>
                    <a:pt x="462769" y="2534652"/>
                  </a:lnTo>
                  <a:lnTo>
                    <a:pt x="430377" y="2503298"/>
                  </a:lnTo>
                  <a:lnTo>
                    <a:pt x="398959" y="2470972"/>
                  </a:lnTo>
                  <a:lnTo>
                    <a:pt x="368539" y="2437699"/>
                  </a:lnTo>
                  <a:lnTo>
                    <a:pt x="339141" y="2403502"/>
                  </a:lnTo>
                  <a:lnTo>
                    <a:pt x="310789" y="2368405"/>
                  </a:lnTo>
                  <a:lnTo>
                    <a:pt x="283509" y="2332434"/>
                  </a:lnTo>
                  <a:lnTo>
                    <a:pt x="257323" y="2295611"/>
                  </a:lnTo>
                  <a:lnTo>
                    <a:pt x="232256" y="2257961"/>
                  </a:lnTo>
                  <a:lnTo>
                    <a:pt x="208332" y="2219509"/>
                  </a:lnTo>
                  <a:lnTo>
                    <a:pt x="185576" y="2180278"/>
                  </a:lnTo>
                  <a:lnTo>
                    <a:pt x="164011" y="2140293"/>
                  </a:lnTo>
                  <a:lnTo>
                    <a:pt x="143663" y="2099577"/>
                  </a:lnTo>
                  <a:lnTo>
                    <a:pt x="124554" y="2058155"/>
                  </a:lnTo>
                  <a:lnTo>
                    <a:pt x="106710" y="2016051"/>
                  </a:lnTo>
                  <a:lnTo>
                    <a:pt x="90154" y="1973289"/>
                  </a:lnTo>
                  <a:lnTo>
                    <a:pt x="74911" y="1929893"/>
                  </a:lnTo>
                  <a:lnTo>
                    <a:pt x="61004" y="1885888"/>
                  </a:lnTo>
                  <a:lnTo>
                    <a:pt x="48459" y="1841298"/>
                  </a:lnTo>
                  <a:lnTo>
                    <a:pt x="37299" y="1796146"/>
                  </a:lnTo>
                  <a:lnTo>
                    <a:pt x="27548" y="1750457"/>
                  </a:lnTo>
                  <a:lnTo>
                    <a:pt x="19231" y="1704255"/>
                  </a:lnTo>
                  <a:lnTo>
                    <a:pt x="12373" y="1657564"/>
                  </a:lnTo>
                  <a:lnTo>
                    <a:pt x="6996" y="1610409"/>
                  </a:lnTo>
                  <a:lnTo>
                    <a:pt x="3125" y="1562813"/>
                  </a:lnTo>
                  <a:lnTo>
                    <a:pt x="785" y="1514801"/>
                  </a:lnTo>
                  <a:lnTo>
                    <a:pt x="0" y="1466397"/>
                  </a:lnTo>
                  <a:lnTo>
                    <a:pt x="785" y="1417992"/>
                  </a:lnTo>
                  <a:lnTo>
                    <a:pt x="3125" y="1369980"/>
                  </a:lnTo>
                  <a:lnTo>
                    <a:pt x="6996" y="1322384"/>
                  </a:lnTo>
                  <a:lnTo>
                    <a:pt x="12373" y="1275229"/>
                  </a:lnTo>
                  <a:lnTo>
                    <a:pt x="19231" y="1228538"/>
                  </a:lnTo>
                  <a:lnTo>
                    <a:pt x="27548" y="1182336"/>
                  </a:lnTo>
                  <a:lnTo>
                    <a:pt x="37299" y="1136647"/>
                  </a:lnTo>
                  <a:lnTo>
                    <a:pt x="48459" y="1091496"/>
                  </a:lnTo>
                  <a:lnTo>
                    <a:pt x="61004" y="1046905"/>
                  </a:lnTo>
                  <a:lnTo>
                    <a:pt x="74911" y="1002900"/>
                  </a:lnTo>
                  <a:lnTo>
                    <a:pt x="90154" y="959504"/>
                  </a:lnTo>
                  <a:lnTo>
                    <a:pt x="106710" y="916742"/>
                  </a:lnTo>
                  <a:lnTo>
                    <a:pt x="124554" y="874638"/>
                  </a:lnTo>
                  <a:lnTo>
                    <a:pt x="143663" y="833216"/>
                  </a:lnTo>
                  <a:lnTo>
                    <a:pt x="164058" y="792415"/>
                  </a:lnTo>
                  <a:lnTo>
                    <a:pt x="185576" y="752515"/>
                  </a:lnTo>
                  <a:lnTo>
                    <a:pt x="208332" y="713284"/>
                  </a:lnTo>
                  <a:lnTo>
                    <a:pt x="232256" y="674832"/>
                  </a:lnTo>
                  <a:lnTo>
                    <a:pt x="257323" y="637182"/>
                  </a:lnTo>
                  <a:lnTo>
                    <a:pt x="283509" y="600360"/>
                  </a:lnTo>
                  <a:lnTo>
                    <a:pt x="310789" y="564388"/>
                  </a:lnTo>
                  <a:lnTo>
                    <a:pt x="339141" y="529292"/>
                  </a:lnTo>
                  <a:lnTo>
                    <a:pt x="368539" y="495095"/>
                  </a:lnTo>
                  <a:lnTo>
                    <a:pt x="398959" y="461821"/>
                  </a:lnTo>
                  <a:lnTo>
                    <a:pt x="430377" y="429496"/>
                  </a:lnTo>
                  <a:lnTo>
                    <a:pt x="462769" y="398142"/>
                  </a:lnTo>
                  <a:lnTo>
                    <a:pt x="496110" y="367784"/>
                  </a:lnTo>
                  <a:lnTo>
                    <a:pt x="530377" y="338446"/>
                  </a:lnTo>
                  <a:lnTo>
                    <a:pt x="565545" y="310153"/>
                  </a:lnTo>
                  <a:lnTo>
                    <a:pt x="601591" y="282928"/>
                  </a:lnTo>
                  <a:lnTo>
                    <a:pt x="638489" y="256795"/>
                  </a:lnTo>
                  <a:lnTo>
                    <a:pt x="676215" y="231780"/>
                  </a:lnTo>
                  <a:lnTo>
                    <a:pt x="714746" y="207905"/>
                  </a:lnTo>
                  <a:lnTo>
                    <a:pt x="754058" y="185196"/>
                  </a:lnTo>
                  <a:lnTo>
                    <a:pt x="794125" y="163675"/>
                  </a:lnTo>
                  <a:lnTo>
                    <a:pt x="834924" y="143368"/>
                  </a:lnTo>
                  <a:lnTo>
                    <a:pt x="876431" y="124299"/>
                  </a:lnTo>
                  <a:lnTo>
                    <a:pt x="918621" y="106491"/>
                  </a:lnTo>
                  <a:lnTo>
                    <a:pt x="961470" y="89969"/>
                  </a:lnTo>
                  <a:lnTo>
                    <a:pt x="1004954" y="74757"/>
                  </a:lnTo>
                  <a:lnTo>
                    <a:pt x="1049049" y="60879"/>
                  </a:lnTo>
                  <a:lnTo>
                    <a:pt x="1093731" y="48360"/>
                  </a:lnTo>
                  <a:lnTo>
                    <a:pt x="1138975" y="37222"/>
                  </a:lnTo>
                  <a:lnTo>
                    <a:pt x="1184757" y="27492"/>
                  </a:lnTo>
                  <a:lnTo>
                    <a:pt x="1231053" y="19192"/>
                  </a:lnTo>
                  <a:lnTo>
                    <a:pt x="1277839" y="12347"/>
                  </a:lnTo>
                  <a:lnTo>
                    <a:pt x="1325091" y="6981"/>
                  </a:lnTo>
                  <a:lnTo>
                    <a:pt x="1372784" y="3119"/>
                  </a:lnTo>
                  <a:lnTo>
                    <a:pt x="1420894" y="783"/>
                  </a:lnTo>
                  <a:lnTo>
                    <a:pt x="1469397" y="0"/>
                  </a:lnTo>
                  <a:lnTo>
                    <a:pt x="1520130" y="873"/>
                  </a:lnTo>
                  <a:lnTo>
                    <a:pt x="1570641" y="3482"/>
                  </a:lnTo>
                  <a:lnTo>
                    <a:pt x="1620891" y="7810"/>
                  </a:lnTo>
                  <a:lnTo>
                    <a:pt x="1670838" y="13840"/>
                  </a:lnTo>
                  <a:lnTo>
                    <a:pt x="1720442" y="21555"/>
                  </a:lnTo>
                  <a:lnTo>
                    <a:pt x="1769663" y="30938"/>
                  </a:lnTo>
                  <a:lnTo>
                    <a:pt x="1818459" y="41974"/>
                  </a:lnTo>
                  <a:lnTo>
                    <a:pt x="1866790" y="54644"/>
                  </a:lnTo>
                  <a:lnTo>
                    <a:pt x="1914616" y="68933"/>
                  </a:lnTo>
                  <a:lnTo>
                    <a:pt x="1961897" y="84823"/>
                  </a:lnTo>
                  <a:lnTo>
                    <a:pt x="2008590" y="102298"/>
                  </a:lnTo>
                  <a:lnTo>
                    <a:pt x="2054657" y="121341"/>
                  </a:lnTo>
                  <a:lnTo>
                    <a:pt x="2100057" y="141934"/>
                  </a:lnTo>
                  <a:lnTo>
                    <a:pt x="2144748" y="164063"/>
                  </a:lnTo>
                  <a:lnTo>
                    <a:pt x="2188691" y="187709"/>
                  </a:lnTo>
                  <a:lnTo>
                    <a:pt x="2231845" y="212855"/>
                  </a:lnTo>
                  <a:lnTo>
                    <a:pt x="2274169" y="239486"/>
                  </a:lnTo>
                  <a:lnTo>
                    <a:pt x="2315623" y="267585"/>
                  </a:lnTo>
                  <a:lnTo>
                    <a:pt x="2356166" y="297133"/>
                  </a:lnTo>
                  <a:lnTo>
                    <a:pt x="2395758" y="328116"/>
                  </a:lnTo>
                  <a:lnTo>
                    <a:pt x="2434358" y="360515"/>
                  </a:lnTo>
                  <a:lnTo>
                    <a:pt x="2471925" y="394315"/>
                  </a:lnTo>
                  <a:lnTo>
                    <a:pt x="2508420" y="429499"/>
                  </a:lnTo>
                  <a:lnTo>
                    <a:pt x="2543676" y="465917"/>
                  </a:lnTo>
                  <a:lnTo>
                    <a:pt x="2577546" y="503406"/>
                  </a:lnTo>
                  <a:lnTo>
                    <a:pt x="2610013" y="541926"/>
                  </a:lnTo>
                  <a:lnTo>
                    <a:pt x="2641060" y="581435"/>
                  </a:lnTo>
                  <a:lnTo>
                    <a:pt x="2670669" y="621894"/>
                  </a:lnTo>
                  <a:lnTo>
                    <a:pt x="2698825" y="663262"/>
                  </a:lnTo>
                  <a:lnTo>
                    <a:pt x="2725511" y="705498"/>
                  </a:lnTo>
                  <a:lnTo>
                    <a:pt x="2750709" y="748563"/>
                  </a:lnTo>
                  <a:lnTo>
                    <a:pt x="2774445" y="792501"/>
                  </a:lnTo>
                  <a:lnTo>
                    <a:pt x="2796576" y="837014"/>
                  </a:lnTo>
                  <a:lnTo>
                    <a:pt x="2817211" y="882320"/>
                  </a:lnTo>
                  <a:lnTo>
                    <a:pt x="2836292" y="928293"/>
                  </a:lnTo>
                  <a:lnTo>
                    <a:pt x="2853802" y="974891"/>
                  </a:lnTo>
                  <a:lnTo>
                    <a:pt x="2869724" y="1022075"/>
                  </a:lnTo>
                  <a:lnTo>
                    <a:pt x="2884041" y="1069803"/>
                  </a:lnTo>
                  <a:lnTo>
                    <a:pt x="2896737" y="1118036"/>
                  </a:lnTo>
                  <a:lnTo>
                    <a:pt x="2907794" y="1166734"/>
                  </a:lnTo>
                  <a:lnTo>
                    <a:pt x="2917196" y="1215854"/>
                  </a:lnTo>
                  <a:lnTo>
                    <a:pt x="2924927" y="1265358"/>
                  </a:lnTo>
                  <a:lnTo>
                    <a:pt x="2930968" y="1315205"/>
                  </a:lnTo>
                  <a:lnTo>
                    <a:pt x="2935305" y="1365354"/>
                  </a:lnTo>
                  <a:lnTo>
                    <a:pt x="2937919" y="1415765"/>
                  </a:lnTo>
                  <a:lnTo>
                    <a:pt x="2938794" y="1466397"/>
                  </a:lnTo>
                  <a:lnTo>
                    <a:pt x="2938008" y="1514801"/>
                  </a:lnTo>
                  <a:lnTo>
                    <a:pt x="2935668" y="1562813"/>
                  </a:lnTo>
                  <a:lnTo>
                    <a:pt x="2931798" y="1610409"/>
                  </a:lnTo>
                  <a:lnTo>
                    <a:pt x="2926421" y="1657564"/>
                  </a:lnTo>
                  <a:lnTo>
                    <a:pt x="2919562" y="1704255"/>
                  </a:lnTo>
                  <a:lnTo>
                    <a:pt x="2911245" y="1750457"/>
                  </a:lnTo>
                  <a:lnTo>
                    <a:pt x="2901494" y="1796146"/>
                  </a:lnTo>
                  <a:lnTo>
                    <a:pt x="2890334" y="1841298"/>
                  </a:lnTo>
                  <a:lnTo>
                    <a:pt x="2877789" y="1885888"/>
                  </a:lnTo>
                  <a:lnTo>
                    <a:pt x="2863883" y="1929893"/>
                  </a:lnTo>
                  <a:lnTo>
                    <a:pt x="2848639" y="1973289"/>
                  </a:lnTo>
                  <a:lnTo>
                    <a:pt x="2832083" y="2016051"/>
                  </a:lnTo>
                  <a:lnTo>
                    <a:pt x="2814239" y="2058155"/>
                  </a:lnTo>
                  <a:lnTo>
                    <a:pt x="2795130" y="2099577"/>
                  </a:lnTo>
                  <a:lnTo>
                    <a:pt x="2774782" y="2140293"/>
                  </a:lnTo>
                  <a:lnTo>
                    <a:pt x="2753217" y="2180278"/>
                  </a:lnTo>
                  <a:lnTo>
                    <a:pt x="2730461" y="2219509"/>
                  </a:lnTo>
                  <a:lnTo>
                    <a:pt x="2706537" y="2257961"/>
                  </a:lnTo>
                  <a:lnTo>
                    <a:pt x="2681471" y="2295611"/>
                  </a:lnTo>
                  <a:lnTo>
                    <a:pt x="2655285" y="2332434"/>
                  </a:lnTo>
                  <a:lnTo>
                    <a:pt x="2628004" y="2368405"/>
                  </a:lnTo>
                  <a:lnTo>
                    <a:pt x="2599652" y="2403502"/>
                  </a:lnTo>
                  <a:lnTo>
                    <a:pt x="2570255" y="2437699"/>
                  </a:lnTo>
                  <a:lnTo>
                    <a:pt x="2539835" y="2470972"/>
                  </a:lnTo>
                  <a:lnTo>
                    <a:pt x="2508416" y="2503298"/>
                  </a:lnTo>
                  <a:lnTo>
                    <a:pt x="2476024" y="2534652"/>
                  </a:lnTo>
                  <a:lnTo>
                    <a:pt x="2442683" y="2565009"/>
                  </a:lnTo>
                  <a:lnTo>
                    <a:pt x="2408416" y="2594347"/>
                  </a:lnTo>
                  <a:lnTo>
                    <a:pt x="2373248" y="2622640"/>
                  </a:lnTo>
                  <a:lnTo>
                    <a:pt x="2337202" y="2649865"/>
                  </a:lnTo>
                  <a:lnTo>
                    <a:pt x="2300304" y="2675998"/>
                  </a:lnTo>
                  <a:lnTo>
                    <a:pt x="2262578" y="2701013"/>
                  </a:lnTo>
                  <a:lnTo>
                    <a:pt x="2224047" y="2724888"/>
                  </a:lnTo>
                  <a:lnTo>
                    <a:pt x="2184735" y="2747598"/>
                  </a:lnTo>
                  <a:lnTo>
                    <a:pt x="2144668" y="2769118"/>
                  </a:lnTo>
                  <a:lnTo>
                    <a:pt x="2103869" y="2789425"/>
                  </a:lnTo>
                  <a:lnTo>
                    <a:pt x="2062362" y="2808494"/>
                  </a:lnTo>
                  <a:lnTo>
                    <a:pt x="2020172" y="2826302"/>
                  </a:lnTo>
                  <a:lnTo>
                    <a:pt x="1977323" y="2842824"/>
                  </a:lnTo>
                  <a:lnTo>
                    <a:pt x="1933839" y="2858036"/>
                  </a:lnTo>
                  <a:lnTo>
                    <a:pt x="1889744" y="2871914"/>
                  </a:lnTo>
                  <a:lnTo>
                    <a:pt x="1845062" y="2884434"/>
                  </a:lnTo>
                  <a:lnTo>
                    <a:pt x="1799818" y="2895571"/>
                  </a:lnTo>
                  <a:lnTo>
                    <a:pt x="1754036" y="2905301"/>
                  </a:lnTo>
                  <a:lnTo>
                    <a:pt x="1707740" y="2913601"/>
                  </a:lnTo>
                  <a:lnTo>
                    <a:pt x="1660954" y="2920446"/>
                  </a:lnTo>
                  <a:lnTo>
                    <a:pt x="1613702" y="2925812"/>
                  </a:lnTo>
                  <a:lnTo>
                    <a:pt x="1566010" y="2929675"/>
                  </a:lnTo>
                  <a:lnTo>
                    <a:pt x="1517900" y="2932010"/>
                  </a:lnTo>
                  <a:lnTo>
                    <a:pt x="1469397" y="2932794"/>
                  </a:lnTo>
                  <a:close/>
                </a:path>
              </a:pathLst>
            </a:custGeom>
            <a:solidFill>
              <a:srgbClr val="D699FF"/>
            </a:solidFill>
          </p:spPr>
          <p:txBody>
            <a:bodyPr wrap="square" lIns="0" tIns="0" rIns="0" bIns="0" rtlCol="0"/>
            <a:lstStyle/>
            <a:p>
              <a:endParaRPr sz="700"/>
            </a:p>
          </p:txBody>
        </p:sp>
        <p:sp>
          <p:nvSpPr>
            <p:cNvPr id="10" name="object 10"/>
            <p:cNvSpPr/>
            <p:nvPr/>
          </p:nvSpPr>
          <p:spPr>
            <a:xfrm>
              <a:off x="7599834" y="2698744"/>
              <a:ext cx="2939415" cy="2933065"/>
            </a:xfrm>
            <a:custGeom>
              <a:avLst/>
              <a:gdLst/>
              <a:ahLst/>
              <a:cxnLst/>
              <a:rect l="l" t="t" r="r" b="b"/>
              <a:pathLst>
                <a:path w="2939415" h="2933065">
                  <a:moveTo>
                    <a:pt x="0" y="1466397"/>
                  </a:moveTo>
                  <a:lnTo>
                    <a:pt x="785" y="1417992"/>
                  </a:lnTo>
                  <a:lnTo>
                    <a:pt x="3125" y="1369980"/>
                  </a:lnTo>
                  <a:lnTo>
                    <a:pt x="6996" y="1322384"/>
                  </a:lnTo>
                  <a:lnTo>
                    <a:pt x="12373" y="1275229"/>
                  </a:lnTo>
                  <a:lnTo>
                    <a:pt x="19231" y="1228538"/>
                  </a:lnTo>
                  <a:lnTo>
                    <a:pt x="27548" y="1182336"/>
                  </a:lnTo>
                  <a:lnTo>
                    <a:pt x="37299" y="1136647"/>
                  </a:lnTo>
                  <a:lnTo>
                    <a:pt x="48459" y="1091496"/>
                  </a:lnTo>
                  <a:lnTo>
                    <a:pt x="61004" y="1046905"/>
                  </a:lnTo>
                  <a:lnTo>
                    <a:pt x="74911" y="1002900"/>
                  </a:lnTo>
                  <a:lnTo>
                    <a:pt x="90154" y="959504"/>
                  </a:lnTo>
                  <a:lnTo>
                    <a:pt x="106710" y="916742"/>
                  </a:lnTo>
                  <a:lnTo>
                    <a:pt x="124554" y="874638"/>
                  </a:lnTo>
                  <a:lnTo>
                    <a:pt x="143663" y="833216"/>
                  </a:lnTo>
                  <a:lnTo>
                    <a:pt x="164011" y="792501"/>
                  </a:lnTo>
                  <a:lnTo>
                    <a:pt x="185576" y="752515"/>
                  </a:lnTo>
                  <a:lnTo>
                    <a:pt x="208332" y="713284"/>
                  </a:lnTo>
                  <a:lnTo>
                    <a:pt x="232256" y="674832"/>
                  </a:lnTo>
                  <a:lnTo>
                    <a:pt x="257323" y="637182"/>
                  </a:lnTo>
                  <a:lnTo>
                    <a:pt x="283509" y="600359"/>
                  </a:lnTo>
                  <a:lnTo>
                    <a:pt x="310789" y="564388"/>
                  </a:lnTo>
                  <a:lnTo>
                    <a:pt x="339141" y="529292"/>
                  </a:lnTo>
                  <a:lnTo>
                    <a:pt x="368539" y="495095"/>
                  </a:lnTo>
                  <a:lnTo>
                    <a:pt x="398959" y="461821"/>
                  </a:lnTo>
                  <a:lnTo>
                    <a:pt x="430377" y="429496"/>
                  </a:lnTo>
                  <a:lnTo>
                    <a:pt x="462769" y="398142"/>
                  </a:lnTo>
                  <a:lnTo>
                    <a:pt x="496110" y="367784"/>
                  </a:lnTo>
                  <a:lnTo>
                    <a:pt x="530377" y="338446"/>
                  </a:lnTo>
                  <a:lnTo>
                    <a:pt x="565545" y="310153"/>
                  </a:lnTo>
                  <a:lnTo>
                    <a:pt x="601591" y="282928"/>
                  </a:lnTo>
                  <a:lnTo>
                    <a:pt x="638489" y="256795"/>
                  </a:lnTo>
                  <a:lnTo>
                    <a:pt x="676215" y="231780"/>
                  </a:lnTo>
                  <a:lnTo>
                    <a:pt x="714746" y="207905"/>
                  </a:lnTo>
                  <a:lnTo>
                    <a:pt x="754058" y="185196"/>
                  </a:lnTo>
                  <a:lnTo>
                    <a:pt x="794125" y="163675"/>
                  </a:lnTo>
                  <a:lnTo>
                    <a:pt x="834924" y="143368"/>
                  </a:lnTo>
                  <a:lnTo>
                    <a:pt x="876431" y="124299"/>
                  </a:lnTo>
                  <a:lnTo>
                    <a:pt x="918621" y="106491"/>
                  </a:lnTo>
                  <a:lnTo>
                    <a:pt x="961470" y="89969"/>
                  </a:lnTo>
                  <a:lnTo>
                    <a:pt x="1004954" y="74757"/>
                  </a:lnTo>
                  <a:lnTo>
                    <a:pt x="1049049" y="60879"/>
                  </a:lnTo>
                  <a:lnTo>
                    <a:pt x="1093731" y="48360"/>
                  </a:lnTo>
                  <a:lnTo>
                    <a:pt x="1138975" y="37222"/>
                  </a:lnTo>
                  <a:lnTo>
                    <a:pt x="1184757" y="27492"/>
                  </a:lnTo>
                  <a:lnTo>
                    <a:pt x="1231053" y="19192"/>
                  </a:lnTo>
                  <a:lnTo>
                    <a:pt x="1277839" y="12347"/>
                  </a:lnTo>
                  <a:lnTo>
                    <a:pt x="1325091" y="6981"/>
                  </a:lnTo>
                  <a:lnTo>
                    <a:pt x="1372784" y="3119"/>
                  </a:lnTo>
                  <a:lnTo>
                    <a:pt x="1420894" y="783"/>
                  </a:lnTo>
                  <a:lnTo>
                    <a:pt x="1469397" y="0"/>
                  </a:lnTo>
                  <a:lnTo>
                    <a:pt x="1520130" y="873"/>
                  </a:lnTo>
                  <a:lnTo>
                    <a:pt x="1570641" y="3482"/>
                  </a:lnTo>
                  <a:lnTo>
                    <a:pt x="1620891" y="7810"/>
                  </a:lnTo>
                  <a:lnTo>
                    <a:pt x="1670838" y="13840"/>
                  </a:lnTo>
                  <a:lnTo>
                    <a:pt x="1720442" y="21555"/>
                  </a:lnTo>
                  <a:lnTo>
                    <a:pt x="1769662" y="30938"/>
                  </a:lnTo>
                  <a:lnTo>
                    <a:pt x="1818459" y="41974"/>
                  </a:lnTo>
                  <a:lnTo>
                    <a:pt x="1866790" y="54644"/>
                  </a:lnTo>
                  <a:lnTo>
                    <a:pt x="1914616" y="68933"/>
                  </a:lnTo>
                  <a:lnTo>
                    <a:pt x="1961896" y="84823"/>
                  </a:lnTo>
                  <a:lnTo>
                    <a:pt x="2008590" y="102298"/>
                  </a:lnTo>
                  <a:lnTo>
                    <a:pt x="2054657" y="121341"/>
                  </a:lnTo>
                  <a:lnTo>
                    <a:pt x="2100057" y="141934"/>
                  </a:lnTo>
                  <a:lnTo>
                    <a:pt x="2144748" y="164063"/>
                  </a:lnTo>
                  <a:lnTo>
                    <a:pt x="2188691" y="187709"/>
                  </a:lnTo>
                  <a:lnTo>
                    <a:pt x="2231845" y="212855"/>
                  </a:lnTo>
                  <a:lnTo>
                    <a:pt x="2274169" y="239486"/>
                  </a:lnTo>
                  <a:lnTo>
                    <a:pt x="2315623" y="267585"/>
                  </a:lnTo>
                  <a:lnTo>
                    <a:pt x="2356166" y="297133"/>
                  </a:lnTo>
                  <a:lnTo>
                    <a:pt x="2395758" y="328116"/>
                  </a:lnTo>
                  <a:lnTo>
                    <a:pt x="2434357" y="360515"/>
                  </a:lnTo>
                  <a:lnTo>
                    <a:pt x="2471925" y="394315"/>
                  </a:lnTo>
                  <a:lnTo>
                    <a:pt x="2508419" y="429499"/>
                  </a:lnTo>
                  <a:lnTo>
                    <a:pt x="2543676" y="465917"/>
                  </a:lnTo>
                  <a:lnTo>
                    <a:pt x="2577546" y="503406"/>
                  </a:lnTo>
                  <a:lnTo>
                    <a:pt x="2610013" y="541926"/>
                  </a:lnTo>
                  <a:lnTo>
                    <a:pt x="2641060" y="581435"/>
                  </a:lnTo>
                  <a:lnTo>
                    <a:pt x="2670669" y="621894"/>
                  </a:lnTo>
                  <a:lnTo>
                    <a:pt x="2698825" y="663262"/>
                  </a:lnTo>
                  <a:lnTo>
                    <a:pt x="2725510" y="705498"/>
                  </a:lnTo>
                  <a:lnTo>
                    <a:pt x="2750709" y="748563"/>
                  </a:lnTo>
                  <a:lnTo>
                    <a:pt x="2774402" y="792415"/>
                  </a:lnTo>
                  <a:lnTo>
                    <a:pt x="2796576" y="837014"/>
                  </a:lnTo>
                  <a:lnTo>
                    <a:pt x="2817211" y="882320"/>
                  </a:lnTo>
                  <a:lnTo>
                    <a:pt x="2836292" y="928293"/>
                  </a:lnTo>
                  <a:lnTo>
                    <a:pt x="2853802" y="974891"/>
                  </a:lnTo>
                  <a:lnTo>
                    <a:pt x="2869724" y="1022075"/>
                  </a:lnTo>
                  <a:lnTo>
                    <a:pt x="2884041" y="1069803"/>
                  </a:lnTo>
                  <a:lnTo>
                    <a:pt x="2896737" y="1118036"/>
                  </a:lnTo>
                  <a:lnTo>
                    <a:pt x="2907794" y="1166734"/>
                  </a:lnTo>
                  <a:lnTo>
                    <a:pt x="2917196" y="1215854"/>
                  </a:lnTo>
                  <a:lnTo>
                    <a:pt x="2924926" y="1265358"/>
                  </a:lnTo>
                  <a:lnTo>
                    <a:pt x="2930968" y="1315205"/>
                  </a:lnTo>
                  <a:lnTo>
                    <a:pt x="2935304" y="1365354"/>
                  </a:lnTo>
                  <a:lnTo>
                    <a:pt x="2937918" y="1415764"/>
                  </a:lnTo>
                  <a:lnTo>
                    <a:pt x="2938794" y="1466397"/>
                  </a:lnTo>
                  <a:lnTo>
                    <a:pt x="2938008" y="1514801"/>
                  </a:lnTo>
                  <a:lnTo>
                    <a:pt x="2935668" y="1562813"/>
                  </a:lnTo>
                  <a:lnTo>
                    <a:pt x="2931797" y="1610409"/>
                  </a:lnTo>
                  <a:lnTo>
                    <a:pt x="2926421" y="1657564"/>
                  </a:lnTo>
                  <a:lnTo>
                    <a:pt x="2919562" y="1704255"/>
                  </a:lnTo>
                  <a:lnTo>
                    <a:pt x="2911245" y="1750457"/>
                  </a:lnTo>
                  <a:lnTo>
                    <a:pt x="2901494" y="1796146"/>
                  </a:lnTo>
                  <a:lnTo>
                    <a:pt x="2890334" y="1841298"/>
                  </a:lnTo>
                  <a:lnTo>
                    <a:pt x="2877789" y="1885888"/>
                  </a:lnTo>
                  <a:lnTo>
                    <a:pt x="2863883" y="1929893"/>
                  </a:lnTo>
                  <a:lnTo>
                    <a:pt x="2848639" y="1973289"/>
                  </a:lnTo>
                  <a:lnTo>
                    <a:pt x="2832083" y="2016051"/>
                  </a:lnTo>
                  <a:lnTo>
                    <a:pt x="2814239" y="2058155"/>
                  </a:lnTo>
                  <a:lnTo>
                    <a:pt x="2795130" y="2099577"/>
                  </a:lnTo>
                  <a:lnTo>
                    <a:pt x="2774782" y="2140292"/>
                  </a:lnTo>
                  <a:lnTo>
                    <a:pt x="2753217" y="2180278"/>
                  </a:lnTo>
                  <a:lnTo>
                    <a:pt x="2730461" y="2219509"/>
                  </a:lnTo>
                  <a:lnTo>
                    <a:pt x="2706537" y="2257961"/>
                  </a:lnTo>
                  <a:lnTo>
                    <a:pt x="2681470" y="2295611"/>
                  </a:lnTo>
                  <a:lnTo>
                    <a:pt x="2655285" y="2332434"/>
                  </a:lnTo>
                  <a:lnTo>
                    <a:pt x="2628004" y="2368405"/>
                  </a:lnTo>
                  <a:lnTo>
                    <a:pt x="2599652" y="2403502"/>
                  </a:lnTo>
                  <a:lnTo>
                    <a:pt x="2570255" y="2437698"/>
                  </a:lnTo>
                  <a:lnTo>
                    <a:pt x="2539834" y="2470972"/>
                  </a:lnTo>
                  <a:lnTo>
                    <a:pt x="2508416" y="2503298"/>
                  </a:lnTo>
                  <a:lnTo>
                    <a:pt x="2476024" y="2534651"/>
                  </a:lnTo>
                  <a:lnTo>
                    <a:pt x="2442683" y="2565009"/>
                  </a:lnTo>
                  <a:lnTo>
                    <a:pt x="2408416" y="2594347"/>
                  </a:lnTo>
                  <a:lnTo>
                    <a:pt x="2373248" y="2622640"/>
                  </a:lnTo>
                  <a:lnTo>
                    <a:pt x="2337202" y="2649865"/>
                  </a:lnTo>
                  <a:lnTo>
                    <a:pt x="2300304" y="2675998"/>
                  </a:lnTo>
                  <a:lnTo>
                    <a:pt x="2262578" y="2701013"/>
                  </a:lnTo>
                  <a:lnTo>
                    <a:pt x="2224047" y="2724888"/>
                  </a:lnTo>
                  <a:lnTo>
                    <a:pt x="2184735" y="2747598"/>
                  </a:lnTo>
                  <a:lnTo>
                    <a:pt x="2144668" y="2769118"/>
                  </a:lnTo>
                  <a:lnTo>
                    <a:pt x="2103869" y="2789425"/>
                  </a:lnTo>
                  <a:lnTo>
                    <a:pt x="2062362" y="2808494"/>
                  </a:lnTo>
                  <a:lnTo>
                    <a:pt x="2020172" y="2826302"/>
                  </a:lnTo>
                  <a:lnTo>
                    <a:pt x="1977323" y="2842824"/>
                  </a:lnTo>
                  <a:lnTo>
                    <a:pt x="1933839" y="2858036"/>
                  </a:lnTo>
                  <a:lnTo>
                    <a:pt x="1889744" y="2871914"/>
                  </a:lnTo>
                  <a:lnTo>
                    <a:pt x="1845062" y="2884434"/>
                  </a:lnTo>
                  <a:lnTo>
                    <a:pt x="1799818" y="2895571"/>
                  </a:lnTo>
                  <a:lnTo>
                    <a:pt x="1754036" y="2905301"/>
                  </a:lnTo>
                  <a:lnTo>
                    <a:pt x="1707740" y="2913601"/>
                  </a:lnTo>
                  <a:lnTo>
                    <a:pt x="1660954" y="2920446"/>
                  </a:lnTo>
                  <a:lnTo>
                    <a:pt x="1613702" y="2925812"/>
                  </a:lnTo>
                  <a:lnTo>
                    <a:pt x="1566010" y="2929674"/>
                  </a:lnTo>
                  <a:lnTo>
                    <a:pt x="1517900" y="2932010"/>
                  </a:lnTo>
                  <a:lnTo>
                    <a:pt x="1469397" y="2932794"/>
                  </a:lnTo>
                  <a:lnTo>
                    <a:pt x="1420894" y="2932010"/>
                  </a:lnTo>
                  <a:lnTo>
                    <a:pt x="1372784" y="2929674"/>
                  </a:lnTo>
                  <a:lnTo>
                    <a:pt x="1325091" y="2925812"/>
                  </a:lnTo>
                  <a:lnTo>
                    <a:pt x="1277839" y="2920446"/>
                  </a:lnTo>
                  <a:lnTo>
                    <a:pt x="1231053" y="2913601"/>
                  </a:lnTo>
                  <a:lnTo>
                    <a:pt x="1184757" y="2905301"/>
                  </a:lnTo>
                  <a:lnTo>
                    <a:pt x="1138975" y="2895571"/>
                  </a:lnTo>
                  <a:lnTo>
                    <a:pt x="1093731" y="2884434"/>
                  </a:lnTo>
                  <a:lnTo>
                    <a:pt x="1049049" y="2871914"/>
                  </a:lnTo>
                  <a:lnTo>
                    <a:pt x="1004954" y="2858036"/>
                  </a:lnTo>
                  <a:lnTo>
                    <a:pt x="961470" y="2842824"/>
                  </a:lnTo>
                  <a:lnTo>
                    <a:pt x="918621" y="2826302"/>
                  </a:lnTo>
                  <a:lnTo>
                    <a:pt x="876431" y="2808494"/>
                  </a:lnTo>
                  <a:lnTo>
                    <a:pt x="834924" y="2789425"/>
                  </a:lnTo>
                  <a:lnTo>
                    <a:pt x="794125" y="2769118"/>
                  </a:lnTo>
                  <a:lnTo>
                    <a:pt x="754058" y="2747598"/>
                  </a:lnTo>
                  <a:lnTo>
                    <a:pt x="714746" y="2724888"/>
                  </a:lnTo>
                  <a:lnTo>
                    <a:pt x="676215" y="2701013"/>
                  </a:lnTo>
                  <a:lnTo>
                    <a:pt x="638489" y="2675998"/>
                  </a:lnTo>
                  <a:lnTo>
                    <a:pt x="601591" y="2649865"/>
                  </a:lnTo>
                  <a:lnTo>
                    <a:pt x="565545" y="2622640"/>
                  </a:lnTo>
                  <a:lnTo>
                    <a:pt x="530377" y="2594347"/>
                  </a:lnTo>
                  <a:lnTo>
                    <a:pt x="496110" y="2565009"/>
                  </a:lnTo>
                  <a:lnTo>
                    <a:pt x="462769" y="2534651"/>
                  </a:lnTo>
                  <a:lnTo>
                    <a:pt x="430377" y="2503298"/>
                  </a:lnTo>
                  <a:lnTo>
                    <a:pt x="398959" y="2470972"/>
                  </a:lnTo>
                  <a:lnTo>
                    <a:pt x="368539" y="2437698"/>
                  </a:lnTo>
                  <a:lnTo>
                    <a:pt x="339141" y="2403502"/>
                  </a:lnTo>
                  <a:lnTo>
                    <a:pt x="310789" y="2368405"/>
                  </a:lnTo>
                  <a:lnTo>
                    <a:pt x="283509" y="2332434"/>
                  </a:lnTo>
                  <a:lnTo>
                    <a:pt x="257323" y="2295611"/>
                  </a:lnTo>
                  <a:lnTo>
                    <a:pt x="232256" y="2257961"/>
                  </a:lnTo>
                  <a:lnTo>
                    <a:pt x="208332" y="2219509"/>
                  </a:lnTo>
                  <a:lnTo>
                    <a:pt x="185576" y="2180278"/>
                  </a:lnTo>
                  <a:lnTo>
                    <a:pt x="164011" y="2140292"/>
                  </a:lnTo>
                  <a:lnTo>
                    <a:pt x="143663" y="2099577"/>
                  </a:lnTo>
                  <a:lnTo>
                    <a:pt x="124554" y="2058155"/>
                  </a:lnTo>
                  <a:lnTo>
                    <a:pt x="106710" y="2016051"/>
                  </a:lnTo>
                  <a:lnTo>
                    <a:pt x="90154" y="1973289"/>
                  </a:lnTo>
                  <a:lnTo>
                    <a:pt x="74911" y="1929893"/>
                  </a:lnTo>
                  <a:lnTo>
                    <a:pt x="61004" y="1885888"/>
                  </a:lnTo>
                  <a:lnTo>
                    <a:pt x="48459" y="1841298"/>
                  </a:lnTo>
                  <a:lnTo>
                    <a:pt x="37299" y="1796146"/>
                  </a:lnTo>
                  <a:lnTo>
                    <a:pt x="27548" y="1750457"/>
                  </a:lnTo>
                  <a:lnTo>
                    <a:pt x="19231" y="1704255"/>
                  </a:lnTo>
                  <a:lnTo>
                    <a:pt x="12373" y="1657564"/>
                  </a:lnTo>
                  <a:lnTo>
                    <a:pt x="6996" y="1610409"/>
                  </a:lnTo>
                  <a:lnTo>
                    <a:pt x="3125" y="1562813"/>
                  </a:lnTo>
                  <a:lnTo>
                    <a:pt x="785" y="1514801"/>
                  </a:lnTo>
                  <a:lnTo>
                    <a:pt x="0" y="1466397"/>
                  </a:lnTo>
                  <a:close/>
                </a:path>
              </a:pathLst>
            </a:custGeom>
            <a:ln w="9524">
              <a:solidFill>
                <a:srgbClr val="000000"/>
              </a:solidFill>
            </a:ln>
          </p:spPr>
          <p:txBody>
            <a:bodyPr wrap="square" lIns="0" tIns="0" rIns="0" bIns="0" rtlCol="0"/>
            <a:lstStyle/>
            <a:p>
              <a:endParaRPr sz="700"/>
            </a:p>
          </p:txBody>
        </p:sp>
        <p:sp>
          <p:nvSpPr>
            <p:cNvPr id="11" name="object 11"/>
            <p:cNvSpPr/>
            <p:nvPr/>
          </p:nvSpPr>
          <p:spPr>
            <a:xfrm>
              <a:off x="1060395" y="3433593"/>
              <a:ext cx="5634355" cy="1463675"/>
            </a:xfrm>
            <a:custGeom>
              <a:avLst/>
              <a:gdLst/>
              <a:ahLst/>
              <a:cxnLst/>
              <a:rect l="l" t="t" r="r" b="b"/>
              <a:pathLst>
                <a:path w="5634355" h="1463675">
                  <a:moveTo>
                    <a:pt x="5633991" y="1463097"/>
                  </a:moveTo>
                  <a:lnTo>
                    <a:pt x="0" y="1463097"/>
                  </a:lnTo>
                  <a:lnTo>
                    <a:pt x="0" y="0"/>
                  </a:lnTo>
                  <a:lnTo>
                    <a:pt x="5633991" y="0"/>
                  </a:lnTo>
                  <a:lnTo>
                    <a:pt x="5633991" y="1463097"/>
                  </a:lnTo>
                  <a:close/>
                </a:path>
              </a:pathLst>
            </a:custGeom>
            <a:solidFill>
              <a:srgbClr val="EDEDED"/>
            </a:solidFill>
          </p:spPr>
          <p:txBody>
            <a:bodyPr wrap="square" lIns="0" tIns="0" rIns="0" bIns="0" rtlCol="0"/>
            <a:lstStyle/>
            <a:p>
              <a:endParaRPr sz="700"/>
            </a:p>
          </p:txBody>
        </p:sp>
        <p:sp>
          <p:nvSpPr>
            <p:cNvPr id="12" name="object 12"/>
            <p:cNvSpPr/>
            <p:nvPr/>
          </p:nvSpPr>
          <p:spPr>
            <a:xfrm>
              <a:off x="1060395" y="3433593"/>
              <a:ext cx="5634355" cy="1463675"/>
            </a:xfrm>
            <a:custGeom>
              <a:avLst/>
              <a:gdLst/>
              <a:ahLst/>
              <a:cxnLst/>
              <a:rect l="l" t="t" r="r" b="b"/>
              <a:pathLst>
                <a:path w="5634355" h="1463675">
                  <a:moveTo>
                    <a:pt x="0" y="0"/>
                  </a:moveTo>
                  <a:lnTo>
                    <a:pt x="5633991" y="0"/>
                  </a:lnTo>
                  <a:lnTo>
                    <a:pt x="5633991" y="1463097"/>
                  </a:lnTo>
                  <a:lnTo>
                    <a:pt x="0" y="1463097"/>
                  </a:lnTo>
                  <a:lnTo>
                    <a:pt x="0" y="0"/>
                  </a:lnTo>
                  <a:close/>
                </a:path>
              </a:pathLst>
            </a:custGeom>
            <a:ln w="9524">
              <a:solidFill>
                <a:srgbClr val="595959"/>
              </a:solidFill>
            </a:ln>
          </p:spPr>
          <p:txBody>
            <a:bodyPr wrap="square" lIns="0" tIns="0" rIns="0" bIns="0" rtlCol="0"/>
            <a:lstStyle/>
            <a:p>
              <a:endParaRPr sz="700"/>
            </a:p>
          </p:txBody>
        </p:sp>
        <p:sp>
          <p:nvSpPr>
            <p:cNvPr id="13" name="object 13"/>
            <p:cNvSpPr/>
            <p:nvPr/>
          </p:nvSpPr>
          <p:spPr>
            <a:xfrm>
              <a:off x="1407377" y="3739392"/>
              <a:ext cx="4996180" cy="158115"/>
            </a:xfrm>
            <a:custGeom>
              <a:avLst/>
              <a:gdLst/>
              <a:ahLst/>
              <a:cxnLst/>
              <a:rect l="l" t="t" r="r" b="b"/>
              <a:pathLst>
                <a:path w="4996180" h="158114">
                  <a:moveTo>
                    <a:pt x="4969709" y="158024"/>
                  </a:moveTo>
                  <a:lnTo>
                    <a:pt x="26339" y="158024"/>
                  </a:lnTo>
                  <a:lnTo>
                    <a:pt x="16087" y="155957"/>
                  </a:lnTo>
                  <a:lnTo>
                    <a:pt x="7714" y="150318"/>
                  </a:lnTo>
                  <a:lnTo>
                    <a:pt x="2069" y="141951"/>
                  </a:lnTo>
                  <a:lnTo>
                    <a:pt x="0" y="131699"/>
                  </a:lnTo>
                  <a:lnTo>
                    <a:pt x="0" y="26349"/>
                  </a:lnTo>
                  <a:lnTo>
                    <a:pt x="2069" y="16094"/>
                  </a:lnTo>
                  <a:lnTo>
                    <a:pt x="7714" y="7718"/>
                  </a:lnTo>
                  <a:lnTo>
                    <a:pt x="16087" y="2071"/>
                  </a:lnTo>
                  <a:lnTo>
                    <a:pt x="26339" y="0"/>
                  </a:lnTo>
                  <a:lnTo>
                    <a:pt x="4976709" y="0"/>
                  </a:lnTo>
                  <a:lnTo>
                    <a:pt x="4983409" y="2774"/>
                  </a:lnTo>
                  <a:lnTo>
                    <a:pt x="4988334" y="7724"/>
                  </a:lnTo>
                  <a:lnTo>
                    <a:pt x="4993284" y="12649"/>
                  </a:lnTo>
                  <a:lnTo>
                    <a:pt x="4996059" y="19349"/>
                  </a:lnTo>
                  <a:lnTo>
                    <a:pt x="4996059" y="131699"/>
                  </a:lnTo>
                  <a:lnTo>
                    <a:pt x="4993988" y="141951"/>
                  </a:lnTo>
                  <a:lnTo>
                    <a:pt x="4988341" y="150318"/>
                  </a:lnTo>
                  <a:lnTo>
                    <a:pt x="4979965" y="155957"/>
                  </a:lnTo>
                  <a:lnTo>
                    <a:pt x="4969709" y="158024"/>
                  </a:lnTo>
                  <a:close/>
                </a:path>
              </a:pathLst>
            </a:custGeom>
            <a:solidFill>
              <a:srgbClr val="0844A1"/>
            </a:solidFill>
          </p:spPr>
          <p:txBody>
            <a:bodyPr wrap="square" lIns="0" tIns="0" rIns="0" bIns="0" rtlCol="0"/>
            <a:lstStyle/>
            <a:p>
              <a:endParaRPr sz="700"/>
            </a:p>
          </p:txBody>
        </p:sp>
        <p:sp>
          <p:nvSpPr>
            <p:cNvPr id="14" name="object 14"/>
            <p:cNvSpPr/>
            <p:nvPr/>
          </p:nvSpPr>
          <p:spPr>
            <a:xfrm>
              <a:off x="1407377" y="3739392"/>
              <a:ext cx="4996180" cy="158115"/>
            </a:xfrm>
            <a:custGeom>
              <a:avLst/>
              <a:gdLst/>
              <a:ahLst/>
              <a:cxnLst/>
              <a:rect l="l" t="t" r="r" b="b"/>
              <a:pathLst>
                <a:path w="4996180" h="158114">
                  <a:moveTo>
                    <a:pt x="0" y="26349"/>
                  </a:moveTo>
                  <a:lnTo>
                    <a:pt x="2069" y="16094"/>
                  </a:lnTo>
                  <a:lnTo>
                    <a:pt x="7714" y="7718"/>
                  </a:lnTo>
                  <a:lnTo>
                    <a:pt x="16087" y="2071"/>
                  </a:lnTo>
                  <a:lnTo>
                    <a:pt x="26339" y="0"/>
                  </a:lnTo>
                  <a:lnTo>
                    <a:pt x="4969709" y="0"/>
                  </a:lnTo>
                  <a:lnTo>
                    <a:pt x="4976709" y="0"/>
                  </a:lnTo>
                  <a:lnTo>
                    <a:pt x="4983409" y="2774"/>
                  </a:lnTo>
                  <a:lnTo>
                    <a:pt x="4988334" y="7724"/>
                  </a:lnTo>
                  <a:lnTo>
                    <a:pt x="4993284" y="12649"/>
                  </a:lnTo>
                  <a:lnTo>
                    <a:pt x="4996059" y="19349"/>
                  </a:lnTo>
                  <a:lnTo>
                    <a:pt x="4996059" y="26349"/>
                  </a:lnTo>
                  <a:lnTo>
                    <a:pt x="4996059" y="131699"/>
                  </a:lnTo>
                  <a:lnTo>
                    <a:pt x="4993988" y="141951"/>
                  </a:lnTo>
                  <a:lnTo>
                    <a:pt x="4988341" y="150318"/>
                  </a:lnTo>
                  <a:lnTo>
                    <a:pt x="4979965" y="155957"/>
                  </a:lnTo>
                  <a:lnTo>
                    <a:pt x="4969709" y="158024"/>
                  </a:lnTo>
                  <a:lnTo>
                    <a:pt x="26339" y="158024"/>
                  </a:lnTo>
                  <a:lnTo>
                    <a:pt x="16087" y="155957"/>
                  </a:lnTo>
                  <a:lnTo>
                    <a:pt x="7714" y="150318"/>
                  </a:lnTo>
                  <a:lnTo>
                    <a:pt x="2069" y="141951"/>
                  </a:lnTo>
                  <a:lnTo>
                    <a:pt x="0" y="131699"/>
                  </a:lnTo>
                  <a:lnTo>
                    <a:pt x="0" y="26349"/>
                  </a:lnTo>
                  <a:close/>
                </a:path>
              </a:pathLst>
            </a:custGeom>
            <a:ln w="9524">
              <a:solidFill>
                <a:srgbClr val="595959"/>
              </a:solidFill>
            </a:ln>
          </p:spPr>
          <p:txBody>
            <a:bodyPr wrap="square" lIns="0" tIns="0" rIns="0" bIns="0" rtlCol="0"/>
            <a:lstStyle/>
            <a:p>
              <a:endParaRPr sz="700"/>
            </a:p>
          </p:txBody>
        </p:sp>
        <p:sp>
          <p:nvSpPr>
            <p:cNvPr id="15" name="object 15"/>
            <p:cNvSpPr/>
            <p:nvPr/>
          </p:nvSpPr>
          <p:spPr>
            <a:xfrm>
              <a:off x="1407377" y="4068416"/>
              <a:ext cx="4993005" cy="157480"/>
            </a:xfrm>
            <a:custGeom>
              <a:avLst/>
              <a:gdLst/>
              <a:ahLst/>
              <a:cxnLst/>
              <a:rect l="l" t="t" r="r" b="b"/>
              <a:pathLst>
                <a:path w="4993005" h="157479">
                  <a:moveTo>
                    <a:pt x="4966309" y="156999"/>
                  </a:moveTo>
                  <a:lnTo>
                    <a:pt x="26167" y="156999"/>
                  </a:lnTo>
                  <a:lnTo>
                    <a:pt x="15981" y="154941"/>
                  </a:lnTo>
                  <a:lnTo>
                    <a:pt x="7664" y="149330"/>
                  </a:lnTo>
                  <a:lnTo>
                    <a:pt x="2056" y="141010"/>
                  </a:lnTo>
                  <a:lnTo>
                    <a:pt x="0" y="130824"/>
                  </a:lnTo>
                  <a:lnTo>
                    <a:pt x="0" y="26174"/>
                  </a:lnTo>
                  <a:lnTo>
                    <a:pt x="2056" y="15989"/>
                  </a:lnTo>
                  <a:lnTo>
                    <a:pt x="7664" y="7668"/>
                  </a:lnTo>
                  <a:lnTo>
                    <a:pt x="15981" y="2057"/>
                  </a:lnTo>
                  <a:lnTo>
                    <a:pt x="26167" y="0"/>
                  </a:lnTo>
                  <a:lnTo>
                    <a:pt x="4973259" y="0"/>
                  </a:lnTo>
                  <a:lnTo>
                    <a:pt x="4979909" y="2749"/>
                  </a:lnTo>
                  <a:lnTo>
                    <a:pt x="4984809" y="7674"/>
                  </a:lnTo>
                  <a:lnTo>
                    <a:pt x="4989734" y="12574"/>
                  </a:lnTo>
                  <a:lnTo>
                    <a:pt x="4992484" y="19224"/>
                  </a:lnTo>
                  <a:lnTo>
                    <a:pt x="4992484" y="130824"/>
                  </a:lnTo>
                  <a:lnTo>
                    <a:pt x="4990427" y="141010"/>
                  </a:lnTo>
                  <a:lnTo>
                    <a:pt x="4984816" y="149330"/>
                  </a:lnTo>
                  <a:lnTo>
                    <a:pt x="4976495" y="154941"/>
                  </a:lnTo>
                  <a:lnTo>
                    <a:pt x="4966309" y="156999"/>
                  </a:lnTo>
                  <a:close/>
                </a:path>
              </a:pathLst>
            </a:custGeom>
            <a:solidFill>
              <a:srgbClr val="0844A1"/>
            </a:solidFill>
          </p:spPr>
          <p:txBody>
            <a:bodyPr wrap="square" lIns="0" tIns="0" rIns="0" bIns="0" rtlCol="0"/>
            <a:lstStyle/>
            <a:p>
              <a:endParaRPr sz="700"/>
            </a:p>
          </p:txBody>
        </p:sp>
        <p:sp>
          <p:nvSpPr>
            <p:cNvPr id="16" name="object 16"/>
            <p:cNvSpPr/>
            <p:nvPr/>
          </p:nvSpPr>
          <p:spPr>
            <a:xfrm>
              <a:off x="1407377" y="4068416"/>
              <a:ext cx="4993005" cy="157480"/>
            </a:xfrm>
            <a:custGeom>
              <a:avLst/>
              <a:gdLst/>
              <a:ahLst/>
              <a:cxnLst/>
              <a:rect l="l" t="t" r="r" b="b"/>
              <a:pathLst>
                <a:path w="4993005" h="157479">
                  <a:moveTo>
                    <a:pt x="0" y="26174"/>
                  </a:moveTo>
                  <a:lnTo>
                    <a:pt x="2056" y="15989"/>
                  </a:lnTo>
                  <a:lnTo>
                    <a:pt x="7664" y="7668"/>
                  </a:lnTo>
                  <a:lnTo>
                    <a:pt x="15981" y="2057"/>
                  </a:lnTo>
                  <a:lnTo>
                    <a:pt x="26167" y="0"/>
                  </a:lnTo>
                  <a:lnTo>
                    <a:pt x="4966309" y="0"/>
                  </a:lnTo>
                  <a:lnTo>
                    <a:pt x="4973259" y="0"/>
                  </a:lnTo>
                  <a:lnTo>
                    <a:pt x="4979909" y="2749"/>
                  </a:lnTo>
                  <a:lnTo>
                    <a:pt x="4984809" y="7674"/>
                  </a:lnTo>
                  <a:lnTo>
                    <a:pt x="4989734" y="12574"/>
                  </a:lnTo>
                  <a:lnTo>
                    <a:pt x="4992484" y="19224"/>
                  </a:lnTo>
                  <a:lnTo>
                    <a:pt x="4992484" y="26174"/>
                  </a:lnTo>
                  <a:lnTo>
                    <a:pt x="4992484" y="130824"/>
                  </a:lnTo>
                  <a:lnTo>
                    <a:pt x="4990427" y="141010"/>
                  </a:lnTo>
                  <a:lnTo>
                    <a:pt x="4984816" y="149330"/>
                  </a:lnTo>
                  <a:lnTo>
                    <a:pt x="4976495" y="154941"/>
                  </a:lnTo>
                  <a:lnTo>
                    <a:pt x="4966309" y="156999"/>
                  </a:lnTo>
                  <a:lnTo>
                    <a:pt x="26167" y="156999"/>
                  </a:lnTo>
                  <a:lnTo>
                    <a:pt x="15981" y="154941"/>
                  </a:lnTo>
                  <a:lnTo>
                    <a:pt x="7664" y="149330"/>
                  </a:lnTo>
                  <a:lnTo>
                    <a:pt x="2056" y="141010"/>
                  </a:lnTo>
                  <a:lnTo>
                    <a:pt x="0" y="130824"/>
                  </a:lnTo>
                  <a:lnTo>
                    <a:pt x="0" y="26174"/>
                  </a:lnTo>
                  <a:close/>
                </a:path>
              </a:pathLst>
            </a:custGeom>
            <a:ln w="9524">
              <a:solidFill>
                <a:srgbClr val="595959"/>
              </a:solidFill>
            </a:ln>
          </p:spPr>
          <p:txBody>
            <a:bodyPr wrap="square" lIns="0" tIns="0" rIns="0" bIns="0" rtlCol="0"/>
            <a:lstStyle/>
            <a:p>
              <a:endParaRPr sz="700"/>
            </a:p>
          </p:txBody>
        </p:sp>
        <p:sp>
          <p:nvSpPr>
            <p:cNvPr id="17" name="object 17"/>
            <p:cNvSpPr/>
            <p:nvPr/>
          </p:nvSpPr>
          <p:spPr>
            <a:xfrm>
              <a:off x="1407377" y="4397441"/>
              <a:ext cx="4615815" cy="158115"/>
            </a:xfrm>
            <a:custGeom>
              <a:avLst/>
              <a:gdLst/>
              <a:ahLst/>
              <a:cxnLst/>
              <a:rect l="l" t="t" r="r" b="b"/>
              <a:pathLst>
                <a:path w="4615815" h="158114">
                  <a:moveTo>
                    <a:pt x="4589360" y="158024"/>
                  </a:moveTo>
                  <a:lnTo>
                    <a:pt x="26339" y="158024"/>
                  </a:lnTo>
                  <a:lnTo>
                    <a:pt x="16087" y="155957"/>
                  </a:lnTo>
                  <a:lnTo>
                    <a:pt x="7714" y="150318"/>
                  </a:lnTo>
                  <a:lnTo>
                    <a:pt x="2069" y="141951"/>
                  </a:lnTo>
                  <a:lnTo>
                    <a:pt x="0" y="131699"/>
                  </a:lnTo>
                  <a:lnTo>
                    <a:pt x="0" y="26349"/>
                  </a:lnTo>
                  <a:lnTo>
                    <a:pt x="2069" y="16094"/>
                  </a:lnTo>
                  <a:lnTo>
                    <a:pt x="7714" y="7718"/>
                  </a:lnTo>
                  <a:lnTo>
                    <a:pt x="16087" y="2071"/>
                  </a:lnTo>
                  <a:lnTo>
                    <a:pt x="26339" y="0"/>
                  </a:lnTo>
                  <a:lnTo>
                    <a:pt x="4596335" y="0"/>
                  </a:lnTo>
                  <a:lnTo>
                    <a:pt x="4603035" y="2774"/>
                  </a:lnTo>
                  <a:lnTo>
                    <a:pt x="4612910" y="12649"/>
                  </a:lnTo>
                  <a:lnTo>
                    <a:pt x="4615685" y="19349"/>
                  </a:lnTo>
                  <a:lnTo>
                    <a:pt x="4615685" y="131699"/>
                  </a:lnTo>
                  <a:lnTo>
                    <a:pt x="4613618" y="141951"/>
                  </a:lnTo>
                  <a:lnTo>
                    <a:pt x="4607979" y="150318"/>
                  </a:lnTo>
                  <a:lnTo>
                    <a:pt x="4599612" y="155957"/>
                  </a:lnTo>
                  <a:lnTo>
                    <a:pt x="4589360" y="158024"/>
                  </a:lnTo>
                  <a:close/>
                </a:path>
              </a:pathLst>
            </a:custGeom>
            <a:solidFill>
              <a:srgbClr val="0844A1"/>
            </a:solidFill>
          </p:spPr>
          <p:txBody>
            <a:bodyPr wrap="square" lIns="0" tIns="0" rIns="0" bIns="0" rtlCol="0"/>
            <a:lstStyle/>
            <a:p>
              <a:endParaRPr sz="700"/>
            </a:p>
          </p:txBody>
        </p:sp>
        <p:sp>
          <p:nvSpPr>
            <p:cNvPr id="18" name="object 18"/>
            <p:cNvSpPr/>
            <p:nvPr/>
          </p:nvSpPr>
          <p:spPr>
            <a:xfrm>
              <a:off x="1407377" y="4397441"/>
              <a:ext cx="4615815" cy="158115"/>
            </a:xfrm>
            <a:custGeom>
              <a:avLst/>
              <a:gdLst/>
              <a:ahLst/>
              <a:cxnLst/>
              <a:rect l="l" t="t" r="r" b="b"/>
              <a:pathLst>
                <a:path w="4615815" h="158114">
                  <a:moveTo>
                    <a:pt x="0" y="26349"/>
                  </a:moveTo>
                  <a:lnTo>
                    <a:pt x="2069" y="16094"/>
                  </a:lnTo>
                  <a:lnTo>
                    <a:pt x="7714" y="7718"/>
                  </a:lnTo>
                  <a:lnTo>
                    <a:pt x="16087" y="2071"/>
                  </a:lnTo>
                  <a:lnTo>
                    <a:pt x="26339" y="0"/>
                  </a:lnTo>
                  <a:lnTo>
                    <a:pt x="4589360" y="0"/>
                  </a:lnTo>
                  <a:lnTo>
                    <a:pt x="4596335" y="0"/>
                  </a:lnTo>
                  <a:lnTo>
                    <a:pt x="4603035" y="2774"/>
                  </a:lnTo>
                  <a:lnTo>
                    <a:pt x="4607985" y="7724"/>
                  </a:lnTo>
                  <a:lnTo>
                    <a:pt x="4612910" y="12649"/>
                  </a:lnTo>
                  <a:lnTo>
                    <a:pt x="4615685" y="19349"/>
                  </a:lnTo>
                  <a:lnTo>
                    <a:pt x="4615685" y="26349"/>
                  </a:lnTo>
                  <a:lnTo>
                    <a:pt x="4615685" y="131699"/>
                  </a:lnTo>
                  <a:lnTo>
                    <a:pt x="4613618" y="141951"/>
                  </a:lnTo>
                  <a:lnTo>
                    <a:pt x="4607979" y="150318"/>
                  </a:lnTo>
                  <a:lnTo>
                    <a:pt x="4599612" y="155957"/>
                  </a:lnTo>
                  <a:lnTo>
                    <a:pt x="4589360" y="158024"/>
                  </a:lnTo>
                  <a:lnTo>
                    <a:pt x="26339" y="158024"/>
                  </a:lnTo>
                  <a:lnTo>
                    <a:pt x="16087" y="155957"/>
                  </a:lnTo>
                  <a:lnTo>
                    <a:pt x="7714" y="150318"/>
                  </a:lnTo>
                  <a:lnTo>
                    <a:pt x="2069" y="141951"/>
                  </a:lnTo>
                  <a:lnTo>
                    <a:pt x="0" y="131699"/>
                  </a:lnTo>
                  <a:lnTo>
                    <a:pt x="0" y="26349"/>
                  </a:lnTo>
                  <a:close/>
                </a:path>
              </a:pathLst>
            </a:custGeom>
            <a:ln w="9524">
              <a:solidFill>
                <a:srgbClr val="595959"/>
              </a:solidFill>
            </a:ln>
          </p:spPr>
          <p:txBody>
            <a:bodyPr wrap="square" lIns="0" tIns="0" rIns="0" bIns="0" rtlCol="0"/>
            <a:lstStyle/>
            <a:p>
              <a:endParaRPr sz="700"/>
            </a:p>
          </p:txBody>
        </p:sp>
        <p:sp>
          <p:nvSpPr>
            <p:cNvPr id="19" name="object 19"/>
            <p:cNvSpPr/>
            <p:nvPr/>
          </p:nvSpPr>
          <p:spPr>
            <a:xfrm>
              <a:off x="6694436" y="4165141"/>
              <a:ext cx="676910" cy="0"/>
            </a:xfrm>
            <a:custGeom>
              <a:avLst/>
              <a:gdLst/>
              <a:ahLst/>
              <a:cxnLst/>
              <a:rect l="l" t="t" r="r" b="b"/>
              <a:pathLst>
                <a:path w="676909">
                  <a:moveTo>
                    <a:pt x="0" y="0"/>
                  </a:moveTo>
                  <a:lnTo>
                    <a:pt x="676798" y="0"/>
                  </a:lnTo>
                </a:path>
              </a:pathLst>
            </a:custGeom>
            <a:ln w="38099">
              <a:solidFill>
                <a:srgbClr val="595959"/>
              </a:solidFill>
            </a:ln>
          </p:spPr>
          <p:txBody>
            <a:bodyPr wrap="square" lIns="0" tIns="0" rIns="0" bIns="0" rtlCol="0"/>
            <a:lstStyle/>
            <a:p>
              <a:endParaRPr sz="700"/>
            </a:p>
          </p:txBody>
        </p:sp>
        <p:pic>
          <p:nvPicPr>
            <p:cNvPr id="20" name="object 20"/>
            <p:cNvPicPr/>
            <p:nvPr/>
          </p:nvPicPr>
          <p:blipFill>
            <a:blip r:embed="rId6" cstate="print"/>
            <a:stretch>
              <a:fillRect/>
            </a:stretch>
          </p:blipFill>
          <p:spPr>
            <a:xfrm>
              <a:off x="7352185" y="4083166"/>
              <a:ext cx="210999" cy="163949"/>
            </a:xfrm>
            <a:prstGeom prst="rect">
              <a:avLst/>
            </a:prstGeom>
          </p:spPr>
        </p:pic>
        <p:sp>
          <p:nvSpPr>
            <p:cNvPr id="21" name="object 21"/>
            <p:cNvSpPr/>
            <p:nvPr/>
          </p:nvSpPr>
          <p:spPr>
            <a:xfrm>
              <a:off x="11444077" y="3135693"/>
              <a:ext cx="5634355" cy="2059305"/>
            </a:xfrm>
            <a:custGeom>
              <a:avLst/>
              <a:gdLst/>
              <a:ahLst/>
              <a:cxnLst/>
              <a:rect l="l" t="t" r="r" b="b"/>
              <a:pathLst>
                <a:path w="5634355" h="2059304">
                  <a:moveTo>
                    <a:pt x="5633988" y="2058895"/>
                  </a:moveTo>
                  <a:lnTo>
                    <a:pt x="0" y="2058895"/>
                  </a:lnTo>
                  <a:lnTo>
                    <a:pt x="0" y="0"/>
                  </a:lnTo>
                  <a:lnTo>
                    <a:pt x="5633988" y="0"/>
                  </a:lnTo>
                  <a:lnTo>
                    <a:pt x="5633988" y="2058895"/>
                  </a:lnTo>
                  <a:close/>
                </a:path>
              </a:pathLst>
            </a:custGeom>
            <a:solidFill>
              <a:srgbClr val="D8D1E8"/>
            </a:solidFill>
          </p:spPr>
          <p:txBody>
            <a:bodyPr wrap="square" lIns="0" tIns="0" rIns="0" bIns="0" rtlCol="0"/>
            <a:lstStyle/>
            <a:p>
              <a:endParaRPr sz="700"/>
            </a:p>
          </p:txBody>
        </p:sp>
        <p:sp>
          <p:nvSpPr>
            <p:cNvPr id="22" name="object 22"/>
            <p:cNvSpPr/>
            <p:nvPr/>
          </p:nvSpPr>
          <p:spPr>
            <a:xfrm>
              <a:off x="11444077" y="3135693"/>
              <a:ext cx="5634355" cy="2059305"/>
            </a:xfrm>
            <a:custGeom>
              <a:avLst/>
              <a:gdLst/>
              <a:ahLst/>
              <a:cxnLst/>
              <a:rect l="l" t="t" r="r" b="b"/>
              <a:pathLst>
                <a:path w="5634355" h="2059304">
                  <a:moveTo>
                    <a:pt x="0" y="0"/>
                  </a:moveTo>
                  <a:lnTo>
                    <a:pt x="5633988" y="0"/>
                  </a:lnTo>
                  <a:lnTo>
                    <a:pt x="5633988" y="2058895"/>
                  </a:lnTo>
                  <a:lnTo>
                    <a:pt x="0" y="2058895"/>
                  </a:lnTo>
                  <a:lnTo>
                    <a:pt x="0" y="0"/>
                  </a:lnTo>
                  <a:close/>
                </a:path>
              </a:pathLst>
            </a:custGeom>
            <a:ln w="9524">
              <a:solidFill>
                <a:srgbClr val="595959"/>
              </a:solidFill>
            </a:ln>
          </p:spPr>
          <p:txBody>
            <a:bodyPr wrap="square" lIns="0" tIns="0" rIns="0" bIns="0" rtlCol="0"/>
            <a:lstStyle/>
            <a:p>
              <a:endParaRPr sz="700"/>
            </a:p>
          </p:txBody>
        </p:sp>
        <p:sp>
          <p:nvSpPr>
            <p:cNvPr id="23" name="object 23"/>
            <p:cNvSpPr/>
            <p:nvPr/>
          </p:nvSpPr>
          <p:spPr>
            <a:xfrm>
              <a:off x="11790976" y="3441493"/>
              <a:ext cx="4996815" cy="158115"/>
            </a:xfrm>
            <a:custGeom>
              <a:avLst/>
              <a:gdLst/>
              <a:ahLst/>
              <a:cxnLst/>
              <a:rect l="l" t="t" r="r" b="b"/>
              <a:pathLst>
                <a:path w="4996815" h="158114">
                  <a:moveTo>
                    <a:pt x="4969840" y="158099"/>
                  </a:moveTo>
                  <a:lnTo>
                    <a:pt x="26349" y="158099"/>
                  </a:lnTo>
                  <a:lnTo>
                    <a:pt x="16094" y="156028"/>
                  </a:lnTo>
                  <a:lnTo>
                    <a:pt x="7718" y="150380"/>
                  </a:lnTo>
                  <a:lnTo>
                    <a:pt x="2071" y="142005"/>
                  </a:lnTo>
                  <a:lnTo>
                    <a:pt x="0" y="131749"/>
                  </a:lnTo>
                  <a:lnTo>
                    <a:pt x="0" y="26349"/>
                  </a:lnTo>
                  <a:lnTo>
                    <a:pt x="2071" y="16094"/>
                  </a:lnTo>
                  <a:lnTo>
                    <a:pt x="7718" y="7718"/>
                  </a:lnTo>
                  <a:lnTo>
                    <a:pt x="16094" y="2071"/>
                  </a:lnTo>
                  <a:lnTo>
                    <a:pt x="26349" y="0"/>
                  </a:lnTo>
                  <a:lnTo>
                    <a:pt x="4976840" y="0"/>
                  </a:lnTo>
                  <a:lnTo>
                    <a:pt x="4983540" y="2774"/>
                  </a:lnTo>
                  <a:lnTo>
                    <a:pt x="4993415" y="12649"/>
                  </a:lnTo>
                  <a:lnTo>
                    <a:pt x="4996190" y="19374"/>
                  </a:lnTo>
                  <a:lnTo>
                    <a:pt x="4996190" y="131749"/>
                  </a:lnTo>
                  <a:lnTo>
                    <a:pt x="4994122" y="142005"/>
                  </a:lnTo>
                  <a:lnTo>
                    <a:pt x="4988480" y="150380"/>
                  </a:lnTo>
                  <a:lnTo>
                    <a:pt x="4980106" y="156028"/>
                  </a:lnTo>
                  <a:lnTo>
                    <a:pt x="4969840" y="158099"/>
                  </a:lnTo>
                  <a:close/>
                </a:path>
              </a:pathLst>
            </a:custGeom>
            <a:solidFill>
              <a:srgbClr val="0844A1"/>
            </a:solidFill>
          </p:spPr>
          <p:txBody>
            <a:bodyPr wrap="square" lIns="0" tIns="0" rIns="0" bIns="0" rtlCol="0"/>
            <a:lstStyle/>
            <a:p>
              <a:endParaRPr sz="700"/>
            </a:p>
          </p:txBody>
        </p:sp>
        <p:sp>
          <p:nvSpPr>
            <p:cNvPr id="24" name="object 24"/>
            <p:cNvSpPr/>
            <p:nvPr/>
          </p:nvSpPr>
          <p:spPr>
            <a:xfrm>
              <a:off x="11790976" y="3441493"/>
              <a:ext cx="4996815" cy="158115"/>
            </a:xfrm>
            <a:custGeom>
              <a:avLst/>
              <a:gdLst/>
              <a:ahLst/>
              <a:cxnLst/>
              <a:rect l="l" t="t" r="r" b="b"/>
              <a:pathLst>
                <a:path w="4996815" h="158114">
                  <a:moveTo>
                    <a:pt x="0" y="26349"/>
                  </a:moveTo>
                  <a:lnTo>
                    <a:pt x="2071" y="16094"/>
                  </a:lnTo>
                  <a:lnTo>
                    <a:pt x="7718" y="7718"/>
                  </a:lnTo>
                  <a:lnTo>
                    <a:pt x="16094" y="2071"/>
                  </a:lnTo>
                  <a:lnTo>
                    <a:pt x="26349" y="0"/>
                  </a:lnTo>
                  <a:lnTo>
                    <a:pt x="4969839" y="0"/>
                  </a:lnTo>
                  <a:lnTo>
                    <a:pt x="4976839" y="0"/>
                  </a:lnTo>
                  <a:lnTo>
                    <a:pt x="4983539" y="2774"/>
                  </a:lnTo>
                  <a:lnTo>
                    <a:pt x="4988489" y="7724"/>
                  </a:lnTo>
                  <a:lnTo>
                    <a:pt x="4993414" y="12649"/>
                  </a:lnTo>
                  <a:lnTo>
                    <a:pt x="4996189" y="19374"/>
                  </a:lnTo>
                  <a:lnTo>
                    <a:pt x="4996189" y="26349"/>
                  </a:lnTo>
                  <a:lnTo>
                    <a:pt x="4996189" y="131749"/>
                  </a:lnTo>
                  <a:lnTo>
                    <a:pt x="4994122" y="142005"/>
                  </a:lnTo>
                  <a:lnTo>
                    <a:pt x="4988480" y="150380"/>
                  </a:lnTo>
                  <a:lnTo>
                    <a:pt x="4980105" y="156028"/>
                  </a:lnTo>
                  <a:lnTo>
                    <a:pt x="4969839" y="158099"/>
                  </a:lnTo>
                  <a:lnTo>
                    <a:pt x="26349" y="158099"/>
                  </a:lnTo>
                  <a:lnTo>
                    <a:pt x="16094" y="156028"/>
                  </a:lnTo>
                  <a:lnTo>
                    <a:pt x="7718" y="150380"/>
                  </a:lnTo>
                  <a:lnTo>
                    <a:pt x="2071" y="142005"/>
                  </a:lnTo>
                  <a:lnTo>
                    <a:pt x="0" y="131749"/>
                  </a:lnTo>
                  <a:lnTo>
                    <a:pt x="0" y="26349"/>
                  </a:lnTo>
                  <a:close/>
                </a:path>
              </a:pathLst>
            </a:custGeom>
            <a:ln w="9524">
              <a:solidFill>
                <a:srgbClr val="595959"/>
              </a:solidFill>
            </a:ln>
          </p:spPr>
          <p:txBody>
            <a:bodyPr wrap="square" lIns="0" tIns="0" rIns="0" bIns="0" rtlCol="0"/>
            <a:lstStyle/>
            <a:p>
              <a:endParaRPr sz="700"/>
            </a:p>
          </p:txBody>
        </p:sp>
        <p:sp>
          <p:nvSpPr>
            <p:cNvPr id="25" name="object 25"/>
            <p:cNvSpPr/>
            <p:nvPr/>
          </p:nvSpPr>
          <p:spPr>
            <a:xfrm>
              <a:off x="11790976" y="3772692"/>
              <a:ext cx="4979670" cy="158115"/>
            </a:xfrm>
            <a:custGeom>
              <a:avLst/>
              <a:gdLst/>
              <a:ahLst/>
              <a:cxnLst/>
              <a:rect l="l" t="t" r="r" b="b"/>
              <a:pathLst>
                <a:path w="4979669" h="158114">
                  <a:moveTo>
                    <a:pt x="4953040" y="158099"/>
                  </a:moveTo>
                  <a:lnTo>
                    <a:pt x="26349" y="158099"/>
                  </a:lnTo>
                  <a:lnTo>
                    <a:pt x="16094" y="156028"/>
                  </a:lnTo>
                  <a:lnTo>
                    <a:pt x="7718" y="150380"/>
                  </a:lnTo>
                  <a:lnTo>
                    <a:pt x="2071" y="142005"/>
                  </a:lnTo>
                  <a:lnTo>
                    <a:pt x="0" y="131749"/>
                  </a:lnTo>
                  <a:lnTo>
                    <a:pt x="0" y="26349"/>
                  </a:lnTo>
                  <a:lnTo>
                    <a:pt x="2071" y="16094"/>
                  </a:lnTo>
                  <a:lnTo>
                    <a:pt x="7718" y="7718"/>
                  </a:lnTo>
                  <a:lnTo>
                    <a:pt x="16094" y="2071"/>
                  </a:lnTo>
                  <a:lnTo>
                    <a:pt x="26349" y="0"/>
                  </a:lnTo>
                  <a:lnTo>
                    <a:pt x="4960040" y="0"/>
                  </a:lnTo>
                  <a:lnTo>
                    <a:pt x="4966740" y="2774"/>
                  </a:lnTo>
                  <a:lnTo>
                    <a:pt x="4976615" y="12674"/>
                  </a:lnTo>
                  <a:lnTo>
                    <a:pt x="4979390" y="19374"/>
                  </a:lnTo>
                  <a:lnTo>
                    <a:pt x="4979390" y="131749"/>
                  </a:lnTo>
                  <a:lnTo>
                    <a:pt x="4977322" y="142005"/>
                  </a:lnTo>
                  <a:lnTo>
                    <a:pt x="4971680" y="150380"/>
                  </a:lnTo>
                  <a:lnTo>
                    <a:pt x="4963306" y="156028"/>
                  </a:lnTo>
                  <a:lnTo>
                    <a:pt x="4953040" y="158099"/>
                  </a:lnTo>
                  <a:close/>
                </a:path>
              </a:pathLst>
            </a:custGeom>
            <a:solidFill>
              <a:srgbClr val="0844A1"/>
            </a:solidFill>
          </p:spPr>
          <p:txBody>
            <a:bodyPr wrap="square" lIns="0" tIns="0" rIns="0" bIns="0" rtlCol="0"/>
            <a:lstStyle/>
            <a:p>
              <a:endParaRPr sz="700"/>
            </a:p>
          </p:txBody>
        </p:sp>
        <p:sp>
          <p:nvSpPr>
            <p:cNvPr id="26" name="object 26"/>
            <p:cNvSpPr/>
            <p:nvPr/>
          </p:nvSpPr>
          <p:spPr>
            <a:xfrm>
              <a:off x="11790976" y="3772692"/>
              <a:ext cx="4979670" cy="158115"/>
            </a:xfrm>
            <a:custGeom>
              <a:avLst/>
              <a:gdLst/>
              <a:ahLst/>
              <a:cxnLst/>
              <a:rect l="l" t="t" r="r" b="b"/>
              <a:pathLst>
                <a:path w="4979669" h="158114">
                  <a:moveTo>
                    <a:pt x="0" y="26349"/>
                  </a:moveTo>
                  <a:lnTo>
                    <a:pt x="2071" y="16094"/>
                  </a:lnTo>
                  <a:lnTo>
                    <a:pt x="7718" y="7718"/>
                  </a:lnTo>
                  <a:lnTo>
                    <a:pt x="16094" y="2071"/>
                  </a:lnTo>
                  <a:lnTo>
                    <a:pt x="26349" y="0"/>
                  </a:lnTo>
                  <a:lnTo>
                    <a:pt x="4953040" y="0"/>
                  </a:lnTo>
                  <a:lnTo>
                    <a:pt x="4960040" y="0"/>
                  </a:lnTo>
                  <a:lnTo>
                    <a:pt x="4966739" y="2774"/>
                  </a:lnTo>
                  <a:lnTo>
                    <a:pt x="4971689" y="7724"/>
                  </a:lnTo>
                  <a:lnTo>
                    <a:pt x="4976614" y="12674"/>
                  </a:lnTo>
                  <a:lnTo>
                    <a:pt x="4979389" y="19374"/>
                  </a:lnTo>
                  <a:lnTo>
                    <a:pt x="4979389" y="26349"/>
                  </a:lnTo>
                  <a:lnTo>
                    <a:pt x="4979389" y="131749"/>
                  </a:lnTo>
                  <a:lnTo>
                    <a:pt x="4977322" y="142005"/>
                  </a:lnTo>
                  <a:lnTo>
                    <a:pt x="4971680" y="150380"/>
                  </a:lnTo>
                  <a:lnTo>
                    <a:pt x="4963306" y="156028"/>
                  </a:lnTo>
                  <a:lnTo>
                    <a:pt x="4953040" y="158099"/>
                  </a:lnTo>
                  <a:lnTo>
                    <a:pt x="26349" y="158099"/>
                  </a:lnTo>
                  <a:lnTo>
                    <a:pt x="16094" y="156028"/>
                  </a:lnTo>
                  <a:lnTo>
                    <a:pt x="7718" y="150380"/>
                  </a:lnTo>
                  <a:lnTo>
                    <a:pt x="2071" y="142005"/>
                  </a:lnTo>
                  <a:lnTo>
                    <a:pt x="0" y="131749"/>
                  </a:lnTo>
                  <a:lnTo>
                    <a:pt x="0" y="26349"/>
                  </a:lnTo>
                  <a:close/>
                </a:path>
              </a:pathLst>
            </a:custGeom>
            <a:ln w="9524">
              <a:solidFill>
                <a:srgbClr val="595959"/>
              </a:solidFill>
            </a:ln>
          </p:spPr>
          <p:txBody>
            <a:bodyPr wrap="square" lIns="0" tIns="0" rIns="0" bIns="0" rtlCol="0"/>
            <a:lstStyle/>
            <a:p>
              <a:endParaRPr sz="700"/>
            </a:p>
          </p:txBody>
        </p:sp>
        <p:sp>
          <p:nvSpPr>
            <p:cNvPr id="27" name="object 27"/>
            <p:cNvSpPr/>
            <p:nvPr/>
          </p:nvSpPr>
          <p:spPr>
            <a:xfrm>
              <a:off x="11790976" y="4103891"/>
              <a:ext cx="4615815" cy="158115"/>
            </a:xfrm>
            <a:custGeom>
              <a:avLst/>
              <a:gdLst/>
              <a:ahLst/>
              <a:cxnLst/>
              <a:rect l="l" t="t" r="r" b="b"/>
              <a:pathLst>
                <a:path w="4615815" h="158114">
                  <a:moveTo>
                    <a:pt x="4589440" y="158099"/>
                  </a:moveTo>
                  <a:lnTo>
                    <a:pt x="26349" y="158099"/>
                  </a:lnTo>
                  <a:lnTo>
                    <a:pt x="16094" y="156028"/>
                  </a:lnTo>
                  <a:lnTo>
                    <a:pt x="7718" y="150380"/>
                  </a:lnTo>
                  <a:lnTo>
                    <a:pt x="2071" y="142005"/>
                  </a:lnTo>
                  <a:lnTo>
                    <a:pt x="0" y="131749"/>
                  </a:lnTo>
                  <a:lnTo>
                    <a:pt x="0" y="26349"/>
                  </a:lnTo>
                  <a:lnTo>
                    <a:pt x="2071" y="16094"/>
                  </a:lnTo>
                  <a:lnTo>
                    <a:pt x="7718" y="7718"/>
                  </a:lnTo>
                  <a:lnTo>
                    <a:pt x="16094" y="2071"/>
                  </a:lnTo>
                  <a:lnTo>
                    <a:pt x="26349" y="0"/>
                  </a:lnTo>
                  <a:lnTo>
                    <a:pt x="4596440" y="0"/>
                  </a:lnTo>
                  <a:lnTo>
                    <a:pt x="4603140" y="2774"/>
                  </a:lnTo>
                  <a:lnTo>
                    <a:pt x="4608090" y="7724"/>
                  </a:lnTo>
                  <a:lnTo>
                    <a:pt x="4613015" y="12674"/>
                  </a:lnTo>
                  <a:lnTo>
                    <a:pt x="4615815" y="19374"/>
                  </a:lnTo>
                  <a:lnTo>
                    <a:pt x="4615815" y="131749"/>
                  </a:lnTo>
                  <a:lnTo>
                    <a:pt x="4613744" y="142005"/>
                  </a:lnTo>
                  <a:lnTo>
                    <a:pt x="4608093" y="150380"/>
                  </a:lnTo>
                  <a:lnTo>
                    <a:pt x="4599710" y="156028"/>
                  </a:lnTo>
                  <a:lnTo>
                    <a:pt x="4589440" y="158099"/>
                  </a:lnTo>
                  <a:close/>
                </a:path>
              </a:pathLst>
            </a:custGeom>
            <a:solidFill>
              <a:srgbClr val="0844A1"/>
            </a:solidFill>
          </p:spPr>
          <p:txBody>
            <a:bodyPr wrap="square" lIns="0" tIns="0" rIns="0" bIns="0" rtlCol="0"/>
            <a:lstStyle/>
            <a:p>
              <a:endParaRPr sz="700"/>
            </a:p>
          </p:txBody>
        </p:sp>
        <p:sp>
          <p:nvSpPr>
            <p:cNvPr id="28" name="object 28"/>
            <p:cNvSpPr/>
            <p:nvPr/>
          </p:nvSpPr>
          <p:spPr>
            <a:xfrm>
              <a:off x="11790976" y="4103891"/>
              <a:ext cx="4615815" cy="158115"/>
            </a:xfrm>
            <a:custGeom>
              <a:avLst/>
              <a:gdLst/>
              <a:ahLst/>
              <a:cxnLst/>
              <a:rect l="l" t="t" r="r" b="b"/>
              <a:pathLst>
                <a:path w="4615815" h="158114">
                  <a:moveTo>
                    <a:pt x="0" y="26349"/>
                  </a:moveTo>
                  <a:lnTo>
                    <a:pt x="2071" y="16094"/>
                  </a:lnTo>
                  <a:lnTo>
                    <a:pt x="7718" y="7718"/>
                  </a:lnTo>
                  <a:lnTo>
                    <a:pt x="16094" y="2071"/>
                  </a:lnTo>
                  <a:lnTo>
                    <a:pt x="26349" y="0"/>
                  </a:lnTo>
                  <a:lnTo>
                    <a:pt x="4589440" y="0"/>
                  </a:lnTo>
                  <a:lnTo>
                    <a:pt x="4596440" y="0"/>
                  </a:lnTo>
                  <a:lnTo>
                    <a:pt x="4603140" y="2774"/>
                  </a:lnTo>
                  <a:lnTo>
                    <a:pt x="4608090" y="7724"/>
                  </a:lnTo>
                  <a:lnTo>
                    <a:pt x="4613015" y="12674"/>
                  </a:lnTo>
                  <a:lnTo>
                    <a:pt x="4615815" y="19374"/>
                  </a:lnTo>
                  <a:lnTo>
                    <a:pt x="4615815" y="26349"/>
                  </a:lnTo>
                  <a:lnTo>
                    <a:pt x="4615815" y="131749"/>
                  </a:lnTo>
                  <a:lnTo>
                    <a:pt x="4613744" y="142005"/>
                  </a:lnTo>
                  <a:lnTo>
                    <a:pt x="4608093" y="150380"/>
                  </a:lnTo>
                  <a:lnTo>
                    <a:pt x="4599710" y="156028"/>
                  </a:lnTo>
                  <a:lnTo>
                    <a:pt x="4589440" y="158099"/>
                  </a:lnTo>
                  <a:lnTo>
                    <a:pt x="26349" y="158099"/>
                  </a:lnTo>
                  <a:lnTo>
                    <a:pt x="16094" y="156028"/>
                  </a:lnTo>
                  <a:lnTo>
                    <a:pt x="7718" y="150380"/>
                  </a:lnTo>
                  <a:lnTo>
                    <a:pt x="2071" y="142005"/>
                  </a:lnTo>
                  <a:lnTo>
                    <a:pt x="0" y="131749"/>
                  </a:lnTo>
                  <a:lnTo>
                    <a:pt x="0" y="26349"/>
                  </a:lnTo>
                  <a:close/>
                </a:path>
              </a:pathLst>
            </a:custGeom>
            <a:ln w="9524">
              <a:solidFill>
                <a:srgbClr val="595959"/>
              </a:solidFill>
            </a:ln>
          </p:spPr>
          <p:txBody>
            <a:bodyPr wrap="square" lIns="0" tIns="0" rIns="0" bIns="0" rtlCol="0"/>
            <a:lstStyle/>
            <a:p>
              <a:endParaRPr sz="700"/>
            </a:p>
          </p:txBody>
        </p:sp>
        <p:sp>
          <p:nvSpPr>
            <p:cNvPr id="29" name="object 29"/>
            <p:cNvSpPr/>
            <p:nvPr/>
          </p:nvSpPr>
          <p:spPr>
            <a:xfrm>
              <a:off x="11790976" y="4766365"/>
              <a:ext cx="3192145" cy="158115"/>
            </a:xfrm>
            <a:custGeom>
              <a:avLst/>
              <a:gdLst/>
              <a:ahLst/>
              <a:cxnLst/>
              <a:rect l="l" t="t" r="r" b="b"/>
              <a:pathLst>
                <a:path w="3192144" h="158114">
                  <a:moveTo>
                    <a:pt x="3165643" y="158099"/>
                  </a:moveTo>
                  <a:lnTo>
                    <a:pt x="26349" y="158099"/>
                  </a:lnTo>
                  <a:lnTo>
                    <a:pt x="16094" y="156028"/>
                  </a:lnTo>
                  <a:lnTo>
                    <a:pt x="7718" y="150380"/>
                  </a:lnTo>
                  <a:lnTo>
                    <a:pt x="2071" y="142005"/>
                  </a:lnTo>
                  <a:lnTo>
                    <a:pt x="0" y="131749"/>
                  </a:lnTo>
                  <a:lnTo>
                    <a:pt x="0" y="26349"/>
                  </a:lnTo>
                  <a:lnTo>
                    <a:pt x="2071" y="16094"/>
                  </a:lnTo>
                  <a:lnTo>
                    <a:pt x="7718" y="7718"/>
                  </a:lnTo>
                  <a:lnTo>
                    <a:pt x="16094" y="2071"/>
                  </a:lnTo>
                  <a:lnTo>
                    <a:pt x="26349" y="0"/>
                  </a:lnTo>
                  <a:lnTo>
                    <a:pt x="3172643" y="0"/>
                  </a:lnTo>
                  <a:lnTo>
                    <a:pt x="3179343" y="2774"/>
                  </a:lnTo>
                  <a:lnTo>
                    <a:pt x="3189218" y="12649"/>
                  </a:lnTo>
                  <a:lnTo>
                    <a:pt x="3191993" y="19349"/>
                  </a:lnTo>
                  <a:lnTo>
                    <a:pt x="3191993" y="131749"/>
                  </a:lnTo>
                  <a:lnTo>
                    <a:pt x="3189926" y="142005"/>
                  </a:lnTo>
                  <a:lnTo>
                    <a:pt x="3184284" y="150380"/>
                  </a:lnTo>
                  <a:lnTo>
                    <a:pt x="3175909" y="156028"/>
                  </a:lnTo>
                  <a:lnTo>
                    <a:pt x="3165643" y="158099"/>
                  </a:lnTo>
                  <a:close/>
                </a:path>
              </a:pathLst>
            </a:custGeom>
            <a:solidFill>
              <a:srgbClr val="0844A1"/>
            </a:solidFill>
          </p:spPr>
          <p:txBody>
            <a:bodyPr wrap="square" lIns="0" tIns="0" rIns="0" bIns="0" rtlCol="0"/>
            <a:lstStyle/>
            <a:p>
              <a:endParaRPr sz="700"/>
            </a:p>
          </p:txBody>
        </p:sp>
        <p:sp>
          <p:nvSpPr>
            <p:cNvPr id="30" name="object 30"/>
            <p:cNvSpPr/>
            <p:nvPr/>
          </p:nvSpPr>
          <p:spPr>
            <a:xfrm>
              <a:off x="11790976" y="4766365"/>
              <a:ext cx="3192145" cy="158115"/>
            </a:xfrm>
            <a:custGeom>
              <a:avLst/>
              <a:gdLst/>
              <a:ahLst/>
              <a:cxnLst/>
              <a:rect l="l" t="t" r="r" b="b"/>
              <a:pathLst>
                <a:path w="3192144" h="158114">
                  <a:moveTo>
                    <a:pt x="0" y="26349"/>
                  </a:moveTo>
                  <a:lnTo>
                    <a:pt x="2071" y="16094"/>
                  </a:lnTo>
                  <a:lnTo>
                    <a:pt x="7718" y="7718"/>
                  </a:lnTo>
                  <a:lnTo>
                    <a:pt x="16094" y="2071"/>
                  </a:lnTo>
                  <a:lnTo>
                    <a:pt x="26349" y="0"/>
                  </a:lnTo>
                  <a:lnTo>
                    <a:pt x="3165643" y="0"/>
                  </a:lnTo>
                  <a:lnTo>
                    <a:pt x="3172643" y="0"/>
                  </a:lnTo>
                  <a:lnTo>
                    <a:pt x="3179343" y="2774"/>
                  </a:lnTo>
                  <a:lnTo>
                    <a:pt x="3184293" y="7724"/>
                  </a:lnTo>
                  <a:lnTo>
                    <a:pt x="3189218" y="12649"/>
                  </a:lnTo>
                  <a:lnTo>
                    <a:pt x="3191993" y="19349"/>
                  </a:lnTo>
                  <a:lnTo>
                    <a:pt x="3191993" y="26349"/>
                  </a:lnTo>
                  <a:lnTo>
                    <a:pt x="3191993" y="131749"/>
                  </a:lnTo>
                  <a:lnTo>
                    <a:pt x="3189925" y="142005"/>
                  </a:lnTo>
                  <a:lnTo>
                    <a:pt x="3184284" y="150380"/>
                  </a:lnTo>
                  <a:lnTo>
                    <a:pt x="3175909" y="156028"/>
                  </a:lnTo>
                  <a:lnTo>
                    <a:pt x="3165643" y="158099"/>
                  </a:lnTo>
                  <a:lnTo>
                    <a:pt x="26349" y="158099"/>
                  </a:lnTo>
                  <a:lnTo>
                    <a:pt x="16094" y="156028"/>
                  </a:lnTo>
                  <a:lnTo>
                    <a:pt x="7718" y="150380"/>
                  </a:lnTo>
                  <a:lnTo>
                    <a:pt x="2071" y="142005"/>
                  </a:lnTo>
                  <a:lnTo>
                    <a:pt x="0" y="131749"/>
                  </a:lnTo>
                  <a:lnTo>
                    <a:pt x="0" y="26349"/>
                  </a:lnTo>
                  <a:close/>
                </a:path>
              </a:pathLst>
            </a:custGeom>
            <a:ln w="9524">
              <a:solidFill>
                <a:srgbClr val="595959"/>
              </a:solidFill>
            </a:ln>
          </p:spPr>
          <p:txBody>
            <a:bodyPr wrap="square" lIns="0" tIns="0" rIns="0" bIns="0" rtlCol="0"/>
            <a:lstStyle/>
            <a:p>
              <a:endParaRPr sz="700"/>
            </a:p>
          </p:txBody>
        </p:sp>
        <p:sp>
          <p:nvSpPr>
            <p:cNvPr id="31" name="object 31"/>
            <p:cNvSpPr/>
            <p:nvPr/>
          </p:nvSpPr>
          <p:spPr>
            <a:xfrm>
              <a:off x="11790976" y="4435091"/>
              <a:ext cx="4996815" cy="158115"/>
            </a:xfrm>
            <a:custGeom>
              <a:avLst/>
              <a:gdLst/>
              <a:ahLst/>
              <a:cxnLst/>
              <a:rect l="l" t="t" r="r" b="b"/>
              <a:pathLst>
                <a:path w="4996815" h="158114">
                  <a:moveTo>
                    <a:pt x="4969840" y="158099"/>
                  </a:moveTo>
                  <a:lnTo>
                    <a:pt x="26349" y="158099"/>
                  </a:lnTo>
                  <a:lnTo>
                    <a:pt x="16094" y="156028"/>
                  </a:lnTo>
                  <a:lnTo>
                    <a:pt x="7718" y="150380"/>
                  </a:lnTo>
                  <a:lnTo>
                    <a:pt x="2071" y="142005"/>
                  </a:lnTo>
                  <a:lnTo>
                    <a:pt x="0" y="131749"/>
                  </a:lnTo>
                  <a:lnTo>
                    <a:pt x="0" y="26349"/>
                  </a:lnTo>
                  <a:lnTo>
                    <a:pt x="2071" y="16094"/>
                  </a:lnTo>
                  <a:lnTo>
                    <a:pt x="7718" y="7718"/>
                  </a:lnTo>
                  <a:lnTo>
                    <a:pt x="16094" y="2071"/>
                  </a:lnTo>
                  <a:lnTo>
                    <a:pt x="26349" y="0"/>
                  </a:lnTo>
                  <a:lnTo>
                    <a:pt x="4976840" y="0"/>
                  </a:lnTo>
                  <a:lnTo>
                    <a:pt x="4983540" y="2774"/>
                  </a:lnTo>
                  <a:lnTo>
                    <a:pt x="4993415" y="12674"/>
                  </a:lnTo>
                  <a:lnTo>
                    <a:pt x="4996190" y="19374"/>
                  </a:lnTo>
                  <a:lnTo>
                    <a:pt x="4996190" y="131749"/>
                  </a:lnTo>
                  <a:lnTo>
                    <a:pt x="4994122" y="142005"/>
                  </a:lnTo>
                  <a:lnTo>
                    <a:pt x="4988480" y="150380"/>
                  </a:lnTo>
                  <a:lnTo>
                    <a:pt x="4980106" y="156028"/>
                  </a:lnTo>
                  <a:lnTo>
                    <a:pt x="4969840" y="158099"/>
                  </a:lnTo>
                  <a:close/>
                </a:path>
              </a:pathLst>
            </a:custGeom>
            <a:solidFill>
              <a:srgbClr val="0844A1"/>
            </a:solidFill>
          </p:spPr>
          <p:txBody>
            <a:bodyPr wrap="square" lIns="0" tIns="0" rIns="0" bIns="0" rtlCol="0"/>
            <a:lstStyle/>
            <a:p>
              <a:endParaRPr sz="700"/>
            </a:p>
          </p:txBody>
        </p:sp>
        <p:sp>
          <p:nvSpPr>
            <p:cNvPr id="32" name="object 32"/>
            <p:cNvSpPr/>
            <p:nvPr/>
          </p:nvSpPr>
          <p:spPr>
            <a:xfrm>
              <a:off x="11790976" y="4435091"/>
              <a:ext cx="4996815" cy="158115"/>
            </a:xfrm>
            <a:custGeom>
              <a:avLst/>
              <a:gdLst/>
              <a:ahLst/>
              <a:cxnLst/>
              <a:rect l="l" t="t" r="r" b="b"/>
              <a:pathLst>
                <a:path w="4996815" h="158114">
                  <a:moveTo>
                    <a:pt x="0" y="26349"/>
                  </a:moveTo>
                  <a:lnTo>
                    <a:pt x="2071" y="16094"/>
                  </a:lnTo>
                  <a:lnTo>
                    <a:pt x="7718" y="7718"/>
                  </a:lnTo>
                  <a:lnTo>
                    <a:pt x="16094" y="2071"/>
                  </a:lnTo>
                  <a:lnTo>
                    <a:pt x="26349" y="0"/>
                  </a:lnTo>
                  <a:lnTo>
                    <a:pt x="4969839" y="0"/>
                  </a:lnTo>
                  <a:lnTo>
                    <a:pt x="4976839" y="0"/>
                  </a:lnTo>
                  <a:lnTo>
                    <a:pt x="4983539" y="2774"/>
                  </a:lnTo>
                  <a:lnTo>
                    <a:pt x="4988489" y="7724"/>
                  </a:lnTo>
                  <a:lnTo>
                    <a:pt x="4993414" y="12674"/>
                  </a:lnTo>
                  <a:lnTo>
                    <a:pt x="4996189" y="19374"/>
                  </a:lnTo>
                  <a:lnTo>
                    <a:pt x="4996189" y="26349"/>
                  </a:lnTo>
                  <a:lnTo>
                    <a:pt x="4996189" y="131749"/>
                  </a:lnTo>
                  <a:lnTo>
                    <a:pt x="4994122" y="142005"/>
                  </a:lnTo>
                  <a:lnTo>
                    <a:pt x="4988480" y="150380"/>
                  </a:lnTo>
                  <a:lnTo>
                    <a:pt x="4980105" y="156028"/>
                  </a:lnTo>
                  <a:lnTo>
                    <a:pt x="4969839" y="158099"/>
                  </a:lnTo>
                  <a:lnTo>
                    <a:pt x="26349" y="158099"/>
                  </a:lnTo>
                  <a:lnTo>
                    <a:pt x="16094" y="156028"/>
                  </a:lnTo>
                  <a:lnTo>
                    <a:pt x="7718" y="150380"/>
                  </a:lnTo>
                  <a:lnTo>
                    <a:pt x="2071" y="142005"/>
                  </a:lnTo>
                  <a:lnTo>
                    <a:pt x="0" y="131749"/>
                  </a:lnTo>
                  <a:lnTo>
                    <a:pt x="0" y="26349"/>
                  </a:lnTo>
                  <a:close/>
                </a:path>
              </a:pathLst>
            </a:custGeom>
            <a:ln w="9524">
              <a:solidFill>
                <a:srgbClr val="595959"/>
              </a:solidFill>
            </a:ln>
          </p:spPr>
          <p:txBody>
            <a:bodyPr wrap="square" lIns="0" tIns="0" rIns="0" bIns="0" rtlCol="0"/>
            <a:lstStyle/>
            <a:p>
              <a:endParaRPr sz="700"/>
            </a:p>
          </p:txBody>
        </p:sp>
        <p:sp>
          <p:nvSpPr>
            <p:cNvPr id="33" name="object 33"/>
            <p:cNvSpPr/>
            <p:nvPr/>
          </p:nvSpPr>
          <p:spPr>
            <a:xfrm>
              <a:off x="10538628" y="4165141"/>
              <a:ext cx="676910" cy="0"/>
            </a:xfrm>
            <a:custGeom>
              <a:avLst/>
              <a:gdLst/>
              <a:ahLst/>
              <a:cxnLst/>
              <a:rect l="l" t="t" r="r" b="b"/>
              <a:pathLst>
                <a:path w="676909">
                  <a:moveTo>
                    <a:pt x="0" y="0"/>
                  </a:moveTo>
                  <a:lnTo>
                    <a:pt x="676798" y="0"/>
                  </a:lnTo>
                </a:path>
              </a:pathLst>
            </a:custGeom>
            <a:ln w="38099">
              <a:solidFill>
                <a:srgbClr val="595959"/>
              </a:solidFill>
            </a:ln>
          </p:spPr>
          <p:txBody>
            <a:bodyPr wrap="square" lIns="0" tIns="0" rIns="0" bIns="0" rtlCol="0"/>
            <a:lstStyle/>
            <a:p>
              <a:endParaRPr sz="700"/>
            </a:p>
          </p:txBody>
        </p:sp>
        <p:pic>
          <p:nvPicPr>
            <p:cNvPr id="34" name="object 34"/>
            <p:cNvPicPr/>
            <p:nvPr/>
          </p:nvPicPr>
          <p:blipFill>
            <a:blip r:embed="rId6" cstate="print"/>
            <a:stretch>
              <a:fillRect/>
            </a:stretch>
          </p:blipFill>
          <p:spPr>
            <a:xfrm>
              <a:off x="11196377" y="4083166"/>
              <a:ext cx="210999" cy="163949"/>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6450" y="2272787"/>
            <a:ext cx="3491230" cy="573234"/>
          </a:xfrm>
          <a:prstGeom prst="rect">
            <a:avLst/>
          </a:prstGeom>
        </p:spPr>
        <p:txBody>
          <a:bodyPr spcFirstLastPara="1" vert="horz" wrap="square" lIns="0" tIns="6350" rIns="0" bIns="0" rtlCol="0" anchor="t" anchorCtr="0">
            <a:spAutoFit/>
          </a:bodyPr>
          <a:lstStyle/>
          <a:p>
            <a:pPr marL="6350">
              <a:spcBef>
                <a:spcPts val="50"/>
              </a:spcBef>
            </a:pPr>
            <a:r>
              <a:rPr sz="3600" spc="-23" dirty="0"/>
              <a:t>Use</a:t>
            </a:r>
            <a:r>
              <a:rPr sz="3600" spc="-220" dirty="0"/>
              <a:t> </a:t>
            </a:r>
            <a:r>
              <a:rPr sz="3600" spc="-20" dirty="0"/>
              <a:t>cases</a:t>
            </a:r>
            <a:r>
              <a:rPr sz="3600" spc="-220" dirty="0"/>
              <a:t> </a:t>
            </a:r>
            <a:r>
              <a:rPr sz="3600" spc="-53" dirty="0"/>
              <a:t>&amp;</a:t>
            </a:r>
            <a:r>
              <a:rPr sz="3600" spc="-220" dirty="0"/>
              <a:t> </a:t>
            </a:r>
            <a:r>
              <a:rPr sz="3600" spc="25" dirty="0"/>
              <a:t>tasks</a:t>
            </a:r>
            <a:endParaRPr sz="36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2049</Words>
  <Application>Microsoft Macintosh PowerPoint</Application>
  <PresentationFormat>On-screen Show (16:9)</PresentationFormat>
  <Paragraphs>643</Paragraphs>
  <Slides>71</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Times New Roman</vt:lpstr>
      <vt:lpstr>Lato Black</vt:lpstr>
      <vt:lpstr>Roboto</vt:lpstr>
      <vt:lpstr>Courier New</vt:lpstr>
      <vt:lpstr>Lato</vt:lpstr>
      <vt:lpstr>Arial</vt:lpstr>
      <vt:lpstr>Simple Light</vt:lpstr>
      <vt:lpstr>PowerPoint Presentation</vt:lpstr>
      <vt:lpstr>PowerPoint Presentation</vt:lpstr>
      <vt:lpstr>Generative AI &amp; Large Language Models</vt:lpstr>
      <vt:lpstr>Generative AI</vt:lpstr>
      <vt:lpstr>Generative AI</vt:lpstr>
      <vt:lpstr>Large Language Models</vt:lpstr>
      <vt:lpstr>Prompts and completions</vt:lpstr>
      <vt:lpstr>Prompts and completions</vt:lpstr>
      <vt:lpstr>Use cases &amp; tasks</vt:lpstr>
      <vt:lpstr>LLM chatbot</vt:lpstr>
      <vt:lpstr>LLM chatbot</vt:lpstr>
      <vt:lpstr>LLM use cases &amp; tasks</vt:lpstr>
      <vt:lpstr>LLM use cases &amp; tasks</vt:lpstr>
      <vt:lpstr>The significance of scale: language understanding</vt:lpstr>
      <vt:lpstr>How LLMs work - Transformers architecture</vt:lpstr>
      <vt:lpstr>Generating text with RNNs</vt:lpstr>
      <vt:lpstr>Generating text with RNNs</vt:lpstr>
      <vt:lpstr>Generating text with RNNs</vt:lpstr>
      <vt:lpstr>Generating text with RNNs</vt:lpstr>
      <vt:lpstr>Generating text with RNNs</vt:lpstr>
      <vt:lpstr>Generating text with RNNs</vt:lpstr>
      <vt:lpstr>Understanding language can be challenging</vt:lpstr>
      <vt:lpstr>Understanding language can be challenging</vt:lpstr>
      <vt:lpstr>Transformers</vt:lpstr>
      <vt:lpstr>Transformers</vt:lpstr>
      <vt:lpstr>Transformers</vt:lpstr>
      <vt:lpstr>Transformers</vt:lpstr>
      <vt:lpstr>Transformers</vt:lpstr>
      <vt:lpstr>Transformers</vt:lpstr>
      <vt:lpstr>Self-attention</vt:lpstr>
      <vt:lpstr>Self-attention</vt:lpstr>
      <vt:lpstr>Transformers</vt:lpstr>
      <vt:lpstr>Transformers</vt:lpstr>
      <vt:lpstr>Transformers</vt:lpstr>
      <vt:lpstr>Transformers</vt:lpstr>
      <vt:lpstr>Transformers</vt:lpstr>
      <vt:lpstr>Transformers</vt:lpstr>
      <vt:lpstr>Transformers</vt:lpstr>
      <vt:lpstr>Transformers</vt:lpstr>
      <vt:lpstr>Transformers</vt:lpstr>
      <vt:lpstr>Transformers</vt:lpstr>
      <vt:lpstr>Transformers</vt:lpstr>
      <vt:lpstr>Transformers</vt:lpstr>
      <vt:lpstr>Transformers</vt:lpstr>
      <vt:lpstr>Transformers</vt:lpstr>
      <vt:lpstr>Transformers</vt:lpstr>
      <vt:lpstr>Transformers</vt:lpstr>
      <vt:lpstr>Transformers</vt:lpstr>
      <vt:lpstr>Transformers</vt:lpstr>
      <vt:lpstr>Transformers</vt:lpstr>
      <vt:lpstr>Transformers</vt:lpstr>
      <vt:lpstr>Transformers</vt:lpstr>
      <vt:lpstr>Transformers</vt:lpstr>
      <vt:lpstr>Transformers</vt:lpstr>
      <vt:lpstr>Transformers</vt:lpstr>
      <vt:lpstr>Transformers</vt:lpstr>
      <vt:lpstr>Transformers</vt:lpstr>
      <vt:lpstr>Transformers</vt:lpstr>
      <vt:lpstr>Transformers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João Rocha Melo</cp:lastModifiedBy>
  <cp:revision>4</cp:revision>
  <dcterms:modified xsi:type="dcterms:W3CDTF">2024-06-17T17:43:41Z</dcterms:modified>
</cp:coreProperties>
</file>