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57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77869" autoAdjust="0"/>
  </p:normalViewPr>
  <p:slideViewPr>
    <p:cSldViewPr snapToGrid="0">
      <p:cViewPr varScale="1">
        <p:scale>
          <a:sx n="67" d="100"/>
          <a:sy n="67" d="100"/>
        </p:scale>
        <p:origin x="125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B5A34-C541-4853-B70A-57828DB95268}" type="datetimeFigureOut">
              <a:rPr lang="ko-KR" altLang="en-US" smtClean="0"/>
              <a:t>2021-05-11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CCF0C-A9D6-4D98-AC82-FBCCAFD5AAA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916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UI/UX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개념과 차이점에 대해 간단하게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살펴보겠습니당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누구나 들어본 적 있는 중요한 용어들이지만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한편으로는 명확하게 정의하기 어려운 용어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UI/UX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확실히 알고가는 기회가 되었으면 좋겠습니다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CF0C-A9D6-4D98-AC82-FBCCAFD5AAA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211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사용자가 제품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서비스를 사용할 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마주하게 되는 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 제품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서비스와 상호작용할 수 있도록 만들어진 매개체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CF0C-A9D6-4D98-AC82-FBCCAFD5AAA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68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고속도로와 같습니다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고속도로는 직선 도로라서 운전자가 빠르고 안전하게 목적지에 도달하게 해주지만 아름다운 경치를 제공해주지는 않습니다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마찬가지로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누구나 빠르고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편리하게 이용할 수 있도록 시각적으로 디자인된 부분 입니다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디자인은 폰트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칼라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레이아웃과 같이 사용자가 마주하게 될 시각적인 디자인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그렇기 때문에 사용자의 경험이나 만족도까지 고려되지는 않는 것이죠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ko-KR" altLang="en-US" dirty="0"/>
            </a:b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CF0C-A9D6-4D98-AC82-FBCCAFD5AAA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499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사용자 경험의 약자로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 어떠한 서비스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제품을 직간접적으로 이용하면서 느끼는 종합적인 만족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UX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디자인이란 사용자에게 만족스러운 경험을 제공하는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디자인 하는 것입니다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 만족할 수 있도록 사용자 중심적으로 설계된 디자인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CF0C-A9D6-4D98-AC82-FBCCAFD5AAA3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466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드라이브 코스와 비슷합니다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곡선도로를 이용하여 시간이 조금 더 걸릴 수는 있지만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운전자 취향에 따라 산과 바다 혹은 넓은 들판의 경치를 구경할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관점에서는 속도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안정성과 함께 사용자에게 좋은 경험을 제공해주는 것을 중요시합니다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UX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디자인이란 사용자의 경험과 목표를 이해하고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그것을 충족시켜줄 수 있는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디자인 하는 것입니다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CF0C-A9D6-4D98-AC82-FBCCAFD5AAA3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5553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UX </a:t>
            </a:r>
            <a:r>
              <a:rPr lang="ko-KR" altLang="en-US" dirty="0"/>
              <a:t>예시</a:t>
            </a:r>
            <a:br>
              <a:rPr lang="ko-KR" altLang="en-US" dirty="0"/>
            </a:b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CF0C-A9D6-4D98-AC82-FBCCAFD5AAA3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9787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디자이너만 </a:t>
            </a:r>
            <a:r>
              <a:rPr lang="en-US" altLang="ko-KR" dirty="0"/>
              <a:t>UI UX</a:t>
            </a:r>
            <a:r>
              <a:rPr lang="ko-KR" altLang="en-US" dirty="0"/>
              <a:t>를 아는 것 </a:t>
            </a:r>
            <a:r>
              <a:rPr lang="en-US" altLang="ko-KR" dirty="0"/>
              <a:t>X </a:t>
            </a:r>
            <a:r>
              <a:rPr lang="ko-KR" altLang="en-US" dirty="0"/>
              <a:t> 분야 상관없이 모두가 알아야함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CF0C-A9D6-4D98-AC82-FBCCAFD5AAA3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6469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C019A-B73A-45DD-B3E8-F568A0E1E567}" type="datetimeFigureOut">
              <a:rPr lang="ko-KR" altLang="en-US" smtClean="0"/>
              <a:t>2021-05-11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3E2B-584F-4267-BAA9-5F2F4A49A7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705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C019A-B73A-45DD-B3E8-F568A0E1E567}" type="datetimeFigureOut">
              <a:rPr lang="ko-KR" altLang="en-US" smtClean="0"/>
              <a:t>2021-05-11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3E2B-584F-4267-BAA9-5F2F4A49A7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153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C019A-B73A-45DD-B3E8-F568A0E1E567}" type="datetimeFigureOut">
              <a:rPr lang="ko-KR" altLang="en-US" smtClean="0"/>
              <a:t>2021-05-11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3E2B-584F-4267-BAA9-5F2F4A49A7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173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C019A-B73A-45DD-B3E8-F568A0E1E567}" type="datetimeFigureOut">
              <a:rPr lang="ko-KR" altLang="en-US" smtClean="0"/>
              <a:t>2021-05-11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3E2B-584F-4267-BAA9-5F2F4A49A7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49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C019A-B73A-45DD-B3E8-F568A0E1E567}" type="datetimeFigureOut">
              <a:rPr lang="ko-KR" altLang="en-US" smtClean="0"/>
              <a:t>2021-05-11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3E2B-584F-4267-BAA9-5F2F4A49A7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557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C019A-B73A-45DD-B3E8-F568A0E1E567}" type="datetimeFigureOut">
              <a:rPr lang="ko-KR" altLang="en-US" smtClean="0"/>
              <a:t>2021-05-11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3E2B-584F-4267-BAA9-5F2F4A49A7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55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C019A-B73A-45DD-B3E8-F568A0E1E567}" type="datetimeFigureOut">
              <a:rPr lang="ko-KR" altLang="en-US" smtClean="0"/>
              <a:t>2021-05-11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3E2B-584F-4267-BAA9-5F2F4A49A7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71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C019A-B73A-45DD-B3E8-F568A0E1E567}" type="datetimeFigureOut">
              <a:rPr lang="ko-KR" altLang="en-US" smtClean="0"/>
              <a:t>2021-05-11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3E2B-584F-4267-BAA9-5F2F4A49A7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30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C019A-B73A-45DD-B3E8-F568A0E1E567}" type="datetimeFigureOut">
              <a:rPr lang="ko-KR" altLang="en-US" smtClean="0"/>
              <a:t>2021-05-11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3E2B-584F-4267-BAA9-5F2F4A49A7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564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C019A-B73A-45DD-B3E8-F568A0E1E567}" type="datetimeFigureOut">
              <a:rPr lang="ko-KR" altLang="en-US" smtClean="0"/>
              <a:t>2021-05-11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3E2B-584F-4267-BAA9-5F2F4A49A7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977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C019A-B73A-45DD-B3E8-F568A0E1E567}" type="datetimeFigureOut">
              <a:rPr lang="ko-KR" altLang="en-US" smtClean="0"/>
              <a:t>2021-05-11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3E2B-584F-4267-BAA9-5F2F4A49A7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16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C019A-B73A-45DD-B3E8-F568A0E1E567}" type="datetimeFigureOut">
              <a:rPr lang="ko-KR" altLang="en-US" smtClean="0"/>
              <a:t>2021-05-11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B3E2B-584F-4267-BAA9-5F2F4A49A7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2198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4902B-5BD4-4257-B45E-257AF65D5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4751"/>
            <a:ext cx="9144000" cy="1035211"/>
          </a:xfrm>
        </p:spPr>
        <p:txBody>
          <a:bodyPr/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UI &amp; UX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A7A3D9-D4AD-427C-9DD6-1320DC1AF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73424" y="6336019"/>
            <a:ext cx="3014444" cy="516956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라디언트</a:t>
            </a:r>
            <a:r>
              <a:rPr lang="ko-KR" altLang="en-US" sz="20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라이트닝</a:t>
            </a:r>
            <a:r>
              <a:rPr lang="ko-KR" altLang="en-US" sz="20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토크</a:t>
            </a:r>
          </a:p>
        </p:txBody>
      </p:sp>
    </p:spTree>
    <p:extLst>
      <p:ext uri="{BB962C8B-B14F-4D97-AF65-F5344CB8AC3E}">
        <p14:creationId xmlns:p14="http://schemas.microsoft.com/office/powerpoint/2010/main" val="885359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4902B-5BD4-4257-B45E-257AF65D5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3362" y="2474751"/>
            <a:ext cx="4105275" cy="1035211"/>
          </a:xfrm>
        </p:spPr>
        <p:txBody>
          <a:bodyPr/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UI &amp; UX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3E1111F-4AFA-48DC-907A-89CECE1D13D7}"/>
              </a:ext>
            </a:extLst>
          </p:cNvPr>
          <p:cNvGrpSpPr/>
          <p:nvPr/>
        </p:nvGrpSpPr>
        <p:grpSpPr>
          <a:xfrm>
            <a:off x="2608743" y="3635709"/>
            <a:ext cx="6974511" cy="577180"/>
            <a:chOff x="2706384" y="3635709"/>
            <a:chExt cx="6974511" cy="577180"/>
          </a:xfrm>
        </p:grpSpPr>
        <p:pic>
          <p:nvPicPr>
            <p:cNvPr id="6" name="그래픽 5">
              <a:extLst>
                <a:ext uri="{FF2B5EF4-FFF2-40B4-BE49-F238E27FC236}">
                  <a16:creationId xmlns:a16="http://schemas.microsoft.com/office/drawing/2014/main" id="{2070C6FF-30D0-45D9-9D8A-F550C3CC2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06384" y="3776662"/>
              <a:ext cx="428625" cy="295275"/>
            </a:xfrm>
            <a:prstGeom prst="rect">
              <a:avLst/>
            </a:prstGeom>
          </p:spPr>
        </p:pic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6EDF104B-F89E-4450-9322-DC92194C539C}"/>
                </a:ext>
              </a:extLst>
            </p:cNvPr>
            <p:cNvSpPr txBox="1">
              <a:spLocks/>
            </p:cNvSpPr>
            <p:nvPr/>
          </p:nvSpPr>
          <p:spPr>
            <a:xfrm>
              <a:off x="3205861" y="3635709"/>
              <a:ext cx="6475034" cy="57718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32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기획할 때 들어봤지만</a:t>
              </a:r>
              <a:r>
                <a:rPr lang="en-US" altLang="ko-KR" sz="32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, </a:t>
              </a:r>
              <a:r>
                <a:rPr lang="ko-KR" altLang="en-US" sz="32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정확히는 모름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086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4902B-5BD4-4257-B45E-257AF65D5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3362" y="2474751"/>
            <a:ext cx="4105275" cy="1035211"/>
          </a:xfrm>
        </p:spPr>
        <p:txBody>
          <a:bodyPr/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UI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4AC837C-5729-4BA4-B32D-EEE38DB9F657}"/>
              </a:ext>
            </a:extLst>
          </p:cNvPr>
          <p:cNvGrpSpPr/>
          <p:nvPr/>
        </p:nvGrpSpPr>
        <p:grpSpPr>
          <a:xfrm>
            <a:off x="2941672" y="2474750"/>
            <a:ext cx="6308653" cy="1035211"/>
            <a:chOff x="2941672" y="2474750"/>
            <a:chExt cx="6308653" cy="103521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7FAAD84-0A8B-462A-A465-A099E195F5D8}"/>
                </a:ext>
              </a:extLst>
            </p:cNvPr>
            <p:cNvSpPr/>
            <p:nvPr/>
          </p:nvSpPr>
          <p:spPr>
            <a:xfrm>
              <a:off x="4722870" y="2555712"/>
              <a:ext cx="2097247" cy="954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B6517786-07E5-4124-843E-67B721A22BE6}"/>
                </a:ext>
              </a:extLst>
            </p:cNvPr>
            <p:cNvSpPr txBox="1">
              <a:spLocks/>
            </p:cNvSpPr>
            <p:nvPr/>
          </p:nvSpPr>
          <p:spPr>
            <a:xfrm>
              <a:off x="2941672" y="2474750"/>
              <a:ext cx="6308653" cy="103521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User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Interface</a:t>
              </a:r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1" name="제목 1">
            <a:extLst>
              <a:ext uri="{FF2B5EF4-FFF2-40B4-BE49-F238E27FC236}">
                <a16:creationId xmlns:a16="http://schemas.microsoft.com/office/drawing/2014/main" id="{5B500E49-CEB4-4262-ADCE-ABA0B6BEA1FB}"/>
              </a:ext>
            </a:extLst>
          </p:cNvPr>
          <p:cNvSpPr txBox="1">
            <a:spLocks/>
          </p:cNvSpPr>
          <p:nvPr/>
        </p:nvSpPr>
        <p:spPr>
          <a:xfrm>
            <a:off x="3703674" y="3487723"/>
            <a:ext cx="1375662" cy="5574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AD8265A-C705-49E3-AB73-BFA0758CC74D}"/>
              </a:ext>
            </a:extLst>
          </p:cNvPr>
          <p:cNvSpPr txBox="1">
            <a:spLocks/>
          </p:cNvSpPr>
          <p:nvPr/>
        </p:nvSpPr>
        <p:spPr>
          <a:xfrm>
            <a:off x="5949029" y="3487723"/>
            <a:ext cx="2097247" cy="5574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상호작용</a:t>
            </a:r>
          </a:p>
        </p:txBody>
      </p:sp>
    </p:spTree>
    <p:extLst>
      <p:ext uri="{BB962C8B-B14F-4D97-AF65-F5344CB8AC3E}">
        <p14:creationId xmlns:p14="http://schemas.microsoft.com/office/powerpoint/2010/main" val="55687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36014-B00D-4593-B00F-72A8BBF25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UI</a:t>
            </a:r>
            <a:endParaRPr lang="ko-KR" altLang="en-US" sz="4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77976B4-592B-4D4F-A660-73A49C30F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937" y="4403816"/>
            <a:ext cx="2089057" cy="2089057"/>
          </a:xfrm>
        </p:spPr>
      </p:pic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D4C40BAA-2F3C-4C73-B6F7-D62F3B12A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03818"/>
            <a:ext cx="2089057" cy="2089057"/>
          </a:xfrm>
          <a:prstGeom prst="rect">
            <a:avLst/>
          </a:prstGeom>
        </p:spPr>
      </p:pic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097BA9B1-3FC8-49AD-BDBE-EEEF5DA45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380" y="4403817"/>
            <a:ext cx="2089057" cy="2089057"/>
          </a:xfrm>
          <a:prstGeom prst="rect">
            <a:avLst/>
          </a:prstGeom>
        </p:spPr>
      </p:pic>
      <p:pic>
        <p:nvPicPr>
          <p:cNvPr id="9" name="내용 개체 틀 4">
            <a:extLst>
              <a:ext uri="{FF2B5EF4-FFF2-40B4-BE49-F238E27FC236}">
                <a16:creationId xmlns:a16="http://schemas.microsoft.com/office/drawing/2014/main" id="{CB0EA1C1-AA0D-44EE-9D86-0437EA6DE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443" y="4403818"/>
            <a:ext cx="2089057" cy="20890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99D4FCF-3D3B-4C8A-B74C-25E76546F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573" y="2616676"/>
            <a:ext cx="3283857" cy="326903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8A79431-6C16-4200-B125-62344A60032C}"/>
              </a:ext>
            </a:extLst>
          </p:cNvPr>
          <p:cNvSpPr/>
          <p:nvPr/>
        </p:nvSpPr>
        <p:spPr>
          <a:xfrm>
            <a:off x="1348740" y="1690688"/>
            <a:ext cx="9429750" cy="47215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DC14354-DBF7-4E12-9832-1D49F0BC4F72}"/>
              </a:ext>
            </a:extLst>
          </p:cNvPr>
          <p:cNvGrpSpPr/>
          <p:nvPr/>
        </p:nvGrpSpPr>
        <p:grpSpPr>
          <a:xfrm>
            <a:off x="1567732" y="2095399"/>
            <a:ext cx="9114540" cy="3160974"/>
            <a:chOff x="1567732" y="2095399"/>
            <a:chExt cx="9114540" cy="316097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261184D-0BBB-493B-8D50-097454958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7732" y="2095399"/>
              <a:ext cx="4704705" cy="3160974"/>
            </a:xfrm>
            <a:prstGeom prst="rect">
              <a:avLst/>
            </a:prstGeom>
          </p:spPr>
        </p:pic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50ACD2A6-52E2-44F4-AE34-29D47DE262C6}"/>
                </a:ext>
              </a:extLst>
            </p:cNvPr>
            <p:cNvSpPr txBox="1">
              <a:spLocks/>
            </p:cNvSpPr>
            <p:nvPr/>
          </p:nvSpPr>
          <p:spPr>
            <a:xfrm>
              <a:off x="7282409" y="3078251"/>
              <a:ext cx="339986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8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디자인 자체</a:t>
              </a:r>
              <a:r>
                <a:rPr lang="en-US" altLang="ko-KR" sz="48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!</a:t>
              </a:r>
              <a:endParaRPr lang="ko-KR" altLang="en-US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261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59259E-6 L -0.25 2.59259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4902B-5BD4-4257-B45E-257AF65D5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3362" y="2474751"/>
            <a:ext cx="4105275" cy="1035211"/>
          </a:xfrm>
        </p:spPr>
        <p:txBody>
          <a:bodyPr/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UX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4AC837C-5729-4BA4-B32D-EEE38DB9F657}"/>
              </a:ext>
            </a:extLst>
          </p:cNvPr>
          <p:cNvGrpSpPr/>
          <p:nvPr/>
        </p:nvGrpSpPr>
        <p:grpSpPr>
          <a:xfrm>
            <a:off x="2941672" y="2474750"/>
            <a:ext cx="6308653" cy="1035211"/>
            <a:chOff x="2941672" y="2474750"/>
            <a:chExt cx="6308653" cy="103521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7FAAD84-0A8B-462A-A465-A099E195F5D8}"/>
                </a:ext>
              </a:extLst>
            </p:cNvPr>
            <p:cNvSpPr/>
            <p:nvPr/>
          </p:nvSpPr>
          <p:spPr>
            <a:xfrm>
              <a:off x="4722870" y="2555712"/>
              <a:ext cx="2097247" cy="954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B6517786-07E5-4124-843E-67B721A22BE6}"/>
                </a:ext>
              </a:extLst>
            </p:cNvPr>
            <p:cNvSpPr txBox="1">
              <a:spLocks/>
            </p:cNvSpPr>
            <p:nvPr/>
          </p:nvSpPr>
          <p:spPr>
            <a:xfrm>
              <a:off x="2941672" y="2474750"/>
              <a:ext cx="6308653" cy="103521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User Experience</a:t>
              </a:r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1" name="제목 1">
            <a:extLst>
              <a:ext uri="{FF2B5EF4-FFF2-40B4-BE49-F238E27FC236}">
                <a16:creationId xmlns:a16="http://schemas.microsoft.com/office/drawing/2014/main" id="{5B500E49-CEB4-4262-ADCE-ABA0B6BEA1FB}"/>
              </a:ext>
            </a:extLst>
          </p:cNvPr>
          <p:cNvSpPr txBox="1">
            <a:spLocks/>
          </p:cNvSpPr>
          <p:nvPr/>
        </p:nvSpPr>
        <p:spPr>
          <a:xfrm>
            <a:off x="3327754" y="3487723"/>
            <a:ext cx="1375662" cy="5574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AD8265A-C705-49E3-AB73-BFA0758CC74D}"/>
              </a:ext>
            </a:extLst>
          </p:cNvPr>
          <p:cNvSpPr txBox="1">
            <a:spLocks/>
          </p:cNvSpPr>
          <p:nvPr/>
        </p:nvSpPr>
        <p:spPr>
          <a:xfrm>
            <a:off x="5867749" y="3487723"/>
            <a:ext cx="2097247" cy="5574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경험</a:t>
            </a:r>
          </a:p>
        </p:txBody>
      </p:sp>
    </p:spTree>
    <p:extLst>
      <p:ext uri="{BB962C8B-B14F-4D97-AF65-F5344CB8AC3E}">
        <p14:creationId xmlns:p14="http://schemas.microsoft.com/office/powerpoint/2010/main" val="383079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래픽 27">
            <a:extLst>
              <a:ext uri="{FF2B5EF4-FFF2-40B4-BE49-F238E27FC236}">
                <a16:creationId xmlns:a16="http://schemas.microsoft.com/office/drawing/2014/main" id="{35E5BC26-9350-4A60-B1A9-5D32D48AD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79195" y="2063338"/>
            <a:ext cx="5214005" cy="393545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B336014-B00D-4593-B00F-72A8BBF25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UX</a:t>
            </a:r>
            <a:endParaRPr lang="ko-KR" altLang="en-US" sz="4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E0245FE-DBF4-4AB0-AC57-64346728AC59}"/>
              </a:ext>
            </a:extLst>
          </p:cNvPr>
          <p:cNvSpPr/>
          <p:nvPr/>
        </p:nvSpPr>
        <p:spPr>
          <a:xfrm>
            <a:off x="4020457" y="5959512"/>
            <a:ext cx="5214005" cy="407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280059F-BC28-489F-9A1A-EE997CECBC55}"/>
              </a:ext>
            </a:extLst>
          </p:cNvPr>
          <p:cNvSpPr/>
          <p:nvPr/>
        </p:nvSpPr>
        <p:spPr>
          <a:xfrm>
            <a:off x="2438537" y="2957567"/>
            <a:ext cx="1352933" cy="407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A18E7168-0362-456A-879C-74C5E9E0E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750" y="3589782"/>
            <a:ext cx="2461857" cy="2461857"/>
          </a:xfr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5900F69C-150B-4C90-9771-147D2119F3BC}"/>
              </a:ext>
            </a:extLst>
          </p:cNvPr>
          <p:cNvGrpSpPr/>
          <p:nvPr/>
        </p:nvGrpSpPr>
        <p:grpSpPr>
          <a:xfrm>
            <a:off x="1495666" y="2631896"/>
            <a:ext cx="2208474" cy="3339800"/>
            <a:chOff x="1495666" y="2631896"/>
            <a:chExt cx="2208474" cy="3339800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2473923-B1ED-423A-A09C-0E803B3DD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1706" y="2770915"/>
              <a:ext cx="892434" cy="892434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A3BBE228-F153-41B6-8718-C79A3775D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2202" y="2631896"/>
              <a:ext cx="1489931" cy="1489931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853463F1-95BB-434E-AE51-FAFB90090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666" y="3897826"/>
              <a:ext cx="892434" cy="892434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E96C5E28-E40E-4867-904A-06BEC06EC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8387" y="4172024"/>
              <a:ext cx="1389536" cy="1389536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9345CE4E-B7FC-46D4-8876-A744FA52B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2574" y="4979022"/>
              <a:ext cx="992674" cy="9926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792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36014-B00D-4593-B00F-72A8BBF25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UX</a:t>
            </a:r>
            <a:endParaRPr lang="ko-KR" altLang="en-US" sz="4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27048D-C894-4D61-B168-AD3097695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787" y="2020692"/>
            <a:ext cx="4702426" cy="2555106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75ADA1B9-96D0-4D54-86F9-2E9DE85F1543}"/>
              </a:ext>
            </a:extLst>
          </p:cNvPr>
          <p:cNvGrpSpPr/>
          <p:nvPr/>
        </p:nvGrpSpPr>
        <p:grpSpPr>
          <a:xfrm>
            <a:off x="3420754" y="1852304"/>
            <a:ext cx="5350491" cy="3153392"/>
            <a:chOff x="2380616" y="2032000"/>
            <a:chExt cx="6878319" cy="405384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683182F-C822-4650-8060-A162A524CE65}"/>
                </a:ext>
              </a:extLst>
            </p:cNvPr>
            <p:cNvSpPr/>
            <p:nvPr/>
          </p:nvSpPr>
          <p:spPr>
            <a:xfrm>
              <a:off x="2380616" y="2032000"/>
              <a:ext cx="6878319" cy="40538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3C3C490-8E90-4F93-B90E-721E5A6C2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24125" y="2277752"/>
              <a:ext cx="6591300" cy="3067050"/>
            </a:xfrm>
            <a:prstGeom prst="rect">
              <a:avLst/>
            </a:prstGeom>
          </p:spPr>
        </p:pic>
      </p:grpSp>
      <p:sp>
        <p:nvSpPr>
          <p:cNvPr id="25" name="제목 1">
            <a:extLst>
              <a:ext uri="{FF2B5EF4-FFF2-40B4-BE49-F238E27FC236}">
                <a16:creationId xmlns:a16="http://schemas.microsoft.com/office/drawing/2014/main" id="{15D82282-FD2B-4DFC-820D-B67645ED1026}"/>
              </a:ext>
            </a:extLst>
          </p:cNvPr>
          <p:cNvSpPr txBox="1">
            <a:spLocks/>
          </p:cNvSpPr>
          <p:nvPr/>
        </p:nvSpPr>
        <p:spPr>
          <a:xfrm>
            <a:off x="4059274" y="4766963"/>
            <a:ext cx="3896006" cy="5574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사용자의 편의성</a:t>
            </a:r>
          </a:p>
        </p:txBody>
      </p:sp>
    </p:spTree>
    <p:extLst>
      <p:ext uri="{BB962C8B-B14F-4D97-AF65-F5344CB8AC3E}">
        <p14:creationId xmlns:p14="http://schemas.microsoft.com/office/powerpoint/2010/main" val="127446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3B229-B8D5-488F-A53D-EA6602E3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0460" y="2766218"/>
            <a:ext cx="4831080" cy="1325563"/>
          </a:xfrm>
        </p:spPr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디자이너만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UI &amp; UX 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6656D54-1967-4255-AFDD-F4362B9C3B2A}"/>
              </a:ext>
            </a:extLst>
          </p:cNvPr>
          <p:cNvGrpSpPr/>
          <p:nvPr/>
        </p:nvGrpSpPr>
        <p:grpSpPr>
          <a:xfrm>
            <a:off x="5058727" y="2391726"/>
            <a:ext cx="2074546" cy="2074546"/>
            <a:chOff x="4592955" y="2011680"/>
            <a:chExt cx="3006090" cy="300609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512305D-3C68-49F8-94B0-4325FA214AA8}"/>
                </a:ext>
              </a:extLst>
            </p:cNvPr>
            <p:cNvSpPr/>
            <p:nvPr/>
          </p:nvSpPr>
          <p:spPr>
            <a:xfrm rot="2700000">
              <a:off x="5987415" y="2011679"/>
              <a:ext cx="217170" cy="30060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695C34-144A-444B-B248-975C1E1EF1E2}"/>
                </a:ext>
              </a:extLst>
            </p:cNvPr>
            <p:cNvSpPr/>
            <p:nvPr/>
          </p:nvSpPr>
          <p:spPr>
            <a:xfrm rot="8100000">
              <a:off x="5987414" y="2011680"/>
              <a:ext cx="217170" cy="30060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E3D4E64-EA23-4902-9F38-50B3D2A0D2A1}"/>
              </a:ext>
            </a:extLst>
          </p:cNvPr>
          <p:cNvGrpSpPr/>
          <p:nvPr/>
        </p:nvGrpSpPr>
        <p:grpSpPr>
          <a:xfrm>
            <a:off x="1758314" y="1651633"/>
            <a:ext cx="8103870" cy="3554730"/>
            <a:chOff x="1758314" y="1457483"/>
            <a:chExt cx="8103870" cy="355473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0D4FC19-A6D4-4826-B1D4-06C861D3F781}"/>
                </a:ext>
              </a:extLst>
            </p:cNvPr>
            <p:cNvSpPr/>
            <p:nvPr/>
          </p:nvSpPr>
          <p:spPr>
            <a:xfrm>
              <a:off x="1758314" y="1457483"/>
              <a:ext cx="8103870" cy="35547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제목 1">
              <a:extLst>
                <a:ext uri="{FF2B5EF4-FFF2-40B4-BE49-F238E27FC236}">
                  <a16:creationId xmlns:a16="http://schemas.microsoft.com/office/drawing/2014/main" id="{F86FC481-078E-4E4D-B31C-B6873CA0F47A}"/>
                </a:ext>
              </a:extLst>
            </p:cNvPr>
            <p:cNvSpPr txBox="1">
              <a:spLocks/>
            </p:cNvSpPr>
            <p:nvPr/>
          </p:nvSpPr>
          <p:spPr>
            <a:xfrm>
              <a:off x="4949190" y="2501818"/>
              <a:ext cx="483108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모든 분야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749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6702</TotalTime>
  <Words>292</Words>
  <Application>Microsoft Office PowerPoint</Application>
  <PresentationFormat>와이드스크린</PresentationFormat>
  <Paragraphs>37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나눔고딕 Light</vt:lpstr>
      <vt:lpstr>나눔스퀘어_ac Bold</vt:lpstr>
      <vt:lpstr>나눔스퀘어라운드 Regular</vt:lpstr>
      <vt:lpstr>맑은 고딕</vt:lpstr>
      <vt:lpstr>Arial</vt:lpstr>
      <vt:lpstr>Calibri</vt:lpstr>
      <vt:lpstr>Calibri Light</vt:lpstr>
      <vt:lpstr>Office Theme</vt:lpstr>
      <vt:lpstr>UI &amp; UX 란?</vt:lpstr>
      <vt:lpstr>UI &amp; UX 란?</vt:lpstr>
      <vt:lpstr>UI</vt:lpstr>
      <vt:lpstr>UI</vt:lpstr>
      <vt:lpstr>UX</vt:lpstr>
      <vt:lpstr>UX</vt:lpstr>
      <vt:lpstr>UX</vt:lpstr>
      <vt:lpstr>디자이너만 UI &amp; UX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&amp; UX 란?</dc:title>
  <dc:creator>user</dc:creator>
  <cp:lastModifiedBy>user</cp:lastModifiedBy>
  <cp:revision>21</cp:revision>
  <dcterms:created xsi:type="dcterms:W3CDTF">2021-04-16T09:54:15Z</dcterms:created>
  <dcterms:modified xsi:type="dcterms:W3CDTF">2021-05-11T14:16:07Z</dcterms:modified>
</cp:coreProperties>
</file>