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58" r:id="rId4"/>
    <p:sldId id="278" r:id="rId5"/>
    <p:sldId id="279" r:id="rId6"/>
    <p:sldId id="260" r:id="rId7"/>
    <p:sldId id="261" r:id="rId8"/>
    <p:sldId id="267" r:id="rId9"/>
    <p:sldId id="264" r:id="rId10"/>
    <p:sldId id="265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93" autoAdjust="0"/>
  </p:normalViewPr>
  <p:slideViewPr>
    <p:cSldViewPr snapToGrid="0">
      <p:cViewPr>
        <p:scale>
          <a:sx n="66" d="100"/>
          <a:sy n="66" d="100"/>
        </p:scale>
        <p:origin x="-19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32CA-6AB7-4B5C-9E72-EEF789A6554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D25D4-CD71-474C-A1DC-986EEF560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 웹페이지를 볼 수 있게 해주는 프로그램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0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마크앤드리슨</a:t>
            </a:r>
            <a:r>
              <a:rPr lang="en-US" altLang="ko-KR" dirty="0"/>
              <a:t>. </a:t>
            </a:r>
            <a:r>
              <a:rPr lang="ko-KR" altLang="en-US" dirty="0" err="1"/>
              <a:t>이사람이</a:t>
            </a:r>
            <a:r>
              <a:rPr lang="ko-KR" altLang="en-US" dirty="0"/>
              <a:t> 최초로 그림과 텍스트를 함께 보여주는 브라우저를 </a:t>
            </a:r>
            <a:r>
              <a:rPr lang="ko-KR" altLang="en-US" dirty="0" err="1"/>
              <a:t>만들엇습니다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그게 바로 모자이크 웹 브라우저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앤드리슨의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 회사가 모자이크의 소유권을 주장하자 마크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앤드리슨은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넷스케이프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회사를 설립하고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네비게이터를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1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마이크로소프트에서는 모자이크를 발전시켜 익스플로러를 탄생시켰습니다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앤드류슨의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 회사에서 모자이크를 매각해서요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네비게이터는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시장 점유율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네비게이터를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쉽게 이기진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못했쬬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전략을 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0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전략으로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네비게이터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익스플로러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점유율이 역전됩니다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4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전략은 세가지였습니다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어찌보면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치사하죠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16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넷스케이프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개발이 종료하게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뒤를 파이어폭스가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잇게됩니다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61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구글이 크롬을 출시하고요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3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파이어폭스 점유율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8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크롬과 파이어폭스 버전이 많이 업데이트 됐습니다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인터넷익스플로워는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업데이트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할수없ㅅ엇읍니다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무거웠기때문입니다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44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 인터넷 익스플로러는 </a:t>
            </a:r>
            <a:r>
              <a:rPr lang="ko-KR" altLang="en-US" dirty="0" err="1"/>
              <a:t>개발중지선언을합니다</a:t>
            </a:r>
            <a:r>
              <a:rPr lang="en-US" altLang="ko-KR" dirty="0"/>
              <a:t>. </a:t>
            </a:r>
            <a:r>
              <a:rPr lang="ko-KR" altLang="en-US" dirty="0"/>
              <a:t>단 지원중지는 하지않고요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3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여기에 웹이 붙어서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페이지를 둘러볼 수 있게 해주는 프로그램을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86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브라우저의역사를</a:t>
            </a:r>
            <a:r>
              <a:rPr lang="ko-KR" altLang="en-US" dirty="0"/>
              <a:t> </a:t>
            </a:r>
            <a:r>
              <a:rPr lang="ko-KR" altLang="en-US" dirty="0" err="1"/>
              <a:t>알아봈습니다</a:t>
            </a:r>
            <a:r>
              <a:rPr lang="en-US" altLang="ko-KR" dirty="0"/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크롬의 점유율이 상승하고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점유율이 하강한 이유는 크롬은 가벼웠고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무거웠기 때문이었다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가볍게 간단하게 짜는 연습을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교훈을 남기면서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마무리하겠씁니다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5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/>
              <a:t>오페라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2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요즘잘안쓰죠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보시면 쭉쭉 내려갑니다 대체 왜 이렇게 됐을까요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67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웹브라우저의</a:t>
            </a:r>
            <a:r>
              <a:rPr lang="ko-KR" altLang="en-US" dirty="0"/>
              <a:t> </a:t>
            </a:r>
            <a:r>
              <a:rPr lang="ko-KR" altLang="en-US" dirty="0" err="1"/>
              <a:t>역사가쭉있습니다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진짜간단하게볼게용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66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그중에</a:t>
            </a:r>
            <a:r>
              <a:rPr lang="ko-KR" altLang="en-US" dirty="0"/>
              <a:t> 이제 전 </a:t>
            </a:r>
            <a:r>
              <a:rPr lang="ko-KR" altLang="en-US" dirty="0" err="1"/>
              <a:t>웹브라우저</a:t>
            </a:r>
            <a:r>
              <a:rPr lang="ko-KR" altLang="en-US" dirty="0"/>
              <a:t> 역사의 시작점을 </a:t>
            </a:r>
            <a:r>
              <a:rPr lang="ko-KR" altLang="en-US" dirty="0" err="1"/>
              <a:t>살펴볼것입니다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CERN</a:t>
            </a:r>
            <a:r>
              <a:rPr lang="ko-KR" altLang="en-US" dirty="0"/>
              <a:t>이라는 </a:t>
            </a:r>
            <a:r>
              <a:rPr lang="ko-KR" altLang="en-US" dirty="0" err="1"/>
              <a:t>회사가있습니다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CERN</a:t>
            </a:r>
            <a:r>
              <a:rPr lang="ko-KR" altLang="en-US" dirty="0"/>
              <a:t>의 연구원들은 각자 실험데이터를 저장하고 공유하는데 서로 연구정보 </a:t>
            </a:r>
            <a:r>
              <a:rPr lang="ko-KR" altLang="en-US" dirty="0" err="1"/>
              <a:t>얻는것이</a:t>
            </a:r>
            <a:r>
              <a:rPr lang="ko-KR" altLang="en-US" dirty="0"/>
              <a:t> 힘들었다</a:t>
            </a:r>
            <a:r>
              <a:rPr lang="en-US" altLang="ko-KR" dirty="0"/>
              <a:t>. </a:t>
            </a:r>
            <a:r>
              <a:rPr lang="ko-KR" altLang="en-US" dirty="0"/>
              <a:t>그리고 회사 내 인사이동이 많아지고 서류도 자주 분실됩니다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그렇게 정보 공유가 어려워지자 전화를 걸어 서류를 받는게 더 </a:t>
            </a:r>
            <a:r>
              <a:rPr lang="ko-KR" altLang="en-US" dirty="0" err="1"/>
              <a:t>쉬운상황이었습니다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7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Tim Berners-Lee</a:t>
            </a:r>
            <a:r>
              <a:rPr lang="ko-KR" altLang="en-US" dirty="0"/>
              <a:t>는 </a:t>
            </a:r>
            <a:r>
              <a:rPr lang="ko-KR" altLang="en-US" dirty="0" err="1"/>
              <a:t>하이퍼</a:t>
            </a:r>
            <a:r>
              <a:rPr lang="ko-KR" altLang="en-US" dirty="0"/>
              <a:t> 텍스트 프로젝트라는 걸 시작합니다</a:t>
            </a:r>
            <a:r>
              <a:rPr lang="en-US" altLang="ko-KR" dirty="0"/>
              <a:t>/ </a:t>
            </a:r>
          </a:p>
          <a:p>
            <a:r>
              <a:rPr lang="ko-KR" altLang="en-US" dirty="0"/>
              <a:t>이는 자료들을 컴퓨터에 저장해 직원 정보에 바로 접근할 수 있게 합니다 </a:t>
            </a:r>
            <a:r>
              <a:rPr lang="ko-KR" altLang="en-US" dirty="0" err="1"/>
              <a:t>성곡적으로요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회사에서 시작하는데 너무 편리해서 </a:t>
            </a:r>
            <a:r>
              <a:rPr lang="en-US" altLang="ko-KR" dirty="0"/>
              <a:t>/ </a:t>
            </a:r>
            <a:r>
              <a:rPr lang="ko-KR" altLang="en-US" dirty="0"/>
              <a:t>전세계에서 사용한다면 </a:t>
            </a:r>
            <a:r>
              <a:rPr lang="ko-KR" altLang="en-US" dirty="0" err="1"/>
              <a:t>어떨까라는</a:t>
            </a:r>
            <a:r>
              <a:rPr lang="ko-KR" altLang="en-US" dirty="0"/>
              <a:t> 생각을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1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전세계라면 규칙이 필요하죠 그 규칙이 바로 </a:t>
            </a:r>
            <a:r>
              <a:rPr lang="en-US" altLang="ko-KR" dirty="0"/>
              <a:t>HTTP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WWW </a:t>
            </a:r>
            <a:r>
              <a:rPr lang="ko-KR" altLang="en-US" dirty="0"/>
              <a:t>프로젝트도 제시됩니다</a:t>
            </a:r>
            <a:r>
              <a:rPr lang="en-US" altLang="ko-KR" dirty="0"/>
              <a:t>. </a:t>
            </a:r>
            <a:r>
              <a:rPr lang="ko-KR" altLang="en-US" dirty="0"/>
              <a:t>여러분들이 아는 그 </a:t>
            </a:r>
            <a:r>
              <a:rPr lang="en-US" altLang="ko-KR" dirty="0"/>
              <a:t>WWW, World Wide Web </a:t>
            </a:r>
            <a:r>
              <a:rPr lang="ko-KR" altLang="en-US" dirty="0" err="1"/>
              <a:t>맞스비다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25D4-CD71-474C-A1DC-986EEF5604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6AA00-E969-45D7-B356-5D304794E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583E1-0027-40B9-8EEA-716396DD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5D2B-6728-47AC-8F77-03118411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5F523-FAFB-4EE2-93E0-FBC7467D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364D-ABBA-4517-A0EC-102B34D9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18CA2-634D-40FB-BBC7-102D320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40160-935F-4A7B-9724-E9109CC9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8380C-A0CA-4061-B3CF-42898D05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FE766-987A-4CEA-9582-994D67F6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A58FD-1885-4A46-81B0-52ED703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9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C2E153-0D3D-43D8-BB58-3D97B5864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A4915-AF75-4905-B009-CA22D61F0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290C4-BDA5-43D6-911D-C33BFDE1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667C9-C003-4182-A911-A4C83957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BD036-8487-47C7-BEF6-46BABE30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4B86A-960A-4A50-8539-26A1DA9F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B414B-6DFA-4E37-B0A4-2659030C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3CD82-86F5-4112-A80B-08C71815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CB3DD-EBA8-4447-97C9-884122E2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6B07B-5C15-44B5-A170-978EE6DC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2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7C03-227F-4F16-9D28-899607AA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C832F-2A81-43D3-AC4B-0578E576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0550E-1AA5-4EFA-A725-7F2869A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300F-E4CF-42EA-A465-6B8D2CFE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00BA2-A6DB-40B8-AAF0-D575E004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0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C261B-7FD4-47B2-B2B3-67BEF4BF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E134D-93F3-42FA-B86F-14F1A2574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50A24-9889-4771-AE4B-8702CE5E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C48CD-1D98-46D8-8688-5407D4C3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388C1-E649-45F0-B409-A384237E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3B0CD-2EEC-4F3D-A752-5C8E5B46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4045-472E-40B0-A696-4014B81A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3514E-DAA5-4FD7-A7C9-809A4295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C571F-1218-4922-AD0E-E7EAF33A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58878E-6B65-4DE0-AC87-5CA94FE6F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EB13E2-A504-4E8F-B67F-EB13D34ED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126471-D1A8-450A-BD29-097D2EC6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0919A-8128-428C-9403-08C695F8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9D6D7-D2A6-4FC2-B6F5-2047AE16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1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8B51-F382-4589-8CBB-F2C2681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AE79A0-3AFC-4600-8D8A-806FBDB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789B4-D863-4950-B66D-6C062586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A863D-4C17-49A1-A361-170E81AF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E48EDE-BD3F-4A93-B1E4-DFB68848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3A8A-0571-4638-BBB3-4E90A80B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FFA06-892D-49DB-A7AF-73B9A1B0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2775F-116A-4FDC-BBB6-C2D0B536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38F9-4785-4374-9E15-AA243C61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5EA35-A3EB-43F6-9FDA-8B74620C5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D68BB-41A2-4296-8BB4-0430B1ED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AA12C-52D3-46B0-9F8E-79907A8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8F300-748A-4B7F-A242-3625BC38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3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4E15-EB0C-4F16-BD53-F1665A19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82C0F-41BC-4FA8-AB54-ECA439BD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FC05A-F321-4161-96CD-DFF93BDC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09F1B-20CF-41AD-8EF6-9F3DC9EF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A43FF-2779-4FAA-8923-9B5D5418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76BB3-8451-4643-AD5B-AB428C98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B6321-E6D0-4AEC-B649-BED2B301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D7CD9-7D9B-4142-A821-6D25BFFE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74C0A-DA09-4C14-AD1E-B08E6FB15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FCA-4AE6-42E5-A4F1-EDBAFFAFCB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0FDA9-550B-4FEB-9DD6-EA5675F0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199FE-705E-485A-86ED-C7F59DC66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7EF2-9C61-4A79-B7BB-F5A61B92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FC098-DBC2-44C1-A3E8-5BEF62FAA360}"/>
              </a:ext>
            </a:extLst>
          </p:cNvPr>
          <p:cNvSpPr txBox="1"/>
          <p:nvPr/>
        </p:nvSpPr>
        <p:spPr>
          <a:xfrm>
            <a:off x="4734428" y="3214997"/>
            <a:ext cx="272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웹 </a:t>
            </a:r>
            <a:r>
              <a:rPr lang="ko-KR" altLang="en-US" sz="3600" dirty="0"/>
              <a:t>브라우저</a:t>
            </a:r>
          </a:p>
        </p:txBody>
      </p:sp>
    </p:spTree>
    <p:extLst>
      <p:ext uri="{BB962C8B-B14F-4D97-AF65-F5344CB8AC3E}">
        <p14:creationId xmlns:p14="http://schemas.microsoft.com/office/powerpoint/2010/main" val="367831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FED0AE-03F2-4310-8F03-C5A51C16E548}"/>
              </a:ext>
            </a:extLst>
          </p:cNvPr>
          <p:cNvSpPr txBox="1"/>
          <p:nvPr/>
        </p:nvSpPr>
        <p:spPr>
          <a:xfrm>
            <a:off x="2629597" y="349135"/>
            <a:ext cx="2626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영국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9B5CB-16A5-482D-ACFB-ACBE60C66068}"/>
              </a:ext>
            </a:extLst>
          </p:cNvPr>
          <p:cNvSpPr txBox="1"/>
          <p:nvPr/>
        </p:nvSpPr>
        <p:spPr>
          <a:xfrm>
            <a:off x="748145" y="349135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1989</a:t>
            </a:r>
            <a:r>
              <a:rPr lang="ko-KR" altLang="en-US" sz="4000" dirty="0"/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6B556-DA09-43C0-A8CA-27128716FCD2}"/>
              </a:ext>
            </a:extLst>
          </p:cNvPr>
          <p:cNvSpPr txBox="1"/>
          <p:nvPr/>
        </p:nvSpPr>
        <p:spPr>
          <a:xfrm>
            <a:off x="767545" y="129955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89351-F55F-46D7-97FD-9A276CD7BD81}"/>
              </a:ext>
            </a:extLst>
          </p:cNvPr>
          <p:cNvSpPr txBox="1"/>
          <p:nvPr/>
        </p:nvSpPr>
        <p:spPr>
          <a:xfrm>
            <a:off x="767545" y="223057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79E08-C4C8-4256-B9DA-0A6FEF6A44B9}"/>
              </a:ext>
            </a:extLst>
          </p:cNvPr>
          <p:cNvSpPr txBox="1"/>
          <p:nvPr/>
        </p:nvSpPr>
        <p:spPr>
          <a:xfrm>
            <a:off x="786945" y="311448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CF5BE-8066-4D9B-95B8-CB63070E2E03}"/>
              </a:ext>
            </a:extLst>
          </p:cNvPr>
          <p:cNvSpPr txBox="1"/>
          <p:nvPr/>
        </p:nvSpPr>
        <p:spPr>
          <a:xfrm>
            <a:off x="786945" y="399840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6976-A2CD-4BED-A2D9-13B98E549192}"/>
              </a:ext>
            </a:extLst>
          </p:cNvPr>
          <p:cNvSpPr txBox="1"/>
          <p:nvPr/>
        </p:nvSpPr>
        <p:spPr>
          <a:xfrm>
            <a:off x="767545" y="488231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74EB6-174D-4551-8F07-B43FDD6FAA25}"/>
              </a:ext>
            </a:extLst>
          </p:cNvPr>
          <p:cNvSpPr txBox="1"/>
          <p:nvPr/>
        </p:nvSpPr>
        <p:spPr>
          <a:xfrm>
            <a:off x="748145" y="580026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45736-0B59-4FAC-9497-6421DD7ACC1E}"/>
              </a:ext>
            </a:extLst>
          </p:cNvPr>
          <p:cNvSpPr txBox="1"/>
          <p:nvPr/>
        </p:nvSpPr>
        <p:spPr>
          <a:xfrm>
            <a:off x="753695" y="68587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6BCD3-690E-4A25-9773-E128DAF7839E}"/>
              </a:ext>
            </a:extLst>
          </p:cNvPr>
          <p:cNvSpPr txBox="1"/>
          <p:nvPr/>
        </p:nvSpPr>
        <p:spPr>
          <a:xfrm>
            <a:off x="734295" y="77766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3530F-6B5C-40A7-B9F8-BD7A3B104BB1}"/>
              </a:ext>
            </a:extLst>
          </p:cNvPr>
          <p:cNvSpPr txBox="1"/>
          <p:nvPr/>
        </p:nvSpPr>
        <p:spPr>
          <a:xfrm>
            <a:off x="3943008" y="351744"/>
            <a:ext cx="601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하이퍼</a:t>
            </a:r>
            <a:r>
              <a:rPr lang="ko-KR" altLang="en-US" sz="4000" dirty="0"/>
              <a:t> 텍스트 프로젝트</a:t>
            </a:r>
          </a:p>
        </p:txBody>
      </p:sp>
      <p:pic>
        <p:nvPicPr>
          <p:cNvPr id="3076" name="Picture 4" descr="지구 이미지 _사진 400238923 무료 다운로드_lovepik.com">
            <a:extLst>
              <a:ext uri="{FF2B5EF4-FFF2-40B4-BE49-F238E27FC236}">
                <a16:creationId xmlns:a16="http://schemas.microsoft.com/office/drawing/2014/main" id="{D19F5716-D8BF-4E2C-9D4A-4F0165D3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71" y="1746172"/>
            <a:ext cx="3840474" cy="38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14F7CD-C557-4E8D-B5E3-512958657A7F}"/>
              </a:ext>
            </a:extLst>
          </p:cNvPr>
          <p:cNvSpPr txBox="1"/>
          <p:nvPr/>
        </p:nvSpPr>
        <p:spPr>
          <a:xfrm>
            <a:off x="7486990" y="1876631"/>
            <a:ext cx="268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HTTP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C25A5-2941-42FD-9EB0-5787381D6F96}"/>
              </a:ext>
            </a:extLst>
          </p:cNvPr>
          <p:cNvSpPr txBox="1"/>
          <p:nvPr/>
        </p:nvSpPr>
        <p:spPr>
          <a:xfrm>
            <a:off x="6475603" y="4274424"/>
            <a:ext cx="470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WWW </a:t>
            </a:r>
            <a:r>
              <a:rPr lang="ko-KR" altLang="en-US" sz="4000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78627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76EC12-28E5-42E8-8025-3D07EE60076C}"/>
              </a:ext>
            </a:extLst>
          </p:cNvPr>
          <p:cNvSpPr txBox="1"/>
          <p:nvPr/>
        </p:nvSpPr>
        <p:spPr>
          <a:xfrm>
            <a:off x="767545" y="308953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1993</a:t>
            </a:r>
            <a:r>
              <a:rPr lang="ko-KR" altLang="en-US" sz="4000" dirty="0"/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A11CB-5AB4-4744-8D67-8316951ED78A}"/>
              </a:ext>
            </a:extLst>
          </p:cNvPr>
          <p:cNvSpPr txBox="1"/>
          <p:nvPr/>
        </p:nvSpPr>
        <p:spPr>
          <a:xfrm>
            <a:off x="767545" y="123997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9315A-4049-4968-B341-D848ACF31D83}"/>
              </a:ext>
            </a:extLst>
          </p:cNvPr>
          <p:cNvSpPr txBox="1"/>
          <p:nvPr/>
        </p:nvSpPr>
        <p:spPr>
          <a:xfrm>
            <a:off x="786945" y="212388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28BB0-92B6-4C58-9A72-49654E97A9FC}"/>
              </a:ext>
            </a:extLst>
          </p:cNvPr>
          <p:cNvSpPr txBox="1"/>
          <p:nvPr/>
        </p:nvSpPr>
        <p:spPr>
          <a:xfrm>
            <a:off x="786945" y="300780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D1A77-FCCD-4A65-A556-E4AC31670CA4}"/>
              </a:ext>
            </a:extLst>
          </p:cNvPr>
          <p:cNvSpPr txBox="1"/>
          <p:nvPr/>
        </p:nvSpPr>
        <p:spPr>
          <a:xfrm>
            <a:off x="767545" y="389171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12F69-DA69-4998-94A6-61853E1F1142}"/>
              </a:ext>
            </a:extLst>
          </p:cNvPr>
          <p:cNvSpPr txBox="1"/>
          <p:nvPr/>
        </p:nvSpPr>
        <p:spPr>
          <a:xfrm>
            <a:off x="748145" y="480966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076F9-F488-437D-823D-7D557A7FF44B}"/>
              </a:ext>
            </a:extLst>
          </p:cNvPr>
          <p:cNvSpPr txBox="1"/>
          <p:nvPr/>
        </p:nvSpPr>
        <p:spPr>
          <a:xfrm>
            <a:off x="753695" y="58681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722A0-E91B-4575-A4EB-C8C5E9527886}"/>
              </a:ext>
            </a:extLst>
          </p:cNvPr>
          <p:cNvSpPr txBox="1"/>
          <p:nvPr/>
        </p:nvSpPr>
        <p:spPr>
          <a:xfrm>
            <a:off x="734295" y="67860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429FF-326C-4B4E-BBCF-8C2D30DC16D5}"/>
              </a:ext>
            </a:extLst>
          </p:cNvPr>
          <p:cNvSpPr txBox="1"/>
          <p:nvPr/>
        </p:nvSpPr>
        <p:spPr>
          <a:xfrm>
            <a:off x="2629596" y="329162"/>
            <a:ext cx="5142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Marc Andreessen</a:t>
            </a:r>
            <a:endParaRPr lang="ko-KR" altLang="en-US" sz="4000" dirty="0"/>
          </a:p>
        </p:txBody>
      </p:sp>
      <p:pic>
        <p:nvPicPr>
          <p:cNvPr id="6146" name="Picture 2" descr="모자이크 (웹 브라우저) - 위키백과, 우리 모두의 백과사전">
            <a:extLst>
              <a:ext uri="{FF2B5EF4-FFF2-40B4-BE49-F238E27FC236}">
                <a16:creationId xmlns:a16="http://schemas.microsoft.com/office/drawing/2014/main" id="{92403BC5-CE7B-42FE-9515-EFA27E77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6" y="1853182"/>
            <a:ext cx="5945187" cy="438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osaic turns 25: The beginning of the modern web | ZDNet">
            <a:extLst>
              <a:ext uri="{FF2B5EF4-FFF2-40B4-BE49-F238E27FC236}">
                <a16:creationId xmlns:a16="http://schemas.microsoft.com/office/drawing/2014/main" id="{382030EF-FC47-4918-9CF2-69419387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48" y="1239974"/>
            <a:ext cx="5142804" cy="44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87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6CB434-182E-4BB7-9D8F-34FE5533C254}"/>
              </a:ext>
            </a:extLst>
          </p:cNvPr>
          <p:cNvSpPr txBox="1"/>
          <p:nvPr/>
        </p:nvSpPr>
        <p:spPr>
          <a:xfrm>
            <a:off x="748145" y="-641465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429FF-326C-4B4E-BBCF-8C2D30DC16D5}"/>
              </a:ext>
            </a:extLst>
          </p:cNvPr>
          <p:cNvSpPr txBox="1"/>
          <p:nvPr/>
        </p:nvSpPr>
        <p:spPr>
          <a:xfrm>
            <a:off x="2629596" y="329162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네비게이터</a:t>
            </a:r>
            <a:r>
              <a:rPr lang="en-US" altLang="ko-KR" sz="4000" dirty="0"/>
              <a:t>vs</a:t>
            </a:r>
            <a:r>
              <a:rPr lang="ko-KR" altLang="en-US" sz="4000" dirty="0"/>
              <a:t>익스플로러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307B6-09B9-4658-85DC-B337AA2E74C8}"/>
              </a:ext>
            </a:extLst>
          </p:cNvPr>
          <p:cNvSpPr txBox="1"/>
          <p:nvPr/>
        </p:nvSpPr>
        <p:spPr>
          <a:xfrm>
            <a:off x="767545" y="-58639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1666-F2F3-492E-AA29-675ACF37F95D}"/>
              </a:ext>
            </a:extLst>
          </p:cNvPr>
          <p:cNvSpPr txBox="1"/>
          <p:nvPr/>
        </p:nvSpPr>
        <p:spPr>
          <a:xfrm>
            <a:off x="767545" y="344624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1994</a:t>
            </a:r>
            <a:r>
              <a:rPr lang="ko-KR" altLang="en-US" sz="4000" dirty="0"/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0552D-33B5-4457-839A-F78785B77924}"/>
              </a:ext>
            </a:extLst>
          </p:cNvPr>
          <p:cNvSpPr txBox="1"/>
          <p:nvPr/>
        </p:nvSpPr>
        <p:spPr>
          <a:xfrm>
            <a:off x="786945" y="122853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A651C-0C51-4E93-9484-66AD4D94D3C0}"/>
              </a:ext>
            </a:extLst>
          </p:cNvPr>
          <p:cNvSpPr txBox="1"/>
          <p:nvPr/>
        </p:nvSpPr>
        <p:spPr>
          <a:xfrm>
            <a:off x="786945" y="211245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2761A-FB89-4AAA-AB03-66EDC20027DC}"/>
              </a:ext>
            </a:extLst>
          </p:cNvPr>
          <p:cNvSpPr txBox="1"/>
          <p:nvPr/>
        </p:nvSpPr>
        <p:spPr>
          <a:xfrm>
            <a:off x="767545" y="299636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B8911-2F30-4D92-B1B2-F33342476872}"/>
              </a:ext>
            </a:extLst>
          </p:cNvPr>
          <p:cNvSpPr txBox="1"/>
          <p:nvPr/>
        </p:nvSpPr>
        <p:spPr>
          <a:xfrm>
            <a:off x="748145" y="391431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D8759-F7BA-495B-8FBD-35BE3293464E}"/>
              </a:ext>
            </a:extLst>
          </p:cNvPr>
          <p:cNvSpPr txBox="1"/>
          <p:nvPr/>
        </p:nvSpPr>
        <p:spPr>
          <a:xfrm>
            <a:off x="753695" y="49727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61F94-5802-4773-BA5A-0C4FAEAFA8D9}"/>
              </a:ext>
            </a:extLst>
          </p:cNvPr>
          <p:cNvSpPr txBox="1"/>
          <p:nvPr/>
        </p:nvSpPr>
        <p:spPr>
          <a:xfrm>
            <a:off x="734295" y="589074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pic>
        <p:nvPicPr>
          <p:cNvPr id="9218" name="Picture 2" descr="attachment/netsc...">
            <a:extLst>
              <a:ext uri="{FF2B5EF4-FFF2-40B4-BE49-F238E27FC236}">
                <a16:creationId xmlns:a16="http://schemas.microsoft.com/office/drawing/2014/main" id="{82125132-C878-4522-A9BC-BD547D8E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848325"/>
            <a:ext cx="4305599" cy="450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A429FF-326C-4B4E-BBCF-8C2D30DC16D5}"/>
              </a:ext>
            </a:extLst>
          </p:cNvPr>
          <p:cNvSpPr txBox="1"/>
          <p:nvPr/>
        </p:nvSpPr>
        <p:spPr>
          <a:xfrm>
            <a:off x="2629596" y="329162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네비게이터</a:t>
            </a:r>
            <a:r>
              <a:rPr lang="en-US" altLang="ko-KR" sz="4000" dirty="0"/>
              <a:t>vs</a:t>
            </a:r>
            <a:r>
              <a:rPr lang="ko-KR" altLang="en-US" sz="4000" dirty="0"/>
              <a:t>익스플로러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307B6-09B9-4658-85DC-B337AA2E74C8}"/>
              </a:ext>
            </a:extLst>
          </p:cNvPr>
          <p:cNvSpPr txBox="1"/>
          <p:nvPr/>
        </p:nvSpPr>
        <p:spPr>
          <a:xfrm>
            <a:off x="767544" y="-586397"/>
            <a:ext cx="32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1993</a:t>
            </a:r>
            <a:r>
              <a:rPr lang="ko-KR" altLang="en-US" dirty="0"/>
              <a:t>년 점유율 역전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1666-F2F3-492E-AA29-675ACF37F95D}"/>
              </a:ext>
            </a:extLst>
          </p:cNvPr>
          <p:cNvSpPr txBox="1"/>
          <p:nvPr/>
        </p:nvSpPr>
        <p:spPr>
          <a:xfrm>
            <a:off x="767545" y="344624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1994</a:t>
            </a:r>
            <a:r>
              <a:rPr lang="ko-KR" altLang="en-US" sz="4000" dirty="0"/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0552D-33B5-4457-839A-F78785B77924}"/>
              </a:ext>
            </a:extLst>
          </p:cNvPr>
          <p:cNvSpPr txBox="1"/>
          <p:nvPr/>
        </p:nvSpPr>
        <p:spPr>
          <a:xfrm>
            <a:off x="786945" y="122853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A651C-0C51-4E93-9484-66AD4D94D3C0}"/>
              </a:ext>
            </a:extLst>
          </p:cNvPr>
          <p:cNvSpPr txBox="1"/>
          <p:nvPr/>
        </p:nvSpPr>
        <p:spPr>
          <a:xfrm>
            <a:off x="786945" y="211245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2761A-FB89-4AAA-AB03-66EDC20027DC}"/>
              </a:ext>
            </a:extLst>
          </p:cNvPr>
          <p:cNvSpPr txBox="1"/>
          <p:nvPr/>
        </p:nvSpPr>
        <p:spPr>
          <a:xfrm>
            <a:off x="767545" y="299636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B8911-2F30-4D92-B1B2-F33342476872}"/>
              </a:ext>
            </a:extLst>
          </p:cNvPr>
          <p:cNvSpPr txBox="1"/>
          <p:nvPr/>
        </p:nvSpPr>
        <p:spPr>
          <a:xfrm>
            <a:off x="748145" y="391431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D8759-F7BA-495B-8FBD-35BE3293464E}"/>
              </a:ext>
            </a:extLst>
          </p:cNvPr>
          <p:cNvSpPr txBox="1"/>
          <p:nvPr/>
        </p:nvSpPr>
        <p:spPr>
          <a:xfrm>
            <a:off x="753695" y="49727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61F94-5802-4773-BA5A-0C4FAEAFA8D9}"/>
              </a:ext>
            </a:extLst>
          </p:cNvPr>
          <p:cNvSpPr txBox="1"/>
          <p:nvPr/>
        </p:nvSpPr>
        <p:spPr>
          <a:xfrm>
            <a:off x="734295" y="589074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3E031-A4FA-42D2-AE8D-ECB9CEC50FD4}"/>
              </a:ext>
            </a:extLst>
          </p:cNvPr>
          <p:cNvSpPr txBox="1"/>
          <p:nvPr/>
        </p:nvSpPr>
        <p:spPr>
          <a:xfrm>
            <a:off x="3271401" y="1638343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80%</a:t>
            </a:r>
            <a:endParaRPr lang="ko-KR" altLang="en-US" sz="4000" dirty="0"/>
          </a:p>
        </p:txBody>
      </p:sp>
      <p:pic>
        <p:nvPicPr>
          <p:cNvPr id="10242" name="Picture 2" descr="Netscape icon">
            <a:extLst>
              <a:ext uri="{FF2B5EF4-FFF2-40B4-BE49-F238E27FC236}">
                <a16:creationId xmlns:a16="http://schemas.microsoft.com/office/drawing/2014/main" id="{2ED66D9D-ACE4-4E79-9793-B92C86DC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16" y="2424327"/>
            <a:ext cx="2979971" cy="29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S 인터넷 익스플로러, 오피스 지원 순차적으로 중단 - 조선비즈">
            <a:extLst>
              <a:ext uri="{FF2B5EF4-FFF2-40B4-BE49-F238E27FC236}">
                <a16:creationId xmlns:a16="http://schemas.microsoft.com/office/drawing/2014/main" id="{84D017CA-879A-49CE-A7AA-CE1BBBC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16" y="3181035"/>
            <a:ext cx="1526934" cy="152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A429FF-326C-4B4E-BBCF-8C2D30DC16D5}"/>
              </a:ext>
            </a:extLst>
          </p:cNvPr>
          <p:cNvSpPr txBox="1"/>
          <p:nvPr/>
        </p:nvSpPr>
        <p:spPr>
          <a:xfrm>
            <a:off x="2629597" y="485999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점유율 역전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20EAA-B735-419C-9562-70EFDF87D9AB}"/>
              </a:ext>
            </a:extLst>
          </p:cNvPr>
          <p:cNvSpPr txBox="1"/>
          <p:nvPr/>
        </p:nvSpPr>
        <p:spPr>
          <a:xfrm>
            <a:off x="767545" y="-131029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D931E-0BD4-4552-9C40-1430179961BD}"/>
              </a:ext>
            </a:extLst>
          </p:cNvPr>
          <p:cNvSpPr txBox="1"/>
          <p:nvPr/>
        </p:nvSpPr>
        <p:spPr>
          <a:xfrm>
            <a:off x="767545" y="-37927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3756-6785-4F77-A8E7-D5B50721ADE5}"/>
              </a:ext>
            </a:extLst>
          </p:cNvPr>
          <p:cNvSpPr txBox="1"/>
          <p:nvPr/>
        </p:nvSpPr>
        <p:spPr>
          <a:xfrm>
            <a:off x="786945" y="504639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1998</a:t>
            </a:r>
            <a:r>
              <a:rPr lang="ko-KR" altLang="en-US" sz="4000" dirty="0"/>
              <a:t>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DABAD-4F74-44AD-9332-A0C1C643F6B3}"/>
              </a:ext>
            </a:extLst>
          </p:cNvPr>
          <p:cNvSpPr txBox="1"/>
          <p:nvPr/>
        </p:nvSpPr>
        <p:spPr>
          <a:xfrm>
            <a:off x="786945" y="138855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563EA-A534-4194-BC08-1258B1787C55}"/>
              </a:ext>
            </a:extLst>
          </p:cNvPr>
          <p:cNvSpPr txBox="1"/>
          <p:nvPr/>
        </p:nvSpPr>
        <p:spPr>
          <a:xfrm>
            <a:off x="767545" y="227246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82897-EA39-4803-9CD2-12C941864248}"/>
              </a:ext>
            </a:extLst>
          </p:cNvPr>
          <p:cNvSpPr txBox="1"/>
          <p:nvPr/>
        </p:nvSpPr>
        <p:spPr>
          <a:xfrm>
            <a:off x="748145" y="319041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386AD-A342-4321-A12C-584DC9F247C1}"/>
              </a:ext>
            </a:extLst>
          </p:cNvPr>
          <p:cNvSpPr txBox="1"/>
          <p:nvPr/>
        </p:nvSpPr>
        <p:spPr>
          <a:xfrm>
            <a:off x="753695" y="42488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F5427-F9ED-4918-96E3-408839F9EE52}"/>
              </a:ext>
            </a:extLst>
          </p:cNvPr>
          <p:cNvSpPr txBox="1"/>
          <p:nvPr/>
        </p:nvSpPr>
        <p:spPr>
          <a:xfrm>
            <a:off x="734295" y="516684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pic>
        <p:nvPicPr>
          <p:cNvPr id="31" name="Picture 2" descr="Netscape icon">
            <a:extLst>
              <a:ext uri="{FF2B5EF4-FFF2-40B4-BE49-F238E27FC236}">
                <a16:creationId xmlns:a16="http://schemas.microsoft.com/office/drawing/2014/main" id="{C523D854-EEE4-4164-905A-C93467B9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17" y="2722926"/>
            <a:ext cx="1895302" cy="18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MS 인터넷 익스플로러, 오피스 지원 순차적으로 중단 - 조선비즈">
            <a:extLst>
              <a:ext uri="{FF2B5EF4-FFF2-40B4-BE49-F238E27FC236}">
                <a16:creationId xmlns:a16="http://schemas.microsoft.com/office/drawing/2014/main" id="{E384D731-C660-47F7-898C-4AC5F2A1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24" y="1490603"/>
            <a:ext cx="4138283" cy="41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12A92E-E404-4B02-94BF-E3D5D7DC0DA0}"/>
              </a:ext>
            </a:extLst>
          </p:cNvPr>
          <p:cNvSpPr txBox="1"/>
          <p:nvPr/>
        </p:nvSpPr>
        <p:spPr>
          <a:xfrm>
            <a:off x="3271401" y="1597871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46%</a:t>
            </a:r>
            <a:endParaRPr lang="ko-KR" altLang="en-US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EB8DC1-2138-4887-A221-76479F83BFC7}"/>
              </a:ext>
            </a:extLst>
          </p:cNvPr>
          <p:cNvSpPr txBox="1"/>
          <p:nvPr/>
        </p:nvSpPr>
        <p:spPr>
          <a:xfrm>
            <a:off x="7204427" y="1034611"/>
            <a:ext cx="174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50%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672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A429FF-326C-4B4E-BBCF-8C2D30DC16D5}"/>
              </a:ext>
            </a:extLst>
          </p:cNvPr>
          <p:cNvSpPr txBox="1"/>
          <p:nvPr/>
        </p:nvSpPr>
        <p:spPr>
          <a:xfrm>
            <a:off x="2629597" y="485999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점유율 역전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20EAA-B735-419C-9562-70EFDF87D9AB}"/>
              </a:ext>
            </a:extLst>
          </p:cNvPr>
          <p:cNvSpPr txBox="1"/>
          <p:nvPr/>
        </p:nvSpPr>
        <p:spPr>
          <a:xfrm>
            <a:off x="767545" y="-131029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D931E-0BD4-4552-9C40-1430179961BD}"/>
              </a:ext>
            </a:extLst>
          </p:cNvPr>
          <p:cNvSpPr txBox="1"/>
          <p:nvPr/>
        </p:nvSpPr>
        <p:spPr>
          <a:xfrm>
            <a:off x="767545" y="-37927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3756-6785-4F77-A8E7-D5B50721ADE5}"/>
              </a:ext>
            </a:extLst>
          </p:cNvPr>
          <p:cNvSpPr txBox="1"/>
          <p:nvPr/>
        </p:nvSpPr>
        <p:spPr>
          <a:xfrm>
            <a:off x="786945" y="504639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1998</a:t>
            </a:r>
            <a:r>
              <a:rPr lang="ko-KR" altLang="en-US" sz="4000" dirty="0"/>
              <a:t>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DABAD-4F74-44AD-9332-A0C1C643F6B3}"/>
              </a:ext>
            </a:extLst>
          </p:cNvPr>
          <p:cNvSpPr txBox="1"/>
          <p:nvPr/>
        </p:nvSpPr>
        <p:spPr>
          <a:xfrm>
            <a:off x="786945" y="138855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563EA-A534-4194-BC08-1258B1787C55}"/>
              </a:ext>
            </a:extLst>
          </p:cNvPr>
          <p:cNvSpPr txBox="1"/>
          <p:nvPr/>
        </p:nvSpPr>
        <p:spPr>
          <a:xfrm>
            <a:off x="767545" y="227246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82897-EA39-4803-9CD2-12C941864248}"/>
              </a:ext>
            </a:extLst>
          </p:cNvPr>
          <p:cNvSpPr txBox="1"/>
          <p:nvPr/>
        </p:nvSpPr>
        <p:spPr>
          <a:xfrm>
            <a:off x="748145" y="319041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386AD-A342-4321-A12C-584DC9F247C1}"/>
              </a:ext>
            </a:extLst>
          </p:cNvPr>
          <p:cNvSpPr txBox="1"/>
          <p:nvPr/>
        </p:nvSpPr>
        <p:spPr>
          <a:xfrm>
            <a:off x="753695" y="42488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F5427-F9ED-4918-96E3-408839F9EE52}"/>
              </a:ext>
            </a:extLst>
          </p:cNvPr>
          <p:cNvSpPr txBox="1"/>
          <p:nvPr/>
        </p:nvSpPr>
        <p:spPr>
          <a:xfrm>
            <a:off x="734295" y="516684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EB9EE-0D47-42DC-BAD2-6B3B3EA12FAB}"/>
              </a:ext>
            </a:extLst>
          </p:cNvPr>
          <p:cNvSpPr txBox="1"/>
          <p:nvPr/>
        </p:nvSpPr>
        <p:spPr>
          <a:xfrm>
            <a:off x="2891797" y="2457881"/>
            <a:ext cx="60381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/>
              <a:t>우리 운영체제에는 익스플로러 기본 설치 </a:t>
            </a:r>
            <a:r>
              <a:rPr lang="en-US" altLang="ko-KR" sz="3000" dirty="0"/>
              <a:t>(</a:t>
            </a:r>
            <a:r>
              <a:rPr lang="ko-KR" altLang="en-US" sz="3000" dirty="0"/>
              <a:t>운영체제와 묶음</a:t>
            </a:r>
            <a:r>
              <a:rPr lang="en-US" altLang="ko-KR" sz="3000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개발진 증가</a:t>
            </a: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 err="1"/>
              <a:t>거래처들한테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네비게이터</a:t>
            </a:r>
            <a:r>
              <a:rPr lang="ko-KR" altLang="en-US" sz="3000" dirty="0"/>
              <a:t> 사용 </a:t>
            </a:r>
            <a:r>
              <a:rPr lang="ko-KR" altLang="en-US" sz="3000" dirty="0" err="1"/>
              <a:t>못하게함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098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A429FF-326C-4B4E-BBCF-8C2D30DC16D5}"/>
              </a:ext>
            </a:extLst>
          </p:cNvPr>
          <p:cNvSpPr txBox="1"/>
          <p:nvPr/>
        </p:nvSpPr>
        <p:spPr>
          <a:xfrm>
            <a:off x="2629597" y="426010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넷스케이프</a:t>
            </a:r>
            <a:r>
              <a:rPr lang="ko-KR" altLang="en-US" sz="4000" dirty="0"/>
              <a:t> 개발 종료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9DDE43-9EE6-47DE-B743-67D045CACF13}"/>
              </a:ext>
            </a:extLst>
          </p:cNvPr>
          <p:cNvSpPr txBox="1"/>
          <p:nvPr/>
        </p:nvSpPr>
        <p:spPr>
          <a:xfrm>
            <a:off x="748145" y="-3232265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706AF3-647F-4F3B-A5DD-5179B05D7070}"/>
              </a:ext>
            </a:extLst>
          </p:cNvPr>
          <p:cNvSpPr txBox="1"/>
          <p:nvPr/>
        </p:nvSpPr>
        <p:spPr>
          <a:xfrm>
            <a:off x="767545" y="-228184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F91B2-6FF0-4E93-B2C3-7457CFA1A592}"/>
              </a:ext>
            </a:extLst>
          </p:cNvPr>
          <p:cNvSpPr txBox="1"/>
          <p:nvPr/>
        </p:nvSpPr>
        <p:spPr>
          <a:xfrm>
            <a:off x="767545" y="-135082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6EB0F-5A3B-4E4E-8DD6-92E5A1CAAD22}"/>
              </a:ext>
            </a:extLst>
          </p:cNvPr>
          <p:cNvSpPr txBox="1"/>
          <p:nvPr/>
        </p:nvSpPr>
        <p:spPr>
          <a:xfrm>
            <a:off x="786945" y="-466911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B9B0CB-2E3F-479A-A8BC-325333156F78}"/>
              </a:ext>
            </a:extLst>
          </p:cNvPr>
          <p:cNvSpPr txBox="1"/>
          <p:nvPr/>
        </p:nvSpPr>
        <p:spPr>
          <a:xfrm>
            <a:off x="786945" y="417004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2007</a:t>
            </a:r>
            <a:r>
              <a:rPr lang="ko-KR" altLang="en-US" sz="4000" dirty="0"/>
              <a:t>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6C921-D163-43FA-9F51-D94792CBE95B}"/>
              </a:ext>
            </a:extLst>
          </p:cNvPr>
          <p:cNvSpPr txBox="1"/>
          <p:nvPr/>
        </p:nvSpPr>
        <p:spPr>
          <a:xfrm>
            <a:off x="767545" y="130091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434078-474B-412E-9DBE-D132BB7C878C}"/>
              </a:ext>
            </a:extLst>
          </p:cNvPr>
          <p:cNvSpPr txBox="1"/>
          <p:nvPr/>
        </p:nvSpPr>
        <p:spPr>
          <a:xfrm>
            <a:off x="748145" y="221886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591660-2D6A-43E8-A0E5-C421AFA4138F}"/>
              </a:ext>
            </a:extLst>
          </p:cNvPr>
          <p:cNvSpPr txBox="1"/>
          <p:nvPr/>
        </p:nvSpPr>
        <p:spPr>
          <a:xfrm>
            <a:off x="753695" y="32773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2569E-10A3-4BDE-B426-F5F2590CA748}"/>
              </a:ext>
            </a:extLst>
          </p:cNvPr>
          <p:cNvSpPr txBox="1"/>
          <p:nvPr/>
        </p:nvSpPr>
        <p:spPr>
          <a:xfrm>
            <a:off x="734295" y="41952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pic>
        <p:nvPicPr>
          <p:cNvPr id="13314" name="Picture 2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6EDB142E-7004-4B5F-97C4-15FC73B3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00919"/>
            <a:ext cx="45910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6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6CF3C4-880F-48E8-899A-86843CA402A0}"/>
              </a:ext>
            </a:extLst>
          </p:cNvPr>
          <p:cNvSpPr txBox="1"/>
          <p:nvPr/>
        </p:nvSpPr>
        <p:spPr>
          <a:xfrm>
            <a:off x="748145" y="-4146665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45D9A-F62E-4939-A18F-91722FC3B28A}"/>
              </a:ext>
            </a:extLst>
          </p:cNvPr>
          <p:cNvSpPr txBox="1"/>
          <p:nvPr/>
        </p:nvSpPr>
        <p:spPr>
          <a:xfrm>
            <a:off x="767545" y="-319624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41039-BC29-4568-9604-690E60AA8D0F}"/>
              </a:ext>
            </a:extLst>
          </p:cNvPr>
          <p:cNvSpPr txBox="1"/>
          <p:nvPr/>
        </p:nvSpPr>
        <p:spPr>
          <a:xfrm>
            <a:off x="767545" y="-226522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88146-7CE3-4BDB-8FD5-AF235946E8EC}"/>
              </a:ext>
            </a:extLst>
          </p:cNvPr>
          <p:cNvSpPr txBox="1"/>
          <p:nvPr/>
        </p:nvSpPr>
        <p:spPr>
          <a:xfrm>
            <a:off x="786945" y="-1381311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00785-5BA4-464C-87D2-AE2F85FFF8C1}"/>
              </a:ext>
            </a:extLst>
          </p:cNvPr>
          <p:cNvSpPr txBox="1"/>
          <p:nvPr/>
        </p:nvSpPr>
        <p:spPr>
          <a:xfrm>
            <a:off x="786945" y="-4973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872A82-904E-42F3-B4AA-4C45E7C6429C}"/>
              </a:ext>
            </a:extLst>
          </p:cNvPr>
          <p:cNvSpPr txBox="1"/>
          <p:nvPr/>
        </p:nvSpPr>
        <p:spPr>
          <a:xfrm>
            <a:off x="767545" y="386519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2008</a:t>
            </a:r>
            <a:r>
              <a:rPr lang="ko-KR" altLang="en-US" sz="4000" dirty="0"/>
              <a:t>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0E0E0-1A45-4D0B-A24F-E61635F64483}"/>
              </a:ext>
            </a:extLst>
          </p:cNvPr>
          <p:cNvSpPr txBox="1"/>
          <p:nvPr/>
        </p:nvSpPr>
        <p:spPr>
          <a:xfrm>
            <a:off x="748145" y="130446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2E19D-E22F-4D40-AA94-70DB69B36A97}"/>
              </a:ext>
            </a:extLst>
          </p:cNvPr>
          <p:cNvSpPr txBox="1"/>
          <p:nvPr/>
        </p:nvSpPr>
        <p:spPr>
          <a:xfrm>
            <a:off x="753695" y="23629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FBB7-1081-40F4-9261-E0273A0D845B}"/>
              </a:ext>
            </a:extLst>
          </p:cNvPr>
          <p:cNvSpPr txBox="1"/>
          <p:nvPr/>
        </p:nvSpPr>
        <p:spPr>
          <a:xfrm>
            <a:off x="734295" y="32808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6E133-4662-4923-B431-F23BC90D22EB}"/>
              </a:ext>
            </a:extLst>
          </p:cNvPr>
          <p:cNvSpPr txBox="1"/>
          <p:nvPr/>
        </p:nvSpPr>
        <p:spPr>
          <a:xfrm>
            <a:off x="2585258" y="432591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구글 크롬 출시</a:t>
            </a:r>
          </a:p>
        </p:txBody>
      </p:sp>
    </p:spTree>
    <p:extLst>
      <p:ext uri="{BB962C8B-B14F-4D97-AF65-F5344CB8AC3E}">
        <p14:creationId xmlns:p14="http://schemas.microsoft.com/office/powerpoint/2010/main" val="739504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292976-52D2-4202-B151-F4F5F4411071}"/>
              </a:ext>
            </a:extLst>
          </p:cNvPr>
          <p:cNvSpPr txBox="1"/>
          <p:nvPr/>
        </p:nvSpPr>
        <p:spPr>
          <a:xfrm>
            <a:off x="748145" y="-5022965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5A74D-A341-4961-8E63-C6848975C511}"/>
              </a:ext>
            </a:extLst>
          </p:cNvPr>
          <p:cNvSpPr txBox="1"/>
          <p:nvPr/>
        </p:nvSpPr>
        <p:spPr>
          <a:xfrm>
            <a:off x="767545" y="-407254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8193D-6700-4B54-BB90-6FB9F4B78E94}"/>
              </a:ext>
            </a:extLst>
          </p:cNvPr>
          <p:cNvSpPr txBox="1"/>
          <p:nvPr/>
        </p:nvSpPr>
        <p:spPr>
          <a:xfrm>
            <a:off x="767545" y="-314152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37F0A0-E6D8-4315-BEEC-01AA0101AAB5}"/>
              </a:ext>
            </a:extLst>
          </p:cNvPr>
          <p:cNvSpPr txBox="1"/>
          <p:nvPr/>
        </p:nvSpPr>
        <p:spPr>
          <a:xfrm>
            <a:off x="786945" y="-2257611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D7241-4107-4B3E-A816-B1276D588C70}"/>
              </a:ext>
            </a:extLst>
          </p:cNvPr>
          <p:cNvSpPr txBox="1"/>
          <p:nvPr/>
        </p:nvSpPr>
        <p:spPr>
          <a:xfrm>
            <a:off x="786945" y="-13736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AB4D0-3808-42F5-8E4E-BD912C5CCFA8}"/>
              </a:ext>
            </a:extLst>
          </p:cNvPr>
          <p:cNvSpPr txBox="1"/>
          <p:nvPr/>
        </p:nvSpPr>
        <p:spPr>
          <a:xfrm>
            <a:off x="767545" y="-489781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3389D-4312-4BAF-82A3-C6EADAD708A4}"/>
              </a:ext>
            </a:extLst>
          </p:cNvPr>
          <p:cNvSpPr txBox="1"/>
          <p:nvPr/>
        </p:nvSpPr>
        <p:spPr>
          <a:xfrm>
            <a:off x="748145" y="428163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2010</a:t>
            </a:r>
            <a:r>
              <a:rPr lang="ko-KR" altLang="en-US" sz="4000" dirty="0"/>
              <a:t>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93639-1D99-4B6E-8529-51754D218B77}"/>
              </a:ext>
            </a:extLst>
          </p:cNvPr>
          <p:cNvSpPr txBox="1"/>
          <p:nvPr/>
        </p:nvSpPr>
        <p:spPr>
          <a:xfrm>
            <a:off x="753695" y="14866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52E5D-76A6-4FC7-B6CA-F032DE792C55}"/>
              </a:ext>
            </a:extLst>
          </p:cNvPr>
          <p:cNvSpPr txBox="1"/>
          <p:nvPr/>
        </p:nvSpPr>
        <p:spPr>
          <a:xfrm>
            <a:off x="734295" y="24045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55FC7-1522-4689-83E1-BA43ADF085E5}"/>
              </a:ext>
            </a:extLst>
          </p:cNvPr>
          <p:cNvSpPr txBox="1"/>
          <p:nvPr/>
        </p:nvSpPr>
        <p:spPr>
          <a:xfrm>
            <a:off x="2585258" y="455685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파이어폭스 점유율 </a:t>
            </a:r>
            <a:r>
              <a:rPr lang="en-US" altLang="ko-KR" sz="4000" dirty="0"/>
              <a:t>1</a:t>
            </a:r>
            <a:r>
              <a:rPr lang="ko-KR" altLang="en-US" sz="4000" dirty="0"/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279748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C3449D-19A8-4353-8465-016D4ADD70DE}"/>
              </a:ext>
            </a:extLst>
          </p:cNvPr>
          <p:cNvSpPr txBox="1"/>
          <p:nvPr/>
        </p:nvSpPr>
        <p:spPr>
          <a:xfrm>
            <a:off x="2629597" y="534146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대량의 업데이트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38444-7773-405F-B9E4-C9A9F218BD15}"/>
              </a:ext>
            </a:extLst>
          </p:cNvPr>
          <p:cNvSpPr txBox="1"/>
          <p:nvPr/>
        </p:nvSpPr>
        <p:spPr>
          <a:xfrm>
            <a:off x="748145" y="-5975465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9FF5C8-A50E-47C3-8349-5FF6BF29B752}"/>
              </a:ext>
            </a:extLst>
          </p:cNvPr>
          <p:cNvSpPr txBox="1"/>
          <p:nvPr/>
        </p:nvSpPr>
        <p:spPr>
          <a:xfrm>
            <a:off x="767545" y="-502504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74792-9290-41FC-933A-33E6F79E7A3B}"/>
              </a:ext>
            </a:extLst>
          </p:cNvPr>
          <p:cNvSpPr txBox="1"/>
          <p:nvPr/>
        </p:nvSpPr>
        <p:spPr>
          <a:xfrm>
            <a:off x="767545" y="-409402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81740-5A92-45AA-B214-D825BFD64F19}"/>
              </a:ext>
            </a:extLst>
          </p:cNvPr>
          <p:cNvSpPr txBox="1"/>
          <p:nvPr/>
        </p:nvSpPr>
        <p:spPr>
          <a:xfrm>
            <a:off x="786945" y="-3210111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88244-899D-4797-BB38-CEFE13E28C77}"/>
              </a:ext>
            </a:extLst>
          </p:cNvPr>
          <p:cNvSpPr txBox="1"/>
          <p:nvPr/>
        </p:nvSpPr>
        <p:spPr>
          <a:xfrm>
            <a:off x="786945" y="-23261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0713A-CDBF-433D-A784-DB458E51D31A}"/>
              </a:ext>
            </a:extLst>
          </p:cNvPr>
          <p:cNvSpPr txBox="1"/>
          <p:nvPr/>
        </p:nvSpPr>
        <p:spPr>
          <a:xfrm>
            <a:off x="767545" y="-1442281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6F731F-6C0B-4C8B-9CB7-5F890A06F6B6}"/>
              </a:ext>
            </a:extLst>
          </p:cNvPr>
          <p:cNvSpPr txBox="1"/>
          <p:nvPr/>
        </p:nvSpPr>
        <p:spPr>
          <a:xfrm>
            <a:off x="748145" y="-52433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53E2C-0E9A-41BE-8160-9DBB066301F6}"/>
              </a:ext>
            </a:extLst>
          </p:cNvPr>
          <p:cNvSpPr txBox="1"/>
          <p:nvPr/>
        </p:nvSpPr>
        <p:spPr>
          <a:xfrm>
            <a:off x="753695" y="534146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2011</a:t>
            </a:r>
            <a:r>
              <a:rPr lang="ko-KR" altLang="en-US" sz="4000" dirty="0"/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17DE9-40E6-4193-9E7C-7A347F4AAFDA}"/>
              </a:ext>
            </a:extLst>
          </p:cNvPr>
          <p:cNvSpPr txBox="1"/>
          <p:nvPr/>
        </p:nvSpPr>
        <p:spPr>
          <a:xfrm>
            <a:off x="734295" y="14520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pic>
        <p:nvPicPr>
          <p:cNvPr id="32" name="Picture 2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3D25C2D3-2634-476E-AD63-509E663D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24" y="1713322"/>
            <a:ext cx="3213469" cy="32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크롬 실행안됨 오류 해결하는 방법 : 네이버 블로그">
            <a:extLst>
              <a:ext uri="{FF2B5EF4-FFF2-40B4-BE49-F238E27FC236}">
                <a16:creationId xmlns:a16="http://schemas.microsoft.com/office/drawing/2014/main" id="{E874A927-DFB0-484A-AA4A-1AD43E09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74" y="182142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MS 인터넷 익스플로러, 오피스 지원 순차적으로 중단 - 조선비즈">
            <a:extLst>
              <a:ext uri="{FF2B5EF4-FFF2-40B4-BE49-F238E27FC236}">
                <a16:creationId xmlns:a16="http://schemas.microsoft.com/office/drawing/2014/main" id="{AA0C1D79-25A0-42D0-8180-9FF07E54B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86" y="1110733"/>
            <a:ext cx="1738393" cy="173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70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738632-E9E7-4D2F-853E-26C3E9FE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17" y="2751250"/>
            <a:ext cx="8820566" cy="13554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EF1577-79A1-4DF9-8175-9729018E736D}"/>
              </a:ext>
            </a:extLst>
          </p:cNvPr>
          <p:cNvSpPr/>
          <p:nvPr/>
        </p:nvSpPr>
        <p:spPr>
          <a:xfrm>
            <a:off x="2046514" y="3294743"/>
            <a:ext cx="8316686" cy="3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9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2EE33B4-3F76-4FDE-B602-8CB89869A079}"/>
              </a:ext>
            </a:extLst>
          </p:cNvPr>
          <p:cNvSpPr txBox="1"/>
          <p:nvPr/>
        </p:nvSpPr>
        <p:spPr>
          <a:xfrm>
            <a:off x="748145" y="-145778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431BA-84A7-42A5-AD25-FBCB733EFF10}"/>
              </a:ext>
            </a:extLst>
          </p:cNvPr>
          <p:cNvSpPr txBox="1"/>
          <p:nvPr/>
        </p:nvSpPr>
        <p:spPr>
          <a:xfrm>
            <a:off x="753695" y="-39930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A6D00-B086-492B-9F84-D4483F6EB248}"/>
              </a:ext>
            </a:extLst>
          </p:cNvPr>
          <p:cNvSpPr txBox="1"/>
          <p:nvPr/>
        </p:nvSpPr>
        <p:spPr>
          <a:xfrm>
            <a:off x="734295" y="518640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2015</a:t>
            </a:r>
            <a:r>
              <a:rPr lang="ko-KR" altLang="en-US" sz="4000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3EC8B-1169-46ED-9569-EF5827418EBD}"/>
              </a:ext>
            </a:extLst>
          </p:cNvPr>
          <p:cNvSpPr txBox="1"/>
          <p:nvPr/>
        </p:nvSpPr>
        <p:spPr>
          <a:xfrm>
            <a:off x="2629597" y="534146"/>
            <a:ext cx="60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IE </a:t>
            </a:r>
            <a:r>
              <a:rPr lang="ko-KR" altLang="en-US" sz="4000" dirty="0"/>
              <a:t>개발 중지 선언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FE8F9C-0F14-41E8-A2CF-623DE848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688295"/>
            <a:ext cx="10528537" cy="46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1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13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브라우저, 뭐 쓰시나요? | 1boon">
            <a:extLst>
              <a:ext uri="{FF2B5EF4-FFF2-40B4-BE49-F238E27FC236}">
                <a16:creationId xmlns:a16="http://schemas.microsoft.com/office/drawing/2014/main" id="{E0E80BA5-5DA1-493C-99B6-C627416A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43" y="344372"/>
            <a:ext cx="8528925" cy="616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9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S 인터넷 익스플로러, 오피스 지원 순차적으로 중단 - 조선비즈">
            <a:extLst>
              <a:ext uri="{FF2B5EF4-FFF2-40B4-BE49-F238E27FC236}">
                <a16:creationId xmlns:a16="http://schemas.microsoft.com/office/drawing/2014/main" id="{0B29C54C-5526-42EA-B813-EE69C36F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10" y="1359858"/>
            <a:ext cx="4138283" cy="41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2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 브라우저 시장 점유율 - 위키백과, 우리 모두의 백과사전">
            <a:extLst>
              <a:ext uri="{FF2B5EF4-FFF2-40B4-BE49-F238E27FC236}">
                <a16:creationId xmlns:a16="http://schemas.microsoft.com/office/drawing/2014/main" id="{1384B9F1-8B39-409C-93F3-7F91A28E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540"/>
            <a:ext cx="12192000" cy="60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9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57EFC-807A-4812-A071-641075042DBE}"/>
              </a:ext>
            </a:extLst>
          </p:cNvPr>
          <p:cNvSpPr txBox="1"/>
          <p:nvPr/>
        </p:nvSpPr>
        <p:spPr>
          <a:xfrm>
            <a:off x="748145" y="349135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30D21-491A-4BD1-9CBB-F2F88109BC40}"/>
              </a:ext>
            </a:extLst>
          </p:cNvPr>
          <p:cNvSpPr txBox="1"/>
          <p:nvPr/>
        </p:nvSpPr>
        <p:spPr>
          <a:xfrm>
            <a:off x="767545" y="129955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59E79-025B-47B3-8EF8-7EB5FE5087F4}"/>
              </a:ext>
            </a:extLst>
          </p:cNvPr>
          <p:cNvSpPr txBox="1"/>
          <p:nvPr/>
        </p:nvSpPr>
        <p:spPr>
          <a:xfrm>
            <a:off x="767545" y="223057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0017E-1C74-43F7-891D-9DEA653CA593}"/>
              </a:ext>
            </a:extLst>
          </p:cNvPr>
          <p:cNvSpPr txBox="1"/>
          <p:nvPr/>
        </p:nvSpPr>
        <p:spPr>
          <a:xfrm>
            <a:off x="786945" y="311448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D78A0-78D3-4CC9-9B19-2BAAAE3B18C9}"/>
              </a:ext>
            </a:extLst>
          </p:cNvPr>
          <p:cNvSpPr txBox="1"/>
          <p:nvPr/>
        </p:nvSpPr>
        <p:spPr>
          <a:xfrm>
            <a:off x="786945" y="399840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22F0E-074D-4C1C-95F2-3B39C86E4CDF}"/>
              </a:ext>
            </a:extLst>
          </p:cNvPr>
          <p:cNvSpPr txBox="1"/>
          <p:nvPr/>
        </p:nvSpPr>
        <p:spPr>
          <a:xfrm>
            <a:off x="767545" y="488231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2D58F-274C-46AE-BEEE-798948E7206E}"/>
              </a:ext>
            </a:extLst>
          </p:cNvPr>
          <p:cNvSpPr txBox="1"/>
          <p:nvPr/>
        </p:nvSpPr>
        <p:spPr>
          <a:xfrm>
            <a:off x="748145" y="580026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E740C-67B3-437B-8D6E-42564A197A83}"/>
              </a:ext>
            </a:extLst>
          </p:cNvPr>
          <p:cNvSpPr txBox="1"/>
          <p:nvPr/>
        </p:nvSpPr>
        <p:spPr>
          <a:xfrm>
            <a:off x="753695" y="68587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0AF0B-7490-471B-B95F-24BFE1128B44}"/>
              </a:ext>
            </a:extLst>
          </p:cNvPr>
          <p:cNvSpPr txBox="1"/>
          <p:nvPr/>
        </p:nvSpPr>
        <p:spPr>
          <a:xfrm>
            <a:off x="734295" y="77766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35873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35D3B9A-87FD-4F6D-ADE2-546B56E695DF}"/>
              </a:ext>
            </a:extLst>
          </p:cNvPr>
          <p:cNvSpPr txBox="1"/>
          <p:nvPr/>
        </p:nvSpPr>
        <p:spPr>
          <a:xfrm>
            <a:off x="748145" y="-1536815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1989</a:t>
            </a:r>
            <a:r>
              <a:rPr lang="ko-KR" altLang="en-US" dirty="0"/>
              <a:t>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A89A65-BC2D-4EFF-AF8E-2E2FD0F51AC8}"/>
              </a:ext>
            </a:extLst>
          </p:cNvPr>
          <p:cNvSpPr txBox="1"/>
          <p:nvPr/>
        </p:nvSpPr>
        <p:spPr>
          <a:xfrm>
            <a:off x="767545" y="-586397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89B5D-6D9E-4082-A50C-938C2C3FFB60}"/>
              </a:ext>
            </a:extLst>
          </p:cNvPr>
          <p:cNvSpPr txBox="1"/>
          <p:nvPr/>
        </p:nvSpPr>
        <p:spPr>
          <a:xfrm>
            <a:off x="767545" y="34462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65788-8811-4B02-A65F-551393C00DB0}"/>
              </a:ext>
            </a:extLst>
          </p:cNvPr>
          <p:cNvSpPr txBox="1"/>
          <p:nvPr/>
        </p:nvSpPr>
        <p:spPr>
          <a:xfrm>
            <a:off x="786945" y="122853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46EE2-C0D3-4FA8-8290-FC39D54065B7}"/>
              </a:ext>
            </a:extLst>
          </p:cNvPr>
          <p:cNvSpPr txBox="1"/>
          <p:nvPr/>
        </p:nvSpPr>
        <p:spPr>
          <a:xfrm>
            <a:off x="786945" y="211245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1E2BAF-FDDC-4B74-BFBA-997F228936D9}"/>
              </a:ext>
            </a:extLst>
          </p:cNvPr>
          <p:cNvSpPr txBox="1"/>
          <p:nvPr/>
        </p:nvSpPr>
        <p:spPr>
          <a:xfrm>
            <a:off x="767545" y="299636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0DA10-356E-4890-BACE-0E91781171DE}"/>
              </a:ext>
            </a:extLst>
          </p:cNvPr>
          <p:cNvSpPr txBox="1"/>
          <p:nvPr/>
        </p:nvSpPr>
        <p:spPr>
          <a:xfrm>
            <a:off x="748145" y="391431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C120A6-EE0F-42FF-BF75-0535054109F9}"/>
              </a:ext>
            </a:extLst>
          </p:cNvPr>
          <p:cNvSpPr txBox="1"/>
          <p:nvPr/>
        </p:nvSpPr>
        <p:spPr>
          <a:xfrm>
            <a:off x="753695" y="497279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3C6204-B44C-41FB-8E11-5F87BDE65B35}"/>
              </a:ext>
            </a:extLst>
          </p:cNvPr>
          <p:cNvSpPr txBox="1"/>
          <p:nvPr/>
        </p:nvSpPr>
        <p:spPr>
          <a:xfrm>
            <a:off x="734295" y="589074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48639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FED0AE-03F2-4310-8F03-C5A51C16E548}"/>
              </a:ext>
            </a:extLst>
          </p:cNvPr>
          <p:cNvSpPr txBox="1"/>
          <p:nvPr/>
        </p:nvSpPr>
        <p:spPr>
          <a:xfrm>
            <a:off x="2572447" y="349135"/>
            <a:ext cx="2626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영국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9B5CB-16A5-482D-ACFB-ACBE60C66068}"/>
              </a:ext>
            </a:extLst>
          </p:cNvPr>
          <p:cNvSpPr txBox="1"/>
          <p:nvPr/>
        </p:nvSpPr>
        <p:spPr>
          <a:xfrm>
            <a:off x="748145" y="349135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1989</a:t>
            </a:r>
            <a:r>
              <a:rPr lang="ko-KR" altLang="en-US" sz="4000" dirty="0"/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6B556-DA09-43C0-A8CA-27128716FCD2}"/>
              </a:ext>
            </a:extLst>
          </p:cNvPr>
          <p:cNvSpPr txBox="1"/>
          <p:nvPr/>
        </p:nvSpPr>
        <p:spPr>
          <a:xfrm>
            <a:off x="767545" y="129955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89351-F55F-46D7-97FD-9A276CD7BD81}"/>
              </a:ext>
            </a:extLst>
          </p:cNvPr>
          <p:cNvSpPr txBox="1"/>
          <p:nvPr/>
        </p:nvSpPr>
        <p:spPr>
          <a:xfrm>
            <a:off x="767545" y="223057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79E08-C4C8-4256-B9DA-0A6FEF6A44B9}"/>
              </a:ext>
            </a:extLst>
          </p:cNvPr>
          <p:cNvSpPr txBox="1"/>
          <p:nvPr/>
        </p:nvSpPr>
        <p:spPr>
          <a:xfrm>
            <a:off x="786945" y="311448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CF5BE-8066-4D9B-95B8-CB63070E2E03}"/>
              </a:ext>
            </a:extLst>
          </p:cNvPr>
          <p:cNvSpPr txBox="1"/>
          <p:nvPr/>
        </p:nvSpPr>
        <p:spPr>
          <a:xfrm>
            <a:off x="786945" y="399840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6976-A2CD-4BED-A2D9-13B98E549192}"/>
              </a:ext>
            </a:extLst>
          </p:cNvPr>
          <p:cNvSpPr txBox="1"/>
          <p:nvPr/>
        </p:nvSpPr>
        <p:spPr>
          <a:xfrm>
            <a:off x="767545" y="488231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74EB6-174D-4551-8F07-B43FDD6FAA25}"/>
              </a:ext>
            </a:extLst>
          </p:cNvPr>
          <p:cNvSpPr txBox="1"/>
          <p:nvPr/>
        </p:nvSpPr>
        <p:spPr>
          <a:xfrm>
            <a:off x="748145" y="580026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45736-0B59-4FAC-9497-6421DD7ACC1E}"/>
              </a:ext>
            </a:extLst>
          </p:cNvPr>
          <p:cNvSpPr txBox="1"/>
          <p:nvPr/>
        </p:nvSpPr>
        <p:spPr>
          <a:xfrm>
            <a:off x="753695" y="68587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6BCD3-690E-4A25-9773-E128DAF7839E}"/>
              </a:ext>
            </a:extLst>
          </p:cNvPr>
          <p:cNvSpPr txBox="1"/>
          <p:nvPr/>
        </p:nvSpPr>
        <p:spPr>
          <a:xfrm>
            <a:off x="734295" y="77766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pic>
        <p:nvPicPr>
          <p:cNvPr id="14" name="Picture 2" descr="부동산 사업 법인 회사 민법 외, 각도, 회사 png | PNGEgg">
            <a:extLst>
              <a:ext uri="{FF2B5EF4-FFF2-40B4-BE49-F238E27FC236}">
                <a16:creationId xmlns:a16="http://schemas.microsoft.com/office/drawing/2014/main" id="{02F4391F-A275-4AF7-9B42-CDDC445D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3945" l="10000" r="90000">
                        <a14:foregroundMark x1="46000" y1="7617" x2="40111" y2="11523"/>
                        <a14:foregroundMark x1="40111" y1="11523" x2="39222" y2="13867"/>
                        <a14:foregroundMark x1="45444" y1="1758" x2="45444" y2="1758"/>
                        <a14:foregroundMark x1="45444" y1="1758" x2="45444" y2="1758"/>
                        <a14:foregroundMark x1="37667" y1="19531" x2="37667" y2="19531"/>
                        <a14:foregroundMark x1="37667" y1="19531" x2="37667" y2="19531"/>
                        <a14:foregroundMark x1="51667" y1="91211" x2="51667" y2="91211"/>
                        <a14:foregroundMark x1="51667" y1="91211" x2="57556" y2="93945"/>
                        <a14:foregroundMark x1="57556" y1="93945" x2="54333" y2="89844"/>
                        <a14:foregroundMark x1="39000" y1="39063" x2="38444" y2="54688"/>
                        <a14:foregroundMark x1="39222" y1="17773" x2="37667" y2="28711"/>
                        <a14:foregroundMark x1="37889" y1="19531" x2="37889" y2="27148"/>
                        <a14:foregroundMark x1="37889" y1="14063" x2="37889" y2="30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4" y="2015646"/>
            <a:ext cx="6170468" cy="35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종이 문서 텍스트 - Pixabay의 무료 벡터 그래픽">
            <a:extLst>
              <a:ext uri="{FF2B5EF4-FFF2-40B4-BE49-F238E27FC236}">
                <a16:creationId xmlns:a16="http://schemas.microsoft.com/office/drawing/2014/main" id="{7A2F7C7F-A930-45AF-B32A-1A1C3A94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07" y="2355021"/>
            <a:ext cx="2435455" cy="31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전화, 전화 png | PNGEgg">
            <a:extLst>
              <a:ext uri="{FF2B5EF4-FFF2-40B4-BE49-F238E27FC236}">
                <a16:creationId xmlns:a16="http://schemas.microsoft.com/office/drawing/2014/main" id="{9CEA0B11-80F6-496E-ADE6-03A8EC216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2444" y1="48333" x2="32444" y2="48333"/>
                        <a14:foregroundMark x1="35111" y1="38750" x2="35111" y2="38750"/>
                        <a14:foregroundMark x1="69778" y1="50000" x2="69778" y2="50000"/>
                        <a14:foregroundMark x1="54444" y1="58750" x2="54444" y2="58750"/>
                        <a14:foregroundMark x1="43778" y1="58333" x2="49778" y2="57500"/>
                        <a14:foregroundMark x1="49778" y1="57500" x2="50000" y2="5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84" y="1419139"/>
            <a:ext cx="857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7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8BE974-305A-4AA3-A6BF-80D426BBC1B2}"/>
              </a:ext>
            </a:extLst>
          </p:cNvPr>
          <p:cNvSpPr/>
          <p:nvPr/>
        </p:nvSpPr>
        <p:spPr>
          <a:xfrm>
            <a:off x="3943008" y="514350"/>
            <a:ext cx="5619395" cy="4875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ED0AE-03F2-4310-8F03-C5A51C16E548}"/>
              </a:ext>
            </a:extLst>
          </p:cNvPr>
          <p:cNvSpPr txBox="1"/>
          <p:nvPr/>
        </p:nvSpPr>
        <p:spPr>
          <a:xfrm>
            <a:off x="2629597" y="349135"/>
            <a:ext cx="2626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영국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9B5CB-16A5-482D-ACFB-ACBE60C66068}"/>
              </a:ext>
            </a:extLst>
          </p:cNvPr>
          <p:cNvSpPr txBox="1"/>
          <p:nvPr/>
        </p:nvSpPr>
        <p:spPr>
          <a:xfrm>
            <a:off x="748145" y="349135"/>
            <a:ext cx="189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1989</a:t>
            </a:r>
            <a:r>
              <a:rPr lang="ko-KR" altLang="en-US" sz="4000" dirty="0"/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6B556-DA09-43C0-A8CA-27128716FCD2}"/>
              </a:ext>
            </a:extLst>
          </p:cNvPr>
          <p:cNvSpPr txBox="1"/>
          <p:nvPr/>
        </p:nvSpPr>
        <p:spPr>
          <a:xfrm>
            <a:off x="767545" y="129955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89351-F55F-46D7-97FD-9A276CD7BD81}"/>
              </a:ext>
            </a:extLst>
          </p:cNvPr>
          <p:cNvSpPr txBox="1"/>
          <p:nvPr/>
        </p:nvSpPr>
        <p:spPr>
          <a:xfrm>
            <a:off x="767545" y="223057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79E08-C4C8-4256-B9DA-0A6FEF6A44B9}"/>
              </a:ext>
            </a:extLst>
          </p:cNvPr>
          <p:cNvSpPr txBox="1"/>
          <p:nvPr/>
        </p:nvSpPr>
        <p:spPr>
          <a:xfrm>
            <a:off x="786945" y="311448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</a:t>
            </a:r>
            <a:r>
              <a:rPr lang="ko-KR" altLang="en-US" dirty="0"/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CF5BE-8066-4D9B-95B8-CB63070E2E03}"/>
              </a:ext>
            </a:extLst>
          </p:cNvPr>
          <p:cNvSpPr txBox="1"/>
          <p:nvPr/>
        </p:nvSpPr>
        <p:spPr>
          <a:xfrm>
            <a:off x="786945" y="3998404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6976-A2CD-4BED-A2D9-13B98E549192}"/>
              </a:ext>
            </a:extLst>
          </p:cNvPr>
          <p:cNvSpPr txBox="1"/>
          <p:nvPr/>
        </p:nvSpPr>
        <p:spPr>
          <a:xfrm>
            <a:off x="767545" y="4882319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74EB6-174D-4551-8F07-B43FDD6FAA25}"/>
              </a:ext>
            </a:extLst>
          </p:cNvPr>
          <p:cNvSpPr txBox="1"/>
          <p:nvPr/>
        </p:nvSpPr>
        <p:spPr>
          <a:xfrm>
            <a:off x="748145" y="580026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45736-0B59-4FAC-9497-6421DD7ACC1E}"/>
              </a:ext>
            </a:extLst>
          </p:cNvPr>
          <p:cNvSpPr txBox="1"/>
          <p:nvPr/>
        </p:nvSpPr>
        <p:spPr>
          <a:xfrm>
            <a:off x="753695" y="6858746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2011</a:t>
            </a:r>
            <a:r>
              <a:rPr lang="ko-KR" altLang="en-US" dirty="0"/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6BCD3-690E-4A25-9773-E128DAF7839E}"/>
              </a:ext>
            </a:extLst>
          </p:cNvPr>
          <p:cNvSpPr txBox="1"/>
          <p:nvPr/>
        </p:nvSpPr>
        <p:spPr>
          <a:xfrm>
            <a:off x="734295" y="777669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3530F-6B5C-40A7-B9F8-BD7A3B104BB1}"/>
              </a:ext>
            </a:extLst>
          </p:cNvPr>
          <p:cNvSpPr txBox="1"/>
          <p:nvPr/>
        </p:nvSpPr>
        <p:spPr>
          <a:xfrm>
            <a:off x="3929149" y="349135"/>
            <a:ext cx="601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하이퍼</a:t>
            </a:r>
            <a:r>
              <a:rPr lang="ko-KR" altLang="en-US" sz="4000" dirty="0"/>
              <a:t> 텍스트 프로젝트</a:t>
            </a:r>
          </a:p>
        </p:txBody>
      </p:sp>
      <p:pic>
        <p:nvPicPr>
          <p:cNvPr id="3074" name="Picture 2" descr="부동산 사업 법인 회사 민법 외, 각도, 회사 png | PNGEgg">
            <a:extLst>
              <a:ext uri="{FF2B5EF4-FFF2-40B4-BE49-F238E27FC236}">
                <a16:creationId xmlns:a16="http://schemas.microsoft.com/office/drawing/2014/main" id="{8234C3EF-6433-44A8-B90B-3B152315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3945" l="10000" r="90000">
                        <a14:foregroundMark x1="46000" y1="7617" x2="40111" y2="11523"/>
                        <a14:foregroundMark x1="40111" y1="11523" x2="39222" y2="13867"/>
                        <a14:foregroundMark x1="45444" y1="1758" x2="45444" y2="1758"/>
                        <a14:foregroundMark x1="45444" y1="1758" x2="45444" y2="1758"/>
                        <a14:foregroundMark x1="37667" y1="19531" x2="37667" y2="19531"/>
                        <a14:foregroundMark x1="37667" y1="19531" x2="37667" y2="19531"/>
                        <a14:foregroundMark x1="51667" y1="91211" x2="51667" y2="91211"/>
                        <a14:foregroundMark x1="51667" y1="91211" x2="57556" y2="93945"/>
                        <a14:foregroundMark x1="57556" y1="93945" x2="54333" y2="89844"/>
                        <a14:foregroundMark x1="39000" y1="39063" x2="38444" y2="54688"/>
                        <a14:foregroundMark x1="39222" y1="17773" x2="37667" y2="28711"/>
                        <a14:foregroundMark x1="37889" y1="19531" x2="37889" y2="27148"/>
                        <a14:foregroundMark x1="37889" y1="14063" x2="37889" y2="30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4" y="2015646"/>
            <a:ext cx="6170468" cy="35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지구 이미지 _사진 400238923 무료 다운로드_lovepik.com">
            <a:extLst>
              <a:ext uri="{FF2B5EF4-FFF2-40B4-BE49-F238E27FC236}">
                <a16:creationId xmlns:a16="http://schemas.microsoft.com/office/drawing/2014/main" id="{D19F5716-D8BF-4E2C-9D4A-4F0165D3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08" y="2015646"/>
            <a:ext cx="3840474" cy="38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631</Words>
  <Application>Microsoft Office PowerPoint</Application>
  <PresentationFormat>와이드스크린</PresentationFormat>
  <Paragraphs>200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이종은</dc:creator>
  <cp:lastModifiedBy>이종은</cp:lastModifiedBy>
  <cp:revision>29</cp:revision>
  <dcterms:created xsi:type="dcterms:W3CDTF">2021-05-25T13:37:51Z</dcterms:created>
  <dcterms:modified xsi:type="dcterms:W3CDTF">2021-06-02T00:27:53Z</dcterms:modified>
</cp:coreProperties>
</file>