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4E5E9-7D49-4A11-8AF6-890BBE8B1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E55B62-AA62-40A2-9E0B-48E6406C6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F2A2B-9521-4CE4-A101-1936A9CE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B11D8-DDA8-4765-8C12-E8408550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3031E-468A-47B0-9013-4DED1A31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9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CD507-45B0-407D-903F-69EB6AD6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B284F-CD3C-48A8-A2C9-306B53EA6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B4E08-95D4-41AD-9106-1DAADE34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08C8C-E022-453B-92E1-380428F8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4C3FC-F54A-4057-BD31-3F7E1DA6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7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EE0AE3-47DD-437A-A95D-6C5E91028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D009C9-2BF6-473E-A16D-1FEBA2F1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63236-3488-45C9-9121-07CC253C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E8522-A2D4-4CD0-B9CE-1C09B7E3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5C2F8-B1EA-4905-9D1C-2A84B2C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7B2C9-3128-4921-B39E-1AAA8F13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31FB-ECB2-4FE9-88B9-6E12B5CB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6DDE6-D4A9-43AC-9A2F-B6E21E5F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50111-47CA-47E7-BA2B-353E671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E1BD-FC7A-4FA6-9FF7-075B27F4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FBC3B-4E0F-4FF5-9262-B1BE8943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61F1E-9F7A-47D3-BB30-5C1C38C2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1A15-1A2C-41D2-8BA4-C3C27226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16B93-3552-4BCD-A614-D3B33E55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727EB-0522-48B7-8B90-342D6698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2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394D3-7EB4-4495-BC12-21C435C1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83C87-061E-4795-8200-0159DBEA2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C5838-2B06-4549-975F-4618397F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AE0C6-7C53-4358-835C-DFBEEC01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4332E-06AD-4909-BC35-BDEC656B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CBAF4-AAE4-4732-8C61-E72695E4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5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1C565-B5F8-4620-83E0-20540D71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68864-CDD1-4065-962C-8B4AA4EC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5A776-7470-475A-9341-2A88108BA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44741F-9B9C-437E-B44E-AD3A3FF04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FAFCE5-EA31-4E25-BD3B-DA6D7AB85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65559-5FDC-498B-A208-3B481DB2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B3E8B2-0F40-4998-BEF1-57DA03FA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560897-CE6B-4F40-86E5-F4E93AB9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3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E95F1-FFD5-4761-B09A-1415BE16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325D2-0B06-4D33-A720-875CA107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FA4B9B-67AB-4534-A7CD-F1FC329A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FE9F82-4193-4887-9F61-BC641D23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6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0505-75D6-4BD2-9FAB-9CC28521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985AE2-816B-4880-A918-1063B8E4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B3558F-57E6-418D-A7E8-4D10EAE2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8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42CF-84D6-4ECD-825B-796ED0A6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C5A7D-8729-4131-98B2-4179ACBF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40D0B-8117-45CA-87BF-7C0BADCB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24C2-290E-4141-99E9-53F7DFE8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B3A55-A42F-4DA4-9D68-DF70CDE0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F9415-6F00-4026-BCB2-9050AC73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7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0C79-5A16-4D87-BBAA-A77E1CEC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2BCD3-3558-4A44-A4BF-1533B549C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BB6A0-C431-4826-B996-7A2AC711F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5E155-0F61-4809-84C0-A6AFBEFE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1705B-5381-47D8-BDD8-25CB78C2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76F02-8904-4C9D-B89F-1562031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4BB0FF-9ECB-490D-B097-469ABEF3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FB813-77FC-4963-9431-849FB436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988E7-B29E-44D2-B19A-1CA1414B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5D1C-753F-4AB6-A3A4-ECB0A398680E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13C56-0502-4ACB-B2F2-CC5A343BD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52E65-4F55-4CB7-B46A-46C67252D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7F66-5623-4FC0-8AEE-0331139A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1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FA7FE-8469-40B6-BCCC-7276945EB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Domain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1B39C1-9807-44BA-8F3B-69C399436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추혜연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28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C778-3092-4C24-9DC1-643E960940EB}"/>
              </a:ext>
            </a:extLst>
          </p:cNvPr>
          <p:cNvSpPr txBox="1">
            <a:spLocks/>
          </p:cNvSpPr>
          <p:nvPr/>
        </p:nvSpPr>
        <p:spPr>
          <a:xfrm>
            <a:off x="786063" y="881731"/>
            <a:ext cx="3930316" cy="610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Domain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이란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47AB2-2EC0-4DD6-A40D-391FA6BA715B}"/>
              </a:ext>
            </a:extLst>
          </p:cNvPr>
          <p:cNvSpPr txBox="1"/>
          <p:nvPr/>
        </p:nvSpPr>
        <p:spPr>
          <a:xfrm>
            <a:off x="4716379" y="112258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ip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부여한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4A669-67AA-4289-9DD1-ED8E11A87D22}"/>
              </a:ext>
            </a:extLst>
          </p:cNvPr>
          <p:cNvSpPr txBox="1"/>
          <p:nvPr/>
        </p:nvSpPr>
        <p:spPr>
          <a:xfrm>
            <a:off x="4716379" y="866394"/>
            <a:ext cx="671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인터넷에 연결된 컴퓨터를 사람이 쉽게 기억하고 입력할 수 있도록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영문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 등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만든 인터넷주소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D24E2E-F7B1-4241-8C05-52EA1EDED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4" t="39065" r="10626" b="7510"/>
          <a:stretch/>
        </p:blipFill>
        <p:spPr>
          <a:xfrm>
            <a:off x="1114512" y="2471347"/>
            <a:ext cx="3273418" cy="191530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53CAD6B-2A3F-4383-8350-4D5D51F7C2B3}"/>
              </a:ext>
            </a:extLst>
          </p:cNvPr>
          <p:cNvGrpSpPr/>
          <p:nvPr/>
        </p:nvGrpSpPr>
        <p:grpSpPr>
          <a:xfrm>
            <a:off x="4387930" y="2831113"/>
            <a:ext cx="2846247" cy="445487"/>
            <a:chOff x="4387930" y="2831113"/>
            <a:chExt cx="2846247" cy="445487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513F990-8767-4F83-9978-B6BE33CCC5FE}"/>
                </a:ext>
              </a:extLst>
            </p:cNvPr>
            <p:cNvCxnSpPr>
              <a:cxnSpLocks/>
            </p:cNvCxnSpPr>
            <p:nvPr/>
          </p:nvCxnSpPr>
          <p:spPr>
            <a:xfrm>
              <a:off x="4387930" y="3276600"/>
              <a:ext cx="2846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F5CFC2-1DCA-4567-A46A-EE76D1A49A57}"/>
                </a:ext>
              </a:extLst>
            </p:cNvPr>
            <p:cNvSpPr txBox="1"/>
            <p:nvPr/>
          </p:nvSpPr>
          <p:spPr>
            <a:xfrm>
              <a:off x="4934050" y="2831113"/>
              <a:ext cx="1754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1. naver.com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0BD889-F2AB-4922-A058-9303AA36EAC1}"/>
              </a:ext>
            </a:extLst>
          </p:cNvPr>
          <p:cNvGrpSpPr/>
          <p:nvPr/>
        </p:nvGrpSpPr>
        <p:grpSpPr>
          <a:xfrm>
            <a:off x="4387930" y="3471192"/>
            <a:ext cx="2846247" cy="445488"/>
            <a:chOff x="4387930" y="3471192"/>
            <a:chExt cx="2846247" cy="445488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D00F8D7-9A51-47AF-AFD0-2B8224246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7930" y="3916680"/>
              <a:ext cx="2846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E440D5-F099-418A-8FFF-6DFE1DBB5B9A}"/>
                </a:ext>
              </a:extLst>
            </p:cNvPr>
            <p:cNvSpPr txBox="1"/>
            <p:nvPr/>
          </p:nvSpPr>
          <p:spPr>
            <a:xfrm>
              <a:off x="4716379" y="3471192"/>
              <a:ext cx="225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2. 220.95.233.172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3EDD80D-877D-428E-84DA-E56290C76E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9925" r="56357" b="36036"/>
          <a:stretch/>
        </p:blipFill>
        <p:spPr>
          <a:xfrm>
            <a:off x="7562626" y="1988608"/>
            <a:ext cx="2375126" cy="2575984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C35A33EA-230E-4645-AA63-AE14A37397B3}"/>
              </a:ext>
            </a:extLst>
          </p:cNvPr>
          <p:cNvGrpSpPr/>
          <p:nvPr/>
        </p:nvGrpSpPr>
        <p:grpSpPr>
          <a:xfrm>
            <a:off x="2246125" y="4649653"/>
            <a:ext cx="6298227" cy="1846731"/>
            <a:chOff x="2246125" y="4649653"/>
            <a:chExt cx="6298227" cy="1846731"/>
          </a:xfrm>
        </p:grpSpPr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F609B717-7F40-47EF-8CC0-7E37EA0266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91548" y="4209327"/>
              <a:ext cx="1084506" cy="19651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D645026-3E6E-4D45-83E7-E9F062311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2" t="9925" r="56357" b="36036"/>
            <a:stretch/>
          </p:blipFill>
          <p:spPr>
            <a:xfrm>
              <a:off x="4934050" y="4964320"/>
              <a:ext cx="1412604" cy="153206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40DF9B-56FA-4B10-945F-53CD0AB320A9}"/>
                </a:ext>
              </a:extLst>
            </p:cNvPr>
            <p:cNvSpPr txBox="1"/>
            <p:nvPr/>
          </p:nvSpPr>
          <p:spPr>
            <a:xfrm>
              <a:off x="2246125" y="4649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3.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E7F452-AAC2-4EE1-A563-7AD7506C86E8}"/>
                </a:ext>
              </a:extLst>
            </p:cNvPr>
            <p:cNvSpPr txBox="1"/>
            <p:nvPr/>
          </p:nvSpPr>
          <p:spPr>
            <a:xfrm>
              <a:off x="6564323" y="5545686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220.95.233.172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4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A80D7-DEE5-4B78-AE6A-0268BC9A48D4}"/>
              </a:ext>
            </a:extLst>
          </p:cNvPr>
          <p:cNvSpPr txBox="1">
            <a:spLocks/>
          </p:cNvSpPr>
          <p:nvPr/>
        </p:nvSpPr>
        <p:spPr>
          <a:xfrm>
            <a:off x="786063" y="881731"/>
            <a:ext cx="5477578" cy="610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Domain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구성요소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B5A63-8F1F-4352-AA3A-2211833AEEA6}"/>
              </a:ext>
            </a:extLst>
          </p:cNvPr>
          <p:cNvSpPr txBox="1"/>
          <p:nvPr/>
        </p:nvSpPr>
        <p:spPr>
          <a:xfrm>
            <a:off x="6096000" y="1122583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컴퓨터의 이름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최상위 도메인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5A444-F8D7-4AAC-804E-F8FC100242BA}"/>
              </a:ext>
            </a:extLst>
          </p:cNvPr>
          <p:cNvSpPr txBox="1"/>
          <p:nvPr/>
        </p:nvSpPr>
        <p:spPr>
          <a:xfrm>
            <a:off x="822639" y="2161171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opentutorials.org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B946-7C3E-4890-B635-BE55930B473F}"/>
              </a:ext>
            </a:extLst>
          </p:cNvPr>
          <p:cNvSpPr txBox="1"/>
          <p:nvPr/>
        </p:nvSpPr>
        <p:spPr>
          <a:xfrm>
            <a:off x="1325559" y="2652423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opentutorials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컴퓨터의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7CFA9-AF56-4D87-B470-7C80DAEBAA0B}"/>
              </a:ext>
            </a:extLst>
          </p:cNvPr>
          <p:cNvSpPr txBox="1"/>
          <p:nvPr/>
        </p:nvSpPr>
        <p:spPr>
          <a:xfrm>
            <a:off x="1325559" y="302175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org :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최상위 도메인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D0669-F10B-4876-90F4-1B98AE1F71F7}"/>
              </a:ext>
            </a:extLst>
          </p:cNvPr>
          <p:cNvSpPr txBox="1"/>
          <p:nvPr/>
        </p:nvSpPr>
        <p:spPr>
          <a:xfrm>
            <a:off x="820696" y="3836246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daum.co.kr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E36BD-CAE2-425A-9020-F05718CABDEC}"/>
              </a:ext>
            </a:extLst>
          </p:cNvPr>
          <p:cNvSpPr txBox="1"/>
          <p:nvPr/>
        </p:nvSpPr>
        <p:spPr>
          <a:xfrm>
            <a:off x="1325559" y="4297911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daum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컴퓨터의 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267C2-196F-4A49-AC2E-EE88243D9854}"/>
              </a:ext>
            </a:extLst>
          </p:cNvPr>
          <p:cNvSpPr txBox="1"/>
          <p:nvPr/>
        </p:nvSpPr>
        <p:spPr>
          <a:xfrm>
            <a:off x="1325559" y="466724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 :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최상위 도메인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6FF34-33D0-4784-B2F3-0C1E1D70A41B}"/>
              </a:ext>
            </a:extLst>
          </p:cNvPr>
          <p:cNvSpPr txBox="1"/>
          <p:nvPr/>
        </p:nvSpPr>
        <p:spPr>
          <a:xfrm>
            <a:off x="1325179" y="5042474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kr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대한민국의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NIC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관리하는 도메인</a:t>
            </a:r>
          </a:p>
        </p:txBody>
      </p:sp>
    </p:spTree>
    <p:extLst>
      <p:ext uri="{BB962C8B-B14F-4D97-AF65-F5344CB8AC3E}">
        <p14:creationId xmlns:p14="http://schemas.microsoft.com/office/powerpoint/2010/main" val="12352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23288-0B73-480C-A5B1-D4FBF71FDE5A}"/>
              </a:ext>
            </a:extLst>
          </p:cNvPr>
          <p:cNvSpPr txBox="1">
            <a:spLocks/>
          </p:cNvSpPr>
          <p:nvPr/>
        </p:nvSpPr>
        <p:spPr>
          <a:xfrm>
            <a:off x="786063" y="881731"/>
            <a:ext cx="5477578" cy="610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도메인의 종류와 특성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0B5DD1-1371-4837-9679-6BE9A47B6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50857"/>
              </p:ext>
            </p:extLst>
          </p:nvPr>
        </p:nvGraphicFramePr>
        <p:xfrm>
          <a:off x="894080" y="1825909"/>
          <a:ext cx="9839960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892">
                  <a:extLst>
                    <a:ext uri="{9D8B030D-6E8A-4147-A177-3AD203B41FA5}">
                      <a16:colId xmlns:a16="http://schemas.microsoft.com/office/drawing/2014/main" val="1863996452"/>
                    </a:ext>
                  </a:extLst>
                </a:gridCol>
                <a:gridCol w="1591748">
                  <a:extLst>
                    <a:ext uri="{9D8B030D-6E8A-4147-A177-3AD203B41FA5}">
                      <a16:colId xmlns:a16="http://schemas.microsoft.com/office/drawing/2014/main" val="2481237292"/>
                    </a:ext>
                  </a:extLst>
                </a:gridCol>
                <a:gridCol w="6243320">
                  <a:extLst>
                    <a:ext uri="{9D8B030D-6E8A-4147-A177-3AD203B41FA5}">
                      <a16:colId xmlns:a16="http://schemas.microsoft.com/office/drawing/2014/main" val="2434904079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endParaRPr lang="en-US" altLang="ko-KR" sz="2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국제 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.com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영리를 목적으로 하는 기업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단체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05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.net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네트워크를 관리하는 기관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43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.org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비영리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(No-Profit)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.com/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.net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/.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edu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의 영역에 포함 되지 않는 기관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802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.info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정보제공 관련기관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30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.biz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비즈니스 관련기관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5252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endParaRPr lang="en-US" altLang="ko-KR" sz="2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국내 도메인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</a:t>
                      </a:r>
                      <a:r>
                        <a:rPr lang="en-US" altLang="ko-KR" dirty="0" err="1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kr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새로운 대한민국 대표 도메인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5035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.co.kr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영리를 목적으로 하는 기업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단체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761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.or.kr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비영리 단체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9613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.ne.kr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네트워크 관련 단체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16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한글</a:t>
                      </a:r>
                      <a:r>
                        <a:rPr lang="en-US" altLang="ko-KR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</a:t>
                      </a:r>
                      <a:r>
                        <a:rPr lang="en-US" altLang="ko-KR" dirty="0" err="1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kr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한글을 사용한 도메인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376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.pe.kr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개인을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위한 도메인</a:t>
                      </a:r>
                      <a:endParaRPr lang="ko-KR" altLang="en-US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1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5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167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G마켓 산스 Medium</vt:lpstr>
      <vt:lpstr>맑은 고딕</vt:lpstr>
      <vt:lpstr>Arial</vt:lpstr>
      <vt:lpstr>Office 테마</vt:lpstr>
      <vt:lpstr>Domain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user</dc:creator>
  <cp:lastModifiedBy>user</cp:lastModifiedBy>
  <cp:revision>9</cp:revision>
  <dcterms:created xsi:type="dcterms:W3CDTF">2021-06-30T09:55:37Z</dcterms:created>
  <dcterms:modified xsi:type="dcterms:W3CDTF">2021-07-06T13:02:18Z</dcterms:modified>
</cp:coreProperties>
</file>