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60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9d3c303ce72a7a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910" autoAdjust="0"/>
  </p:normalViewPr>
  <p:slideViewPr>
    <p:cSldViewPr snapToGrid="0">
      <p:cViewPr varScale="1">
        <p:scale>
          <a:sx n="62" d="100"/>
          <a:sy n="62" d="100"/>
        </p:scale>
        <p:origin x="14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4D581-2B08-46A7-A444-CB5EC9EF070D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28D9E-1BD3-40B9-93A6-BA3DC1496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52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tutorials.org:3000/main?id=HTML&amp;page=1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pentutorials.org:3000/mai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URI</a:t>
            </a:r>
            <a:r>
              <a:rPr lang="ko-KR" altLang="en-US" dirty="0"/>
              <a:t> </a:t>
            </a:r>
            <a:r>
              <a:rPr lang="en-US" altLang="ko-KR" dirty="0"/>
              <a:t>URL</a:t>
            </a:r>
            <a:r>
              <a:rPr lang="ko-KR" altLang="en-US" dirty="0"/>
              <a:t>둘다 </a:t>
            </a:r>
            <a:r>
              <a:rPr lang="ko-KR" altLang="en-US" dirty="0" err="1"/>
              <a:t>웹상에</a:t>
            </a:r>
            <a:r>
              <a:rPr lang="ko-KR" altLang="en-US" dirty="0"/>
              <a:t> 특정 파일의 위치를 나타내는 건 똑같지만</a:t>
            </a:r>
            <a:r>
              <a:rPr lang="en-US" altLang="ko-KR" dirty="0"/>
              <a:t>, URI</a:t>
            </a:r>
            <a:r>
              <a:rPr lang="ko-KR" altLang="en-US" dirty="0"/>
              <a:t>가 </a:t>
            </a:r>
            <a:r>
              <a:rPr lang="en-US" altLang="ko-KR" dirty="0"/>
              <a:t>URL</a:t>
            </a:r>
            <a:r>
              <a:rPr lang="ko-KR" altLang="en-US" dirty="0"/>
              <a:t>보다 </a:t>
            </a:r>
            <a:r>
              <a:rPr lang="ko-KR" altLang="en-US" dirty="0" err="1"/>
              <a:t>큰의미다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URI</a:t>
            </a:r>
            <a:r>
              <a:rPr lang="ko-KR" altLang="en-US" dirty="0"/>
              <a:t>는 우리가 택배를 받을 때 사용하는 주소 같은 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리소스를 식별하고 고유한 위치를 </a:t>
            </a:r>
            <a:r>
              <a:rPr lang="ko-KR" altLang="en-US" dirty="0" err="1"/>
              <a:t>지정할수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8D9E-1BD3-40B9-93A6-BA3DC14960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4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이 </a:t>
            </a:r>
            <a:r>
              <a:rPr lang="en-US" altLang="ko-KR" dirty="0"/>
              <a:t>URI</a:t>
            </a:r>
            <a:r>
              <a:rPr lang="ko-KR" altLang="en-US" dirty="0"/>
              <a:t>보다 구체적인 위치를 말한다 내가 접속하는 리소스가 정확히 어디에 있고 어떻게 접근할 수 있는지 분명히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8D9E-1BD3-40B9-93A6-BA3DC14960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47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들어 </a:t>
            </a:r>
            <a:r>
              <a:rPr lang="en-US" altLang="ko-KR" dirty="0">
                <a:hlinkClick r:id="rId3"/>
              </a:rPr>
              <a:t>http://opentutorials.org:3000/main?id=HTML&amp;page=12</a:t>
            </a:r>
            <a:r>
              <a:rPr lang="ko-KR" altLang="en-US" dirty="0"/>
              <a:t> 라고 되어있는 주소가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여기서 </a:t>
            </a:r>
            <a:r>
              <a:rPr lang="en-US" altLang="ko-KR" u="sng" dirty="0">
                <a:hlinkClick r:id="rId4"/>
              </a:rPr>
              <a:t>http://opentutorials.org:3000/main</a:t>
            </a:r>
            <a:r>
              <a:rPr lang="ko-KR" altLang="en-US" dirty="0"/>
              <a:t> 여기까지는 </a:t>
            </a:r>
            <a:r>
              <a:rPr lang="en-US" altLang="ko-KR" dirty="0"/>
              <a:t>URL</a:t>
            </a:r>
            <a:r>
              <a:rPr lang="ko-KR" altLang="en-US" dirty="0"/>
              <a:t>이고</a:t>
            </a:r>
            <a:r>
              <a:rPr lang="en-US" altLang="ko-KR" dirty="0"/>
              <a:t>(URI</a:t>
            </a:r>
            <a:r>
              <a:rPr lang="ko-KR" altLang="en-US" dirty="0"/>
              <a:t>이기도 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http://opentutorials.org:3000/main?id=HTML&amp;page=12</a:t>
            </a:r>
            <a:r>
              <a:rPr lang="ko-KR" altLang="en-US" dirty="0"/>
              <a:t> 이 것은 </a:t>
            </a:r>
            <a:r>
              <a:rPr lang="en-US" altLang="ko-KR" dirty="0"/>
              <a:t>URI</a:t>
            </a:r>
            <a:r>
              <a:rPr lang="ko-KR" altLang="en-US" dirty="0"/>
              <a:t>라고 할 수 있다</a:t>
            </a:r>
            <a:r>
              <a:rPr lang="en-US" altLang="ko-KR" dirty="0"/>
              <a:t>. (URL</a:t>
            </a:r>
            <a:r>
              <a:rPr lang="ko-KR" altLang="en-US" dirty="0"/>
              <a:t>은 아닌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8D9E-1BD3-40B9-93A6-BA3DC14960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//</a:t>
            </a:r>
            <a:r>
              <a:rPr lang="ko-KR" altLang="en-US" dirty="0"/>
              <a:t>받고 싶은 무언가 </a:t>
            </a:r>
            <a:r>
              <a:rPr lang="ko-KR" altLang="en-US" dirty="0" err="1"/>
              <a:t>그림이라던가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페이지 </a:t>
            </a:r>
            <a:r>
              <a:rPr lang="ko-KR" altLang="en-US" dirty="0" err="1"/>
              <a:t>이런것들이</a:t>
            </a:r>
            <a:r>
              <a:rPr lang="ko-KR" altLang="en-US" dirty="0"/>
              <a:t> 서버에 저장이 </a:t>
            </a:r>
            <a:r>
              <a:rPr lang="ko-KR" altLang="en-US" dirty="0" err="1"/>
              <a:t>되있다</a:t>
            </a:r>
            <a:r>
              <a:rPr lang="en-US" altLang="ko-KR" dirty="0"/>
              <a:t>. </a:t>
            </a:r>
            <a:r>
              <a:rPr lang="ko-KR" altLang="en-US" dirty="0"/>
              <a:t>그거를 나타내는 </a:t>
            </a:r>
            <a:r>
              <a:rPr lang="ko-KR" altLang="en-US" dirty="0" err="1"/>
              <a:t>주소갚</a:t>
            </a:r>
            <a:endParaRPr lang="ko-KR" altLang="en-US" dirty="0"/>
          </a:p>
          <a:p>
            <a:r>
              <a:rPr lang="ko-KR" altLang="en-US" dirty="0"/>
              <a:t>도메인주소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네이버서버의 아이피 주소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경로</a:t>
            </a:r>
            <a:r>
              <a:rPr lang="en-US" altLang="ko-KR" dirty="0"/>
              <a:t>(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요청한 파일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프로그램코드가 저장된 파일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쿼리</a:t>
            </a:r>
            <a:r>
              <a:rPr lang="en-US" altLang="ko-KR" dirty="0"/>
              <a:t>: </a:t>
            </a:r>
            <a:r>
              <a:rPr lang="ko-KR" altLang="en-US" dirty="0"/>
              <a:t>데이터를 전달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8D9E-1BD3-40B9-93A6-BA3DC14960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01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8D9E-1BD3-40B9-93A6-BA3DC14960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9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B462A-1CAD-4C49-9BC3-7B9608ACA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01A91E-8B93-49DF-93C6-372035780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36521-D46E-42D8-89D3-C96620CD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271-9BA8-4CAE-AD73-0054EE5ECBA1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F1043-EA79-4FC3-9C97-8DB6B5C0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951C9-82FE-4773-A194-78D72256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DDE3-D32D-45B2-810A-3FADF4118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6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2FE7E-C9C6-4958-89CF-0C5D60DC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2D0F65-00EF-4824-AB44-BA0F905A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0E4D3-EF6E-4679-BF15-9F48DCF8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271-9BA8-4CAE-AD73-0054EE5ECBA1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FEA84-F714-496A-B472-65FFCFAB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0B08E-A1DB-4947-B4A6-5E9F839F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DDE3-D32D-45B2-810A-3FADF4118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9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0AA936-AC96-4EA6-A686-ABB6945D4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1A322C-687B-431D-9555-8E6337D25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3A514-84F7-4F7D-B39B-48730337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271-9BA8-4CAE-AD73-0054EE5ECBA1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F6B97-F345-4EB3-81D9-75482B1A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3E048-0260-4D2E-9B5C-0AB62DF8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DDE3-D32D-45B2-810A-3FADF4118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9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BBADD-C0FB-42F3-84D3-9D029208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D1172-0678-44FC-BE88-E04FDF05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A5D9B-368B-44C8-9B7C-FEDE99BA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271-9BA8-4CAE-AD73-0054EE5ECBA1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72418-9173-492E-BE5B-B15E2AA6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8B4C7-5106-4395-8A9A-506CF76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DDE3-D32D-45B2-810A-3FADF4118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9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F5F4B-D310-444C-AFE3-6EAD809D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8F17C-9282-4FE6-99D5-3F5C357ED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7FD76-1DD8-4533-BDA3-FBB60566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271-9BA8-4CAE-AD73-0054EE5ECBA1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1BE2F-9C2E-4569-9082-B7BFF7D2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BAED5-B30B-4E76-9B4E-B98D6729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DDE3-D32D-45B2-810A-3FADF4118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2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9FD37-F71F-4FB3-87ED-515CF599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F5492-73A5-4962-94D6-C98801270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5BFDBC-066B-4372-AA2D-F848E7533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76A32-7DAB-4DDF-AE3B-FBF57CB9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271-9BA8-4CAE-AD73-0054EE5ECBA1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6290C-5111-45B2-89CF-CE32953D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7050E-3AF6-48ED-883E-D031A1FB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DDE3-D32D-45B2-810A-3FADF4118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9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184DF-3E63-4527-A3EC-B8AECE8F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34380-8248-429F-8E30-C8A0B6D4C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E1FF7-8595-4CCB-917B-9BC8F0CB1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57CF60-061E-4492-B7EF-1118F8987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1BB905-3A0E-4B53-88FA-22049A515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E0B36E-5BBF-42A1-9C73-68DDE5A4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271-9BA8-4CAE-AD73-0054EE5ECBA1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1258A6-E46A-4CE2-95D8-024BD3F4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7BA13C-BEA9-4258-81A7-6B8C3D67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DDE3-D32D-45B2-810A-3FADF4118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16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F96D5-1A4D-4586-81B1-EFE98E8A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D6BCCA-052C-4EFC-97B1-BACE1BE5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271-9BA8-4CAE-AD73-0054EE5ECBA1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AC89C-8C71-47CF-A99A-F6D85EE3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5165CC-2E7B-4F95-8028-077F139F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DDE3-D32D-45B2-810A-3FADF4118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85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94BAA1-2E0B-4DEA-B19C-8547BCF9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271-9BA8-4CAE-AD73-0054EE5ECBA1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473C58-DF53-4936-A582-CD7DC97B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A40C63-C4EB-476B-A325-6B9DC25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DDE3-D32D-45B2-810A-3FADF4118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0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81188-008D-438B-BA8A-4CBEEB9D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6E4F1-FCBA-44F5-A6CF-80361AB9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AA8E4-E9A5-4DFD-9949-E684BEC76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9FFCBB-4081-4389-9DEC-B0543BE1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271-9BA8-4CAE-AD73-0054EE5ECBA1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F3A26-4D74-4E23-9DB9-F9954CE3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BC26B2-3187-483A-85D1-32CB00D9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DDE3-D32D-45B2-810A-3FADF4118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2B1DA-9845-4A65-A396-DDC6CC3E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84F4F1-611C-4428-A9E0-690265CE6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53303E-8423-4E4B-A8E2-372955134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A79CE-4CAB-44C1-92FD-753BD921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6271-9BA8-4CAE-AD73-0054EE5ECBA1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25483-62D3-48A2-AA47-A9762A3E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F418A-3623-4D22-B792-7C55B0A5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DDE3-D32D-45B2-810A-3FADF4118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7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52A7CD-1CCC-488E-8FE5-23BA8A08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9019DA-1A0E-49AD-8E1B-8658D6C38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6311B-A681-4347-9BE3-8E0CD9F67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B6271-9BA8-4CAE-AD73-0054EE5ECBA1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C3EDC-643C-44CE-A7D2-A418A2FA1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D5356-4614-404F-8578-70C01B0A5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DDDE3-D32D-45B2-810A-3FADF4118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61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pentutorials.org:3000/main" TargetMode="External"/><Relationship Id="rId4" Type="http://schemas.openxmlformats.org/officeDocument/2006/relationships/hyperlink" Target="http://opentutorials.org:3000/main?id=HTML&amp;page=1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3693-C079-42FB-9C19-0AA573EC2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9163"/>
            <a:ext cx="9144000" cy="2387600"/>
          </a:xfrm>
        </p:spPr>
        <p:txBody>
          <a:bodyPr/>
          <a:lstStyle/>
          <a:p>
            <a:r>
              <a:rPr lang="en-US" altLang="ko-K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URL</a:t>
            </a:r>
            <a:r>
              <a:rPr lang="ko-KR" alt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URI</a:t>
            </a:r>
            <a:endParaRPr lang="ko-KR" alt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616FA4-A637-481E-BBE8-99E90CFA7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0687"/>
            <a:ext cx="9144000" cy="1655762"/>
          </a:xfrm>
        </p:spPr>
        <p:txBody>
          <a:bodyPr/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Radiant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LT</a:t>
            </a:r>
          </a:p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</a:rPr>
              <a:t>이정윤</a:t>
            </a:r>
          </a:p>
        </p:txBody>
      </p:sp>
    </p:spTree>
    <p:extLst>
      <p:ext uri="{BB962C8B-B14F-4D97-AF65-F5344CB8AC3E}">
        <p14:creationId xmlns:p14="http://schemas.microsoft.com/office/powerpoint/2010/main" val="331695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DD9545-25DB-43F4-8ED2-A763933B7641}"/>
              </a:ext>
            </a:extLst>
          </p:cNvPr>
          <p:cNvSpPr txBox="1"/>
          <p:nvPr/>
        </p:nvSpPr>
        <p:spPr>
          <a:xfrm>
            <a:off x="2233262" y="3759396"/>
            <a:ext cx="779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인터넷 상에서 특정 자원</a:t>
            </a:r>
            <a:r>
              <a:rPr lang="en-US" altLang="ko-KR" sz="2400" dirty="0"/>
              <a:t>(</a:t>
            </a:r>
            <a:r>
              <a:rPr lang="ko-KR" altLang="en-US" sz="2400" dirty="0"/>
              <a:t>파일</a:t>
            </a:r>
            <a:r>
              <a:rPr lang="en-US" altLang="ko-KR" sz="2400" dirty="0"/>
              <a:t>)</a:t>
            </a:r>
            <a:r>
              <a:rPr lang="ko-KR" altLang="en-US" sz="2400" dirty="0"/>
              <a:t>을 나타내는 유일한 주소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A9E382A-C1DD-4E84-9EC0-6A75D9F4D6CD}"/>
              </a:ext>
            </a:extLst>
          </p:cNvPr>
          <p:cNvSpPr txBox="1">
            <a:spLocks/>
          </p:cNvSpPr>
          <p:nvPr/>
        </p:nvSpPr>
        <p:spPr>
          <a:xfrm>
            <a:off x="838200" y="1166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URI</a:t>
            </a:r>
            <a:endParaRPr lang="ko-KR" alt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B9AC4-0A26-4D14-890E-B1EFEDCD3309}"/>
              </a:ext>
            </a:extLst>
          </p:cNvPr>
          <p:cNvSpPr txBox="1"/>
          <p:nvPr/>
        </p:nvSpPr>
        <p:spPr>
          <a:xfrm>
            <a:off x="3796271" y="2433833"/>
            <a:ext cx="4672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</a:t>
            </a:r>
            <a:r>
              <a:rPr lang="en-US" altLang="ko-KR" sz="2800" dirty="0"/>
              <a:t>niform </a:t>
            </a:r>
            <a:r>
              <a:rPr lang="en-US" altLang="ko-KR" sz="2800" b="1" dirty="0"/>
              <a:t>R</a:t>
            </a:r>
            <a:r>
              <a:rPr lang="en-US" altLang="ko-KR" sz="2800" dirty="0"/>
              <a:t>esource </a:t>
            </a:r>
            <a:r>
              <a:rPr lang="en-US" altLang="ko-KR" sz="2800" b="1" dirty="0"/>
              <a:t>I</a:t>
            </a:r>
            <a:r>
              <a:rPr lang="en-US" altLang="ko-KR" sz="2800" dirty="0"/>
              <a:t>dentifier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79077-12A7-4349-826B-35019F4D6AB8}"/>
              </a:ext>
            </a:extLst>
          </p:cNvPr>
          <p:cNvSpPr txBox="1"/>
          <p:nvPr/>
        </p:nvSpPr>
        <p:spPr>
          <a:xfrm>
            <a:off x="4329330" y="483873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하위 개념으로 </a:t>
            </a:r>
            <a:r>
              <a:rPr lang="en-US" altLang="ko-KR" dirty="0"/>
              <a:t>URL URN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09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44653-2A84-4E65-B613-B0569F0A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URL</a:t>
            </a:r>
            <a:endParaRPr lang="ko-KR" alt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A3D54-1915-4EDC-A0F3-E7BDB7B4C9B1}"/>
              </a:ext>
            </a:extLst>
          </p:cNvPr>
          <p:cNvSpPr txBox="1"/>
          <p:nvPr/>
        </p:nvSpPr>
        <p:spPr>
          <a:xfrm>
            <a:off x="-2091729" y="2745181"/>
            <a:ext cx="100039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69CDD-1A96-4409-B780-2C5777373D72}"/>
              </a:ext>
            </a:extLst>
          </p:cNvPr>
          <p:cNvSpPr txBox="1"/>
          <p:nvPr/>
        </p:nvSpPr>
        <p:spPr>
          <a:xfrm>
            <a:off x="4163962" y="1920473"/>
            <a:ext cx="3864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</a:t>
            </a:r>
            <a:r>
              <a:rPr lang="en-US" altLang="ko-KR" sz="2400" dirty="0"/>
              <a:t>niform</a:t>
            </a:r>
            <a:r>
              <a:rPr lang="ko-KR" altLang="en-US" sz="2400" dirty="0"/>
              <a:t> </a:t>
            </a:r>
            <a:r>
              <a:rPr lang="en-US" altLang="ko-KR" sz="2400" b="1" dirty="0"/>
              <a:t>R</a:t>
            </a:r>
            <a:r>
              <a:rPr lang="en-US" altLang="ko-KR" sz="2400" dirty="0"/>
              <a:t>esource</a:t>
            </a:r>
            <a:r>
              <a:rPr lang="ko-KR" altLang="en-US" sz="2400" dirty="0"/>
              <a:t> </a:t>
            </a:r>
            <a:r>
              <a:rPr lang="en-US" altLang="ko-KR" sz="2400" b="1" dirty="0"/>
              <a:t>L</a:t>
            </a:r>
            <a:r>
              <a:rPr lang="en-US" altLang="ko-KR" sz="2400" dirty="0"/>
              <a:t>ocator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B8430-0E34-4667-A886-47161E0BD89D}"/>
              </a:ext>
            </a:extLst>
          </p:cNvPr>
          <p:cNvSpPr txBox="1"/>
          <p:nvPr/>
        </p:nvSpPr>
        <p:spPr>
          <a:xfrm>
            <a:off x="1981729" y="3408694"/>
            <a:ext cx="822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URL</a:t>
            </a:r>
            <a:r>
              <a:rPr lang="ko-KR" altLang="en-US" sz="2400" dirty="0"/>
              <a:t>은 인터넷에서 웹 리소스의 위치를 가리키는 주소이다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87709-0692-476D-958A-55684DD2DB35}"/>
              </a:ext>
            </a:extLst>
          </p:cNvPr>
          <p:cNvSpPr txBox="1"/>
          <p:nvPr/>
        </p:nvSpPr>
        <p:spPr>
          <a:xfrm>
            <a:off x="1674115" y="4303762"/>
            <a:ext cx="8843761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/>
              <a:t>웹 페이지를 찾기 위한 주소를 말한다</a:t>
            </a:r>
            <a:r>
              <a:rPr lang="en-US" altLang="ko-KR" dirty="0"/>
              <a:t>. </a:t>
            </a:r>
            <a:r>
              <a:rPr lang="ko-KR" altLang="en-US" dirty="0"/>
              <a:t>흔히 웹 사이트 주소로 알고 있지만</a:t>
            </a:r>
            <a:r>
              <a:rPr lang="en-US" altLang="ko-KR" dirty="0"/>
              <a:t>, URL</a:t>
            </a:r>
            <a:r>
              <a:rPr lang="ko-KR" altLang="en-US" dirty="0"/>
              <a:t>은 웹 사이트 주소 뿐만 아니라 컴퓨터 네트워크상의 자원을 모두 나타낼 수 있다</a:t>
            </a:r>
            <a:r>
              <a:rPr lang="en-US" altLang="ko-KR" dirty="0"/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13291B-7351-4FB8-8F36-12DD782D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76" y="2896212"/>
            <a:ext cx="7900184" cy="3440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75DCFE-540A-4A90-8475-6534BFCC6688}"/>
              </a:ext>
            </a:extLst>
          </p:cNvPr>
          <p:cNvSpPr txBox="1"/>
          <p:nvPr/>
        </p:nvSpPr>
        <p:spPr>
          <a:xfrm>
            <a:off x="918093" y="632964"/>
            <a:ext cx="599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http://opentutorials.org:3000/main?id=HTML&amp;page=12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C611E-1C21-4F7B-9747-37FA25000743}"/>
              </a:ext>
            </a:extLst>
          </p:cNvPr>
          <p:cNvSpPr txBox="1"/>
          <p:nvPr/>
        </p:nvSpPr>
        <p:spPr>
          <a:xfrm>
            <a:off x="902334" y="1279295"/>
            <a:ext cx="428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hlinkClick r:id="rId5"/>
              </a:rPr>
              <a:t>http://opentutorials.org:3000/main</a:t>
            </a:r>
            <a:r>
              <a:rPr lang="en-US" altLang="ko-KR" u="sng" dirty="0"/>
              <a:t> URL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245F5D9-0807-4648-B669-CFFAB8C5D5B7}"/>
              </a:ext>
            </a:extLst>
          </p:cNvPr>
          <p:cNvCxnSpPr>
            <a:cxnSpLocks/>
          </p:cNvCxnSpPr>
          <p:nvPr/>
        </p:nvCxnSpPr>
        <p:spPr>
          <a:xfrm flipV="1">
            <a:off x="5857689" y="3142988"/>
            <a:ext cx="2651297" cy="300923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F48C94-DEE7-417D-AFC2-E4635806A9B4}"/>
              </a:ext>
            </a:extLst>
          </p:cNvPr>
          <p:cNvSpPr txBox="1"/>
          <p:nvPr/>
        </p:nvSpPr>
        <p:spPr>
          <a:xfrm>
            <a:off x="8246946" y="272108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URL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72203FE-251D-4276-8185-DF42430ACFEB}"/>
              </a:ext>
            </a:extLst>
          </p:cNvPr>
          <p:cNvCxnSpPr>
            <a:cxnSpLocks/>
          </p:cNvCxnSpPr>
          <p:nvPr/>
        </p:nvCxnSpPr>
        <p:spPr>
          <a:xfrm flipV="1">
            <a:off x="8400841" y="3257441"/>
            <a:ext cx="2673337" cy="29376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6C4572-64F1-4583-88B0-827795DB47A9}"/>
              </a:ext>
            </a:extLst>
          </p:cNvPr>
          <p:cNvSpPr txBox="1"/>
          <p:nvPr/>
        </p:nvSpPr>
        <p:spPr>
          <a:xfrm>
            <a:off x="10818134" y="283160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URI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02290E5-AB0A-4131-9E5D-3EF7E871EF76}"/>
              </a:ext>
            </a:extLst>
          </p:cNvPr>
          <p:cNvSpPr/>
          <p:nvPr/>
        </p:nvSpPr>
        <p:spPr>
          <a:xfrm>
            <a:off x="1646802" y="5161772"/>
            <a:ext cx="4444397" cy="1175112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5F5405-A0D7-4A78-AB8E-138B7F281B9A}"/>
              </a:ext>
            </a:extLst>
          </p:cNvPr>
          <p:cNvSpPr/>
          <p:nvPr/>
        </p:nvSpPr>
        <p:spPr>
          <a:xfrm>
            <a:off x="1646801" y="5199096"/>
            <a:ext cx="7053944" cy="11471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7E3090-32B4-4DCF-A73E-A826F39AB521}"/>
              </a:ext>
            </a:extLst>
          </p:cNvPr>
          <p:cNvSpPr txBox="1"/>
          <p:nvPr/>
        </p:nvSpPr>
        <p:spPr>
          <a:xfrm>
            <a:off x="7484202" y="6329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주소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73C8FB9-965E-4252-BA35-872AB1198B65}"/>
              </a:ext>
            </a:extLst>
          </p:cNvPr>
          <p:cNvCxnSpPr>
            <a:cxnSpLocks/>
          </p:cNvCxnSpPr>
          <p:nvPr/>
        </p:nvCxnSpPr>
        <p:spPr>
          <a:xfrm flipH="1">
            <a:off x="6977334" y="817630"/>
            <a:ext cx="412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935D87-8244-4E9C-8BEE-AA5A16BCC8AB}"/>
              </a:ext>
            </a:extLst>
          </p:cNvPr>
          <p:cNvSpPr txBox="1"/>
          <p:nvPr/>
        </p:nvSpPr>
        <p:spPr>
          <a:xfrm>
            <a:off x="901291" y="1681513"/>
            <a:ext cx="652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http://opentutorials.org:3000/main?id=HTML&amp;page=12</a:t>
            </a:r>
            <a:r>
              <a:rPr lang="ko-KR" altLang="en-US" dirty="0"/>
              <a:t> </a:t>
            </a:r>
            <a:r>
              <a:rPr lang="en-US" altLang="ko-KR" dirty="0"/>
              <a:t>URI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0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5" grpId="0"/>
      <p:bldP spid="18" grpId="0" animBg="1"/>
      <p:bldP spid="1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C4789-E13D-4DF9-990C-1E4F2AE5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URI</a:t>
            </a:r>
            <a:endParaRPr lang="ko-KR" alt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6F769-0300-43F4-8DAE-A5D61B44770A}"/>
              </a:ext>
            </a:extLst>
          </p:cNvPr>
          <p:cNvSpPr txBox="1"/>
          <p:nvPr/>
        </p:nvSpPr>
        <p:spPr>
          <a:xfrm>
            <a:off x="838200" y="1422899"/>
            <a:ext cx="30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Uniform Resource Identifier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3E48A-0DFC-4B29-922D-B109C2BE606C}"/>
              </a:ext>
            </a:extLst>
          </p:cNvPr>
          <p:cNvSpPr txBox="1"/>
          <p:nvPr/>
        </p:nvSpPr>
        <p:spPr>
          <a:xfrm>
            <a:off x="157065" y="3225993"/>
            <a:ext cx="1207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https://comic.naver.com/webtoon/detail.nhn?titleId=641253&amp;weekday=fri</a:t>
            </a:r>
            <a:endParaRPr lang="ko-KR" altLang="en-US" sz="2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E331DE-F365-4BAF-914C-6B1D0E5C728E}"/>
              </a:ext>
            </a:extLst>
          </p:cNvPr>
          <p:cNvSpPr/>
          <p:nvPr/>
        </p:nvSpPr>
        <p:spPr>
          <a:xfrm>
            <a:off x="4083370" y="3225993"/>
            <a:ext cx="1644714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580A30-7F81-4FE4-87CF-C5EDC971CCF0}"/>
              </a:ext>
            </a:extLst>
          </p:cNvPr>
          <p:cNvSpPr/>
          <p:nvPr/>
        </p:nvSpPr>
        <p:spPr>
          <a:xfrm>
            <a:off x="5728084" y="3225993"/>
            <a:ext cx="1644714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FF52C1-3E5B-4290-A0EF-BBA3F1872791}"/>
              </a:ext>
            </a:extLst>
          </p:cNvPr>
          <p:cNvCxnSpPr>
            <a:cxnSpLocks/>
          </p:cNvCxnSpPr>
          <p:nvPr/>
        </p:nvCxnSpPr>
        <p:spPr>
          <a:xfrm>
            <a:off x="7500339" y="3749214"/>
            <a:ext cx="4584022" cy="216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47F284F3-0353-4F86-AE5C-CA94711A0E11}"/>
              </a:ext>
            </a:extLst>
          </p:cNvPr>
          <p:cNvSpPr/>
          <p:nvPr/>
        </p:nvSpPr>
        <p:spPr>
          <a:xfrm>
            <a:off x="6585939" y="3891086"/>
            <a:ext cx="1590279" cy="657727"/>
          </a:xfrm>
          <a:custGeom>
            <a:avLst/>
            <a:gdLst>
              <a:gd name="connsiteX0" fmla="*/ 0 w 1590279"/>
              <a:gd name="connsiteY0" fmla="*/ 0 h 657727"/>
              <a:gd name="connsiteX1" fmla="*/ 48126 w 1590279"/>
              <a:gd name="connsiteY1" fmla="*/ 128337 h 657727"/>
              <a:gd name="connsiteX2" fmla="*/ 64168 w 1590279"/>
              <a:gd name="connsiteY2" fmla="*/ 192506 h 657727"/>
              <a:gd name="connsiteX3" fmla="*/ 128337 w 1590279"/>
              <a:gd name="connsiteY3" fmla="*/ 336885 h 657727"/>
              <a:gd name="connsiteX4" fmla="*/ 176463 w 1590279"/>
              <a:gd name="connsiteY4" fmla="*/ 433137 h 657727"/>
              <a:gd name="connsiteX5" fmla="*/ 256673 w 1590279"/>
              <a:gd name="connsiteY5" fmla="*/ 513348 h 657727"/>
              <a:gd name="connsiteX6" fmla="*/ 304800 w 1590279"/>
              <a:gd name="connsiteY6" fmla="*/ 545432 h 657727"/>
              <a:gd name="connsiteX7" fmla="*/ 609600 w 1590279"/>
              <a:gd name="connsiteY7" fmla="*/ 593558 h 657727"/>
              <a:gd name="connsiteX8" fmla="*/ 834189 w 1590279"/>
              <a:gd name="connsiteY8" fmla="*/ 641685 h 657727"/>
              <a:gd name="connsiteX9" fmla="*/ 1042737 w 1590279"/>
              <a:gd name="connsiteY9" fmla="*/ 657727 h 657727"/>
              <a:gd name="connsiteX10" fmla="*/ 1347537 w 1590279"/>
              <a:gd name="connsiteY10" fmla="*/ 641685 h 657727"/>
              <a:gd name="connsiteX11" fmla="*/ 1395663 w 1590279"/>
              <a:gd name="connsiteY11" fmla="*/ 625642 h 657727"/>
              <a:gd name="connsiteX12" fmla="*/ 1475873 w 1590279"/>
              <a:gd name="connsiteY12" fmla="*/ 609600 h 657727"/>
              <a:gd name="connsiteX13" fmla="*/ 1507958 w 1590279"/>
              <a:gd name="connsiteY13" fmla="*/ 577516 h 657727"/>
              <a:gd name="connsiteX14" fmla="*/ 1556084 w 1590279"/>
              <a:gd name="connsiteY14" fmla="*/ 545432 h 657727"/>
              <a:gd name="connsiteX15" fmla="*/ 1572126 w 1590279"/>
              <a:gd name="connsiteY15" fmla="*/ 465221 h 657727"/>
              <a:gd name="connsiteX16" fmla="*/ 1588168 w 1590279"/>
              <a:gd name="connsiteY16" fmla="*/ 417095 h 657727"/>
              <a:gd name="connsiteX17" fmla="*/ 1588168 w 1590279"/>
              <a:gd name="connsiteY17" fmla="*/ 32085 h 657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0279" h="657727">
                <a:moveTo>
                  <a:pt x="0" y="0"/>
                </a:moveTo>
                <a:cubicBezTo>
                  <a:pt x="40687" y="203438"/>
                  <a:pt x="-13836" y="-16241"/>
                  <a:pt x="48126" y="128337"/>
                </a:cubicBezTo>
                <a:cubicBezTo>
                  <a:pt x="56811" y="148602"/>
                  <a:pt x="57833" y="171388"/>
                  <a:pt x="64168" y="192506"/>
                </a:cubicBezTo>
                <a:cubicBezTo>
                  <a:pt x="95407" y="296636"/>
                  <a:pt x="81450" y="266555"/>
                  <a:pt x="128337" y="336885"/>
                </a:cubicBezTo>
                <a:cubicBezTo>
                  <a:pt x="143483" y="382322"/>
                  <a:pt x="142973" y="394862"/>
                  <a:pt x="176463" y="433137"/>
                </a:cubicBezTo>
                <a:cubicBezTo>
                  <a:pt x="201362" y="461593"/>
                  <a:pt x="225212" y="492374"/>
                  <a:pt x="256673" y="513348"/>
                </a:cubicBezTo>
                <a:cubicBezTo>
                  <a:pt x="272715" y="524043"/>
                  <a:pt x="287181" y="537602"/>
                  <a:pt x="304800" y="545432"/>
                </a:cubicBezTo>
                <a:cubicBezTo>
                  <a:pt x="418100" y="595787"/>
                  <a:pt x="468546" y="582708"/>
                  <a:pt x="609600" y="593558"/>
                </a:cubicBezTo>
                <a:cubicBezTo>
                  <a:pt x="689106" y="613434"/>
                  <a:pt x="753738" y="633216"/>
                  <a:pt x="834189" y="641685"/>
                </a:cubicBezTo>
                <a:cubicBezTo>
                  <a:pt x="903527" y="648984"/>
                  <a:pt x="973221" y="652380"/>
                  <a:pt x="1042737" y="657727"/>
                </a:cubicBezTo>
                <a:cubicBezTo>
                  <a:pt x="1144337" y="652380"/>
                  <a:pt x="1246214" y="650896"/>
                  <a:pt x="1347537" y="641685"/>
                </a:cubicBezTo>
                <a:cubicBezTo>
                  <a:pt x="1364377" y="640154"/>
                  <a:pt x="1379258" y="629743"/>
                  <a:pt x="1395663" y="625642"/>
                </a:cubicBezTo>
                <a:cubicBezTo>
                  <a:pt x="1422115" y="619029"/>
                  <a:pt x="1449136" y="614947"/>
                  <a:pt x="1475873" y="609600"/>
                </a:cubicBezTo>
                <a:cubicBezTo>
                  <a:pt x="1486568" y="598905"/>
                  <a:pt x="1496147" y="586964"/>
                  <a:pt x="1507958" y="577516"/>
                </a:cubicBezTo>
                <a:cubicBezTo>
                  <a:pt x="1523013" y="565472"/>
                  <a:pt x="1546518" y="562172"/>
                  <a:pt x="1556084" y="545432"/>
                </a:cubicBezTo>
                <a:cubicBezTo>
                  <a:pt x="1569612" y="521758"/>
                  <a:pt x="1565513" y="491673"/>
                  <a:pt x="1572126" y="465221"/>
                </a:cubicBezTo>
                <a:cubicBezTo>
                  <a:pt x="1576227" y="448816"/>
                  <a:pt x="1587542" y="433993"/>
                  <a:pt x="1588168" y="417095"/>
                </a:cubicBezTo>
                <a:cubicBezTo>
                  <a:pt x="1592918" y="288846"/>
                  <a:pt x="1588168" y="160422"/>
                  <a:pt x="1588168" y="32085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0FBF9964-8112-40A8-A714-6778CB47454C}"/>
              </a:ext>
            </a:extLst>
          </p:cNvPr>
          <p:cNvSpPr/>
          <p:nvPr/>
        </p:nvSpPr>
        <p:spPr>
          <a:xfrm>
            <a:off x="6526757" y="3900537"/>
            <a:ext cx="417095" cy="226194"/>
          </a:xfrm>
          <a:custGeom>
            <a:avLst/>
            <a:gdLst>
              <a:gd name="connsiteX0" fmla="*/ 0 w 417095"/>
              <a:gd name="connsiteY0" fmla="*/ 226194 h 226194"/>
              <a:gd name="connsiteX1" fmla="*/ 16042 w 417095"/>
              <a:gd name="connsiteY1" fmla="*/ 49731 h 226194"/>
              <a:gd name="connsiteX2" fmla="*/ 48126 w 417095"/>
              <a:gd name="connsiteY2" fmla="*/ 1605 h 226194"/>
              <a:gd name="connsiteX3" fmla="*/ 112295 w 417095"/>
              <a:gd name="connsiteY3" fmla="*/ 17647 h 226194"/>
              <a:gd name="connsiteX4" fmla="*/ 160421 w 417095"/>
              <a:gd name="connsiteY4" fmla="*/ 49731 h 226194"/>
              <a:gd name="connsiteX5" fmla="*/ 208547 w 417095"/>
              <a:gd name="connsiteY5" fmla="*/ 97857 h 226194"/>
              <a:gd name="connsiteX6" fmla="*/ 256674 w 417095"/>
              <a:gd name="connsiteY6" fmla="*/ 113899 h 226194"/>
              <a:gd name="connsiteX7" fmla="*/ 352926 w 417095"/>
              <a:gd name="connsiteY7" fmla="*/ 162026 h 226194"/>
              <a:gd name="connsiteX8" fmla="*/ 417095 w 417095"/>
              <a:gd name="connsiteY8" fmla="*/ 178068 h 22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095" h="226194">
                <a:moveTo>
                  <a:pt x="0" y="226194"/>
                </a:moveTo>
                <a:cubicBezTo>
                  <a:pt x="5347" y="167373"/>
                  <a:pt x="3667" y="107484"/>
                  <a:pt x="16042" y="49731"/>
                </a:cubicBezTo>
                <a:cubicBezTo>
                  <a:pt x="20082" y="30879"/>
                  <a:pt x="29835" y="7702"/>
                  <a:pt x="48126" y="1605"/>
                </a:cubicBezTo>
                <a:cubicBezTo>
                  <a:pt x="69043" y="-5367"/>
                  <a:pt x="90905" y="12300"/>
                  <a:pt x="112295" y="17647"/>
                </a:cubicBezTo>
                <a:cubicBezTo>
                  <a:pt x="128337" y="28342"/>
                  <a:pt x="145610" y="37388"/>
                  <a:pt x="160421" y="49731"/>
                </a:cubicBezTo>
                <a:cubicBezTo>
                  <a:pt x="177849" y="64255"/>
                  <a:pt x="189670" y="85273"/>
                  <a:pt x="208547" y="97857"/>
                </a:cubicBezTo>
                <a:cubicBezTo>
                  <a:pt x="222617" y="107237"/>
                  <a:pt x="240632" y="108552"/>
                  <a:pt x="256674" y="113899"/>
                </a:cubicBezTo>
                <a:cubicBezTo>
                  <a:pt x="307052" y="164278"/>
                  <a:pt x="270143" y="138374"/>
                  <a:pt x="352926" y="162026"/>
                </a:cubicBezTo>
                <a:cubicBezTo>
                  <a:pt x="414992" y="179759"/>
                  <a:pt x="381339" y="178068"/>
                  <a:pt x="417095" y="178068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126870-A14B-4BE1-8AE8-89BF9B517B68}"/>
              </a:ext>
            </a:extLst>
          </p:cNvPr>
          <p:cNvSpPr/>
          <p:nvPr/>
        </p:nvSpPr>
        <p:spPr>
          <a:xfrm>
            <a:off x="1447858" y="3225993"/>
            <a:ext cx="2635512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1DA7D8-386B-4D91-AD0B-DFC959F5E1F1}"/>
              </a:ext>
            </a:extLst>
          </p:cNvPr>
          <p:cNvSpPr txBox="1"/>
          <p:nvPr/>
        </p:nvSpPr>
        <p:spPr>
          <a:xfrm>
            <a:off x="2019903" y="388776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도메인주소</a:t>
            </a:r>
            <a:endParaRPr lang="en-US" altLang="ko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285ED8-4633-404A-BCFB-14BF14A779A7}"/>
              </a:ext>
            </a:extLst>
          </p:cNvPr>
          <p:cNvSpPr txBox="1"/>
          <p:nvPr/>
        </p:nvSpPr>
        <p:spPr>
          <a:xfrm>
            <a:off x="324531" y="39791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스키마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3DFBB4-E1AC-43A3-95C8-940DD545B48A}"/>
              </a:ext>
            </a:extLst>
          </p:cNvPr>
          <p:cNvSpPr/>
          <p:nvPr/>
        </p:nvSpPr>
        <p:spPr>
          <a:xfrm>
            <a:off x="157065" y="3225993"/>
            <a:ext cx="1290793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6429E8-75CF-402C-BF41-955D4293C98C}"/>
              </a:ext>
            </a:extLst>
          </p:cNvPr>
          <p:cNvSpPr txBox="1"/>
          <p:nvPr/>
        </p:nvSpPr>
        <p:spPr>
          <a:xfrm>
            <a:off x="4299311" y="395229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경로</a:t>
            </a:r>
            <a:r>
              <a:rPr lang="en-US" altLang="ko-KR" dirty="0"/>
              <a:t>(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F89839-FC4A-44B5-8131-39E8BAEAED28}"/>
              </a:ext>
            </a:extLst>
          </p:cNvPr>
          <p:cNvSpPr txBox="1"/>
          <p:nvPr/>
        </p:nvSpPr>
        <p:spPr>
          <a:xfrm>
            <a:off x="5790722" y="269338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요청한 파일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A9A450-A370-4D25-9CFD-E8AD1E41A65D}"/>
              </a:ext>
            </a:extLst>
          </p:cNvPr>
          <p:cNvSpPr txBox="1"/>
          <p:nvPr/>
        </p:nvSpPr>
        <p:spPr>
          <a:xfrm>
            <a:off x="7177172" y="4690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쿼리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3E9D09-F94E-4363-B838-58965D990B6B}"/>
              </a:ext>
            </a:extLst>
          </p:cNvPr>
          <p:cNvSpPr txBox="1"/>
          <p:nvPr/>
        </p:nvSpPr>
        <p:spPr>
          <a:xfrm>
            <a:off x="7500338" y="2747655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번호를</a:t>
            </a:r>
            <a:r>
              <a:rPr lang="en-US" altLang="ko-KR" dirty="0"/>
              <a:t> </a:t>
            </a:r>
            <a:r>
              <a:rPr lang="ko-KR" altLang="en-US" dirty="0"/>
              <a:t>바꾸면 다른 페이지로 이동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0859A0-DCA8-4677-A6C6-1990C0852A7E}"/>
              </a:ext>
            </a:extLst>
          </p:cNvPr>
          <p:cNvSpPr/>
          <p:nvPr/>
        </p:nvSpPr>
        <p:spPr>
          <a:xfrm>
            <a:off x="8622418" y="3219844"/>
            <a:ext cx="1290793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82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2" grpId="0" animBg="1"/>
      <p:bldP spid="23" grpId="0" animBg="1"/>
      <p:bldP spid="24" grpId="0"/>
      <p:bldP spid="25" grpId="0"/>
      <p:bldP spid="26" grpId="0" animBg="1"/>
      <p:bldP spid="27" grpId="0"/>
      <p:bldP spid="28" grpId="0"/>
      <p:bldP spid="29" grpId="0"/>
      <p:bldP spid="30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747FFEE-C2B0-41C8-A5BF-ABB249943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317" b="18710"/>
          <a:stretch/>
        </p:blipFill>
        <p:spPr>
          <a:xfrm>
            <a:off x="5997604" y="1820432"/>
            <a:ext cx="6113529" cy="43394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318329-5017-4421-9D59-1AB10A7B26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08" t="-704" r="51200" b="6745"/>
          <a:stretch/>
        </p:blipFill>
        <p:spPr>
          <a:xfrm>
            <a:off x="80865" y="1820431"/>
            <a:ext cx="5442603" cy="442590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FB5DB21B-F8C0-420B-AF18-DA8061A274B4}"/>
              </a:ext>
            </a:extLst>
          </p:cNvPr>
          <p:cNvSpPr/>
          <p:nvPr/>
        </p:nvSpPr>
        <p:spPr>
          <a:xfrm>
            <a:off x="2693773" y="1845145"/>
            <a:ext cx="1069318" cy="2555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EF17E-5572-4842-8895-C755B7B7DCB6}"/>
              </a:ext>
            </a:extLst>
          </p:cNvPr>
          <p:cNvSpPr/>
          <p:nvPr/>
        </p:nvSpPr>
        <p:spPr>
          <a:xfrm>
            <a:off x="3299255" y="691979"/>
            <a:ext cx="5795318" cy="1149179"/>
          </a:xfrm>
          <a:custGeom>
            <a:avLst/>
            <a:gdLst>
              <a:gd name="connsiteX0" fmla="*/ 0 w 5289358"/>
              <a:gd name="connsiteY0" fmla="*/ 1124465 h 1149179"/>
              <a:gd name="connsiteX1" fmla="*/ 37070 w 5289358"/>
              <a:gd name="connsiteY1" fmla="*/ 1050325 h 1149179"/>
              <a:gd name="connsiteX2" fmla="*/ 111211 w 5289358"/>
              <a:gd name="connsiteY2" fmla="*/ 926757 h 1149179"/>
              <a:gd name="connsiteX3" fmla="*/ 172994 w 5289358"/>
              <a:gd name="connsiteY3" fmla="*/ 827903 h 1149179"/>
              <a:gd name="connsiteX4" fmla="*/ 197708 w 5289358"/>
              <a:gd name="connsiteY4" fmla="*/ 766119 h 1149179"/>
              <a:gd name="connsiteX5" fmla="*/ 234778 w 5289358"/>
              <a:gd name="connsiteY5" fmla="*/ 716692 h 1149179"/>
              <a:gd name="connsiteX6" fmla="*/ 308919 w 5289358"/>
              <a:gd name="connsiteY6" fmla="*/ 605481 h 1149179"/>
              <a:gd name="connsiteX7" fmla="*/ 333632 w 5289358"/>
              <a:gd name="connsiteY7" fmla="*/ 568411 h 1149179"/>
              <a:gd name="connsiteX8" fmla="*/ 345989 w 5289358"/>
              <a:gd name="connsiteY8" fmla="*/ 531341 h 1149179"/>
              <a:gd name="connsiteX9" fmla="*/ 383059 w 5289358"/>
              <a:gd name="connsiteY9" fmla="*/ 506627 h 1149179"/>
              <a:gd name="connsiteX10" fmla="*/ 481913 w 5289358"/>
              <a:gd name="connsiteY10" fmla="*/ 444844 h 1149179"/>
              <a:gd name="connsiteX11" fmla="*/ 506627 w 5289358"/>
              <a:gd name="connsiteY11" fmla="*/ 407773 h 1149179"/>
              <a:gd name="connsiteX12" fmla="*/ 543697 w 5289358"/>
              <a:gd name="connsiteY12" fmla="*/ 383060 h 1149179"/>
              <a:gd name="connsiteX13" fmla="*/ 593124 w 5289358"/>
              <a:gd name="connsiteY13" fmla="*/ 358346 h 1149179"/>
              <a:gd name="connsiteX14" fmla="*/ 679621 w 5289358"/>
              <a:gd name="connsiteY14" fmla="*/ 333633 h 1149179"/>
              <a:gd name="connsiteX15" fmla="*/ 803189 w 5289358"/>
              <a:gd name="connsiteY15" fmla="*/ 259492 h 1149179"/>
              <a:gd name="connsiteX16" fmla="*/ 914400 w 5289358"/>
              <a:gd name="connsiteY16" fmla="*/ 234779 h 1149179"/>
              <a:gd name="connsiteX17" fmla="*/ 1037967 w 5289358"/>
              <a:gd name="connsiteY17" fmla="*/ 185352 h 1149179"/>
              <a:gd name="connsiteX18" fmla="*/ 1112108 w 5289358"/>
              <a:gd name="connsiteY18" fmla="*/ 172995 h 1149179"/>
              <a:gd name="connsiteX19" fmla="*/ 1149178 w 5289358"/>
              <a:gd name="connsiteY19" fmla="*/ 160638 h 1149179"/>
              <a:gd name="connsiteX20" fmla="*/ 1272746 w 5289358"/>
              <a:gd name="connsiteY20" fmla="*/ 111211 h 1149179"/>
              <a:gd name="connsiteX21" fmla="*/ 1359243 w 5289358"/>
              <a:gd name="connsiteY21" fmla="*/ 98854 h 1149179"/>
              <a:gd name="connsiteX22" fmla="*/ 1519881 w 5289358"/>
              <a:gd name="connsiteY22" fmla="*/ 61784 h 1149179"/>
              <a:gd name="connsiteX23" fmla="*/ 1618735 w 5289358"/>
              <a:gd name="connsiteY23" fmla="*/ 37071 h 1149179"/>
              <a:gd name="connsiteX24" fmla="*/ 1742303 w 5289358"/>
              <a:gd name="connsiteY24" fmla="*/ 24714 h 1149179"/>
              <a:gd name="connsiteX25" fmla="*/ 1902940 w 5289358"/>
              <a:gd name="connsiteY25" fmla="*/ 0 h 1149179"/>
              <a:gd name="connsiteX26" fmla="*/ 3039762 w 5289358"/>
              <a:gd name="connsiteY26" fmla="*/ 12357 h 1149179"/>
              <a:gd name="connsiteX27" fmla="*/ 3089189 w 5289358"/>
              <a:gd name="connsiteY27" fmla="*/ 24714 h 1149179"/>
              <a:gd name="connsiteX28" fmla="*/ 3286897 w 5289358"/>
              <a:gd name="connsiteY28" fmla="*/ 49427 h 1149179"/>
              <a:gd name="connsiteX29" fmla="*/ 3336324 w 5289358"/>
              <a:gd name="connsiteY29" fmla="*/ 61784 h 1149179"/>
              <a:gd name="connsiteX30" fmla="*/ 3373394 w 5289358"/>
              <a:gd name="connsiteY30" fmla="*/ 74141 h 1149179"/>
              <a:gd name="connsiteX31" fmla="*/ 3496962 w 5289358"/>
              <a:gd name="connsiteY31" fmla="*/ 98854 h 1149179"/>
              <a:gd name="connsiteX32" fmla="*/ 3583459 w 5289358"/>
              <a:gd name="connsiteY32" fmla="*/ 123568 h 1149179"/>
              <a:gd name="connsiteX33" fmla="*/ 3620530 w 5289358"/>
              <a:gd name="connsiteY33" fmla="*/ 135925 h 1149179"/>
              <a:gd name="connsiteX34" fmla="*/ 3744097 w 5289358"/>
              <a:gd name="connsiteY34" fmla="*/ 160638 h 1149179"/>
              <a:gd name="connsiteX35" fmla="*/ 3842951 w 5289358"/>
              <a:gd name="connsiteY35" fmla="*/ 197708 h 1149179"/>
              <a:gd name="connsiteX36" fmla="*/ 3880021 w 5289358"/>
              <a:gd name="connsiteY36" fmla="*/ 210065 h 1149179"/>
              <a:gd name="connsiteX37" fmla="*/ 3941805 w 5289358"/>
              <a:gd name="connsiteY37" fmla="*/ 234779 h 1149179"/>
              <a:gd name="connsiteX38" fmla="*/ 3991232 w 5289358"/>
              <a:gd name="connsiteY38" fmla="*/ 247135 h 1149179"/>
              <a:gd name="connsiteX39" fmla="*/ 4028303 w 5289358"/>
              <a:gd name="connsiteY39" fmla="*/ 271849 h 1149179"/>
              <a:gd name="connsiteX40" fmla="*/ 4077730 w 5289358"/>
              <a:gd name="connsiteY40" fmla="*/ 284206 h 1149179"/>
              <a:gd name="connsiteX41" fmla="*/ 4151870 w 5289358"/>
              <a:gd name="connsiteY41" fmla="*/ 308919 h 1149179"/>
              <a:gd name="connsiteX42" fmla="*/ 4201297 w 5289358"/>
              <a:gd name="connsiteY42" fmla="*/ 321276 h 1149179"/>
              <a:gd name="connsiteX43" fmla="*/ 4250724 w 5289358"/>
              <a:gd name="connsiteY43" fmla="*/ 345990 h 1149179"/>
              <a:gd name="connsiteX44" fmla="*/ 4374292 w 5289358"/>
              <a:gd name="connsiteY44" fmla="*/ 383060 h 1149179"/>
              <a:gd name="connsiteX45" fmla="*/ 4473146 w 5289358"/>
              <a:gd name="connsiteY45" fmla="*/ 420130 h 1149179"/>
              <a:gd name="connsiteX46" fmla="*/ 4584357 w 5289358"/>
              <a:gd name="connsiteY46" fmla="*/ 469557 h 1149179"/>
              <a:gd name="connsiteX47" fmla="*/ 4621427 w 5289358"/>
              <a:gd name="connsiteY47" fmla="*/ 481914 h 1149179"/>
              <a:gd name="connsiteX48" fmla="*/ 4707924 w 5289358"/>
              <a:gd name="connsiteY48" fmla="*/ 531341 h 1149179"/>
              <a:gd name="connsiteX49" fmla="*/ 4782065 w 5289358"/>
              <a:gd name="connsiteY49" fmla="*/ 580768 h 1149179"/>
              <a:gd name="connsiteX50" fmla="*/ 4893275 w 5289358"/>
              <a:gd name="connsiteY50" fmla="*/ 654908 h 1149179"/>
              <a:gd name="connsiteX51" fmla="*/ 4967416 w 5289358"/>
              <a:gd name="connsiteY51" fmla="*/ 704335 h 1149179"/>
              <a:gd name="connsiteX52" fmla="*/ 5004486 w 5289358"/>
              <a:gd name="connsiteY52" fmla="*/ 729049 h 1149179"/>
              <a:gd name="connsiteX53" fmla="*/ 5078627 w 5289358"/>
              <a:gd name="connsiteY53" fmla="*/ 790833 h 1149179"/>
              <a:gd name="connsiteX54" fmla="*/ 5140411 w 5289358"/>
              <a:gd name="connsiteY54" fmla="*/ 864973 h 1149179"/>
              <a:gd name="connsiteX55" fmla="*/ 5177481 w 5289358"/>
              <a:gd name="connsiteY55" fmla="*/ 889687 h 1149179"/>
              <a:gd name="connsiteX56" fmla="*/ 5202194 w 5289358"/>
              <a:gd name="connsiteY56" fmla="*/ 926757 h 1149179"/>
              <a:gd name="connsiteX57" fmla="*/ 5239265 w 5289358"/>
              <a:gd name="connsiteY57" fmla="*/ 963827 h 1149179"/>
              <a:gd name="connsiteX58" fmla="*/ 5251621 w 5289358"/>
              <a:gd name="connsiteY58" fmla="*/ 1000898 h 1149179"/>
              <a:gd name="connsiteX59" fmla="*/ 5276335 w 5289358"/>
              <a:gd name="connsiteY59" fmla="*/ 1037968 h 1149179"/>
              <a:gd name="connsiteX60" fmla="*/ 5288692 w 5289358"/>
              <a:gd name="connsiteY60" fmla="*/ 1149179 h 114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289358" h="1149179">
                <a:moveTo>
                  <a:pt x="0" y="1124465"/>
                </a:moveTo>
                <a:cubicBezTo>
                  <a:pt x="12357" y="1099752"/>
                  <a:pt x="23524" y="1074407"/>
                  <a:pt x="37070" y="1050325"/>
                </a:cubicBezTo>
                <a:cubicBezTo>
                  <a:pt x="60620" y="1008459"/>
                  <a:pt x="93372" y="971356"/>
                  <a:pt x="111211" y="926757"/>
                </a:cubicBezTo>
                <a:cubicBezTo>
                  <a:pt x="142414" y="848748"/>
                  <a:pt x="120240" y="880657"/>
                  <a:pt x="172994" y="827903"/>
                </a:cubicBezTo>
                <a:cubicBezTo>
                  <a:pt x="181232" y="807308"/>
                  <a:pt x="186936" y="785509"/>
                  <a:pt x="197708" y="766119"/>
                </a:cubicBezTo>
                <a:cubicBezTo>
                  <a:pt x="207710" y="748116"/>
                  <a:pt x="222968" y="733564"/>
                  <a:pt x="234778" y="716692"/>
                </a:cubicBezTo>
                <a:cubicBezTo>
                  <a:pt x="234783" y="716685"/>
                  <a:pt x="296560" y="624019"/>
                  <a:pt x="308919" y="605481"/>
                </a:cubicBezTo>
                <a:cubicBezTo>
                  <a:pt x="317157" y="593124"/>
                  <a:pt x="328936" y="582500"/>
                  <a:pt x="333632" y="568411"/>
                </a:cubicBezTo>
                <a:cubicBezTo>
                  <a:pt x="337751" y="556054"/>
                  <a:pt x="337852" y="541512"/>
                  <a:pt x="345989" y="531341"/>
                </a:cubicBezTo>
                <a:cubicBezTo>
                  <a:pt x="355266" y="519744"/>
                  <a:pt x="370974" y="515259"/>
                  <a:pt x="383059" y="506627"/>
                </a:cubicBezTo>
                <a:cubicBezTo>
                  <a:pt x="457912" y="453160"/>
                  <a:pt x="404504" y="483548"/>
                  <a:pt x="481913" y="444844"/>
                </a:cubicBezTo>
                <a:cubicBezTo>
                  <a:pt x="490151" y="432487"/>
                  <a:pt x="496126" y="418274"/>
                  <a:pt x="506627" y="407773"/>
                </a:cubicBezTo>
                <a:cubicBezTo>
                  <a:pt x="517128" y="397272"/>
                  <a:pt x="530803" y="390428"/>
                  <a:pt x="543697" y="383060"/>
                </a:cubicBezTo>
                <a:cubicBezTo>
                  <a:pt x="559690" y="373921"/>
                  <a:pt x="576193" y="365602"/>
                  <a:pt x="593124" y="358346"/>
                </a:cubicBezTo>
                <a:cubicBezTo>
                  <a:pt x="617936" y="347712"/>
                  <a:pt x="654547" y="339902"/>
                  <a:pt x="679621" y="333633"/>
                </a:cubicBezTo>
                <a:cubicBezTo>
                  <a:pt x="720810" y="308919"/>
                  <a:pt x="756087" y="268913"/>
                  <a:pt x="803189" y="259492"/>
                </a:cubicBezTo>
                <a:cubicBezTo>
                  <a:pt x="881626" y="243804"/>
                  <a:pt x="844597" y="252229"/>
                  <a:pt x="914400" y="234779"/>
                </a:cubicBezTo>
                <a:cubicBezTo>
                  <a:pt x="954738" y="214610"/>
                  <a:pt x="992156" y="192987"/>
                  <a:pt x="1037967" y="185352"/>
                </a:cubicBezTo>
                <a:lnTo>
                  <a:pt x="1112108" y="172995"/>
                </a:lnTo>
                <a:cubicBezTo>
                  <a:pt x="1124465" y="168876"/>
                  <a:pt x="1137206" y="165769"/>
                  <a:pt x="1149178" y="160638"/>
                </a:cubicBezTo>
                <a:cubicBezTo>
                  <a:pt x="1196897" y="140187"/>
                  <a:pt x="1216498" y="119247"/>
                  <a:pt x="1272746" y="111211"/>
                </a:cubicBezTo>
                <a:lnTo>
                  <a:pt x="1359243" y="98854"/>
                </a:lnTo>
                <a:cubicBezTo>
                  <a:pt x="1504062" y="50582"/>
                  <a:pt x="1359467" y="93868"/>
                  <a:pt x="1519881" y="61784"/>
                </a:cubicBezTo>
                <a:cubicBezTo>
                  <a:pt x="1644629" y="36834"/>
                  <a:pt x="1434928" y="61578"/>
                  <a:pt x="1618735" y="37071"/>
                </a:cubicBezTo>
                <a:cubicBezTo>
                  <a:pt x="1659767" y="31600"/>
                  <a:pt x="1701114" y="28833"/>
                  <a:pt x="1742303" y="24714"/>
                </a:cubicBezTo>
                <a:cubicBezTo>
                  <a:pt x="1801993" y="9791"/>
                  <a:pt x="1831780" y="0"/>
                  <a:pt x="1902940" y="0"/>
                </a:cubicBezTo>
                <a:cubicBezTo>
                  <a:pt x="2281903" y="0"/>
                  <a:pt x="2660821" y="8238"/>
                  <a:pt x="3039762" y="12357"/>
                </a:cubicBezTo>
                <a:cubicBezTo>
                  <a:pt x="3056238" y="16476"/>
                  <a:pt x="3072480" y="21676"/>
                  <a:pt x="3089189" y="24714"/>
                </a:cubicBezTo>
                <a:cubicBezTo>
                  <a:pt x="3144612" y="34791"/>
                  <a:pt x="3233819" y="43530"/>
                  <a:pt x="3286897" y="49427"/>
                </a:cubicBezTo>
                <a:cubicBezTo>
                  <a:pt x="3303373" y="53546"/>
                  <a:pt x="3319995" y="57118"/>
                  <a:pt x="3336324" y="61784"/>
                </a:cubicBezTo>
                <a:cubicBezTo>
                  <a:pt x="3348848" y="65362"/>
                  <a:pt x="3360702" y="71212"/>
                  <a:pt x="3373394" y="74141"/>
                </a:cubicBezTo>
                <a:cubicBezTo>
                  <a:pt x="3414323" y="83586"/>
                  <a:pt x="3457113" y="85571"/>
                  <a:pt x="3496962" y="98854"/>
                </a:cubicBezTo>
                <a:cubicBezTo>
                  <a:pt x="3585837" y="128480"/>
                  <a:pt x="3474856" y="92538"/>
                  <a:pt x="3583459" y="123568"/>
                </a:cubicBezTo>
                <a:cubicBezTo>
                  <a:pt x="3595983" y="127146"/>
                  <a:pt x="3607815" y="133099"/>
                  <a:pt x="3620530" y="135925"/>
                </a:cubicBezTo>
                <a:cubicBezTo>
                  <a:pt x="3729765" y="160199"/>
                  <a:pt x="3657930" y="136018"/>
                  <a:pt x="3744097" y="160638"/>
                </a:cubicBezTo>
                <a:cubicBezTo>
                  <a:pt x="3783356" y="171855"/>
                  <a:pt x="3801180" y="182044"/>
                  <a:pt x="3842951" y="197708"/>
                </a:cubicBezTo>
                <a:cubicBezTo>
                  <a:pt x="3855147" y="202281"/>
                  <a:pt x="3867825" y="205491"/>
                  <a:pt x="3880021" y="210065"/>
                </a:cubicBezTo>
                <a:cubicBezTo>
                  <a:pt x="3900790" y="217853"/>
                  <a:pt x="3920762" y="227765"/>
                  <a:pt x="3941805" y="234779"/>
                </a:cubicBezTo>
                <a:cubicBezTo>
                  <a:pt x="3957916" y="240149"/>
                  <a:pt x="3974756" y="243016"/>
                  <a:pt x="3991232" y="247135"/>
                </a:cubicBezTo>
                <a:cubicBezTo>
                  <a:pt x="4003589" y="255373"/>
                  <a:pt x="4014653" y="265999"/>
                  <a:pt x="4028303" y="271849"/>
                </a:cubicBezTo>
                <a:cubicBezTo>
                  <a:pt x="4043913" y="278539"/>
                  <a:pt x="4061463" y="279326"/>
                  <a:pt x="4077730" y="284206"/>
                </a:cubicBezTo>
                <a:cubicBezTo>
                  <a:pt x="4102681" y="291691"/>
                  <a:pt x="4126598" y="302601"/>
                  <a:pt x="4151870" y="308919"/>
                </a:cubicBezTo>
                <a:cubicBezTo>
                  <a:pt x="4168346" y="313038"/>
                  <a:pt x="4185396" y="315313"/>
                  <a:pt x="4201297" y="321276"/>
                </a:cubicBezTo>
                <a:cubicBezTo>
                  <a:pt x="4218545" y="327744"/>
                  <a:pt x="4233793" y="338734"/>
                  <a:pt x="4250724" y="345990"/>
                </a:cubicBezTo>
                <a:cubicBezTo>
                  <a:pt x="4290524" y="363047"/>
                  <a:pt x="4334492" y="366003"/>
                  <a:pt x="4374292" y="383060"/>
                </a:cubicBezTo>
                <a:cubicBezTo>
                  <a:pt x="4464756" y="421830"/>
                  <a:pt x="4382019" y="397348"/>
                  <a:pt x="4473146" y="420130"/>
                </a:cubicBezTo>
                <a:cubicBezTo>
                  <a:pt x="4531892" y="459295"/>
                  <a:pt x="4496125" y="440147"/>
                  <a:pt x="4584357" y="469557"/>
                </a:cubicBezTo>
                <a:lnTo>
                  <a:pt x="4621427" y="481914"/>
                </a:lnTo>
                <a:cubicBezTo>
                  <a:pt x="4783565" y="603516"/>
                  <a:pt x="4586622" y="463951"/>
                  <a:pt x="4707924" y="531341"/>
                </a:cubicBezTo>
                <a:cubicBezTo>
                  <a:pt x="4733888" y="545766"/>
                  <a:pt x="4757351" y="564292"/>
                  <a:pt x="4782065" y="580768"/>
                </a:cubicBezTo>
                <a:lnTo>
                  <a:pt x="4893275" y="654908"/>
                </a:lnTo>
                <a:lnTo>
                  <a:pt x="4967416" y="704335"/>
                </a:lnTo>
                <a:cubicBezTo>
                  <a:pt x="4979773" y="712573"/>
                  <a:pt x="4993985" y="718548"/>
                  <a:pt x="5004486" y="729049"/>
                </a:cubicBezTo>
                <a:cubicBezTo>
                  <a:pt x="5112798" y="837358"/>
                  <a:pt x="4975398" y="704808"/>
                  <a:pt x="5078627" y="790833"/>
                </a:cubicBezTo>
                <a:cubicBezTo>
                  <a:pt x="5200084" y="892049"/>
                  <a:pt x="5043212" y="767774"/>
                  <a:pt x="5140411" y="864973"/>
                </a:cubicBezTo>
                <a:cubicBezTo>
                  <a:pt x="5150912" y="875474"/>
                  <a:pt x="5165124" y="881449"/>
                  <a:pt x="5177481" y="889687"/>
                </a:cubicBezTo>
                <a:cubicBezTo>
                  <a:pt x="5185719" y="902044"/>
                  <a:pt x="5192687" y="915348"/>
                  <a:pt x="5202194" y="926757"/>
                </a:cubicBezTo>
                <a:cubicBezTo>
                  <a:pt x="5213381" y="940182"/>
                  <a:pt x="5229572" y="949287"/>
                  <a:pt x="5239265" y="963827"/>
                </a:cubicBezTo>
                <a:cubicBezTo>
                  <a:pt x="5246490" y="974665"/>
                  <a:pt x="5245796" y="989248"/>
                  <a:pt x="5251621" y="1000898"/>
                </a:cubicBezTo>
                <a:cubicBezTo>
                  <a:pt x="5258262" y="1014181"/>
                  <a:pt x="5268097" y="1025611"/>
                  <a:pt x="5276335" y="1037968"/>
                </a:cubicBezTo>
                <a:cubicBezTo>
                  <a:pt x="5293687" y="1107375"/>
                  <a:pt x="5288692" y="1070412"/>
                  <a:pt x="5288692" y="114917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CE59DB5-BC25-45C9-9F41-66B02C2EF974}"/>
              </a:ext>
            </a:extLst>
          </p:cNvPr>
          <p:cNvSpPr/>
          <p:nvPr/>
        </p:nvSpPr>
        <p:spPr>
          <a:xfrm>
            <a:off x="8563232" y="1824612"/>
            <a:ext cx="1040787" cy="276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0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13A47-EF3C-4768-8279-322D47B4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841" y="2766218"/>
            <a:ext cx="3024317" cy="1325563"/>
          </a:xfrm>
        </p:spPr>
        <p:txBody>
          <a:bodyPr/>
          <a:lstStyle/>
          <a:p>
            <a:r>
              <a:rPr lang="ko-KR" altLang="en-US" dirty="0">
                <a:latin typeface="휴먼옛체" panose="02030504000101010101" pitchFamily="18" charset="-127"/>
                <a:ea typeface="휴먼옛체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3057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3771</TotalTime>
  <Words>332</Words>
  <Application>Microsoft Office PowerPoint</Application>
  <PresentationFormat>와이드스크린</PresentationFormat>
  <Paragraphs>45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휴먼엑스포</vt:lpstr>
      <vt:lpstr>휴먼옛체</vt:lpstr>
      <vt:lpstr>Arial</vt:lpstr>
      <vt:lpstr>Arial Rounded MT Bold</vt:lpstr>
      <vt:lpstr>Office 테마</vt:lpstr>
      <vt:lpstr>URL URI</vt:lpstr>
      <vt:lpstr>PowerPoint 프레젠테이션</vt:lpstr>
      <vt:lpstr>URL</vt:lpstr>
      <vt:lpstr>PowerPoint 프레젠테이션</vt:lpstr>
      <vt:lpstr>URI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 URI</dc:title>
  <dc:creator>user</dc:creator>
  <cp:lastModifiedBy>user</cp:lastModifiedBy>
  <cp:revision>30</cp:revision>
  <dcterms:created xsi:type="dcterms:W3CDTF">2021-06-27T14:00:24Z</dcterms:created>
  <dcterms:modified xsi:type="dcterms:W3CDTF">2021-06-30T06:21:40Z</dcterms:modified>
</cp:coreProperties>
</file>