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73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규현" initials="전" lastIdx="2" clrIdx="0">
    <p:extLst>
      <p:ext uri="{19B8F6BF-5375-455C-9EA6-DF929625EA0E}">
        <p15:presenceInfo xmlns:p15="http://schemas.microsoft.com/office/powerpoint/2012/main" userId="ad92ca043ca886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7F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08:32:59.651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31T08:32:45.330" idx="1">
    <p:pos x="10" y="10"/>
    <p:text>①초기화식이 제일 먼저 실행됩니다. 그런 뒤 ②조건식을 평가해서 true이면 ③실행문을 실행시키고 false이면 for문을 종료합니다. 만약 실행문이 실행되었다면 블록 내부의 ③실행문을 모두 실행시키고 ④증감식을 실행 시킨 뒤 다시 ②조건식을 평가하게 됩니다.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69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8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1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0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99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6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4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17F3-79BA-4E5B-8691-B9BDDA6B71C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BD66D-FECC-4F4D-802E-262B15CD9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If &amp; for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41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654858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Switch </a:t>
            </a:r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212" y="613704"/>
            <a:ext cx="3490262" cy="57612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96" y="4286016"/>
            <a:ext cx="2712955" cy="2514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4251" y="3383336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Switch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크고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작다를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표현할 수 없다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동등조건만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검사할 수 있는데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예제와 같이 나누기를 했을 때 소수점이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절삭된다는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점을 응용하여 억지로 짤 수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296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2664069"/>
            <a:ext cx="386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for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892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8" b="97630" l="3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76" y="1548569"/>
            <a:ext cx="1861039" cy="1308931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597290" y="1981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선생님이 햄버거 쿠폰을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나눠줄게요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800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명 이니까 다치지 않게 한 명씩 나오세요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</a:p>
        </p:txBody>
      </p:sp>
      <p:sp>
        <p:nvSpPr>
          <p:cNvPr id="6" name="타원형 설명선 5"/>
          <p:cNvSpPr/>
          <p:nvPr/>
        </p:nvSpPr>
        <p:spPr>
          <a:xfrm flipH="1">
            <a:off x="7563727" y="37338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선생님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..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언제 다 받아요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12860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707" y="1741211"/>
            <a:ext cx="4645152" cy="32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4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0" y="1574023"/>
            <a:ext cx="4572000" cy="3571909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for</a:t>
            </a:r>
            <a:r>
              <a:rPr lang="ko-KR" altLang="en-US" sz="3600" dirty="0" smtClean="0"/>
              <a:t>문 문법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2850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987" y="1170347"/>
            <a:ext cx="4173166" cy="4393873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962321" cy="663574"/>
          </a:xfrm>
        </p:spPr>
        <p:txBody>
          <a:bodyPr>
            <a:noAutofit/>
          </a:bodyPr>
          <a:lstStyle/>
          <a:p>
            <a:r>
              <a:rPr lang="en-US" altLang="ko-KR" sz="3600" smtClean="0"/>
              <a:t>for</a:t>
            </a:r>
            <a:r>
              <a:rPr lang="ko-KR" altLang="en-US" sz="3600" dirty="0" smtClean="0"/>
              <a:t>문</a:t>
            </a:r>
            <a:r>
              <a:rPr lang="ko-KR" altLang="en-US" sz="3600" dirty="0"/>
              <a:t>의</a:t>
            </a:r>
            <a:r>
              <a:rPr lang="ko-KR" altLang="en-US" sz="3600" dirty="0" smtClean="0"/>
              <a:t> 생략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248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ko-KR" altLang="en-US" sz="3600" dirty="0" err="1" smtClean="0"/>
              <a:t>반복문</a:t>
            </a:r>
            <a:r>
              <a:rPr lang="ko-KR" altLang="en-US" sz="3600" dirty="0" smtClean="0"/>
              <a:t> 생략과 탈출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12" y="1995339"/>
            <a:ext cx="4670309" cy="27614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07" y="1674329"/>
            <a:ext cx="1389348" cy="37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9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for: break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896" y="1827943"/>
            <a:ext cx="5906012" cy="29491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94" y="2928506"/>
            <a:ext cx="2975277" cy="23633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80308" y="5024998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가장 가까운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탈출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Inner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들어온 뒤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통해 탈출 후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Outter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띄운다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8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for: </a:t>
            </a:r>
            <a:r>
              <a:rPr lang="en-US" altLang="ko-KR" sz="3600" dirty="0" smtClean="0"/>
              <a:t>continue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93" y="2022771"/>
            <a:ext cx="6218459" cy="29568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084" y="2429984"/>
            <a:ext cx="952583" cy="33988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3576" y="5182468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c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해당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반복문의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다음 반복으로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직행한다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continue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는 나오는 순간 바로 다음   반복으로 넘어가기에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 뒷부분은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실행되지 않는다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32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67" y="2100592"/>
            <a:ext cx="4671465" cy="2956816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for: return 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18" y="4425346"/>
            <a:ext cx="1583492" cy="4579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69414" y="5287645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해당 메서드 자체를 빠져나온다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main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에서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한다면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main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을 빠져나와 </a:t>
            </a:r>
            <a:endParaRPr lang="en-US" altLang="ko-KR" dirty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프로그램이 종료된다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위 코드에선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을 하기 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Inner Loop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한번만 찍고 종료되었다</a:t>
            </a:r>
            <a:r>
              <a:rPr lang="en-US" altLang="ko-KR" dirty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170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2664069"/>
            <a:ext cx="386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If </a:t>
            </a:r>
            <a:r>
              <a:rPr lang="en-US" altLang="ko-KR" sz="6000" dirty="0"/>
              <a:t>,</a:t>
            </a:r>
            <a:r>
              <a:rPr lang="en-US" altLang="ko-KR" sz="6000" dirty="0" smtClean="0"/>
              <a:t> If-else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876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While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39" y="1626577"/>
            <a:ext cx="2772882" cy="3905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5648" y="4932087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조건식이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라면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실행문을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</a:p>
          <a:p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블록안에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증감문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작성은 선택이지만 넣지 않으면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무한루프에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빠진다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48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while: </a:t>
            </a:r>
            <a:r>
              <a:rPr lang="en-US" altLang="ko-KR" sz="3600" dirty="0"/>
              <a:t>break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200" y="2198263"/>
            <a:ext cx="5311600" cy="24614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27" y="3861566"/>
            <a:ext cx="1988992" cy="3657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41066" y="5052904"/>
            <a:ext cx="3631253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실행시키기 전인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 실행이라는 문구는 찍히고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break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문이 실행되어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탈출한 뒤 프로그램을 종료합니다 라는 문구를 찍는다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9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while: continue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1863576" y="5182468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Continue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실행시키기 전인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 실행이라는 문구는 찍히고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continu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문이 실행되어 다음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문으로 이동 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10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번 반복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조건이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로 바뀌며 빠져나온다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614" y="1923919"/>
            <a:ext cx="5448772" cy="301016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489" y="3223958"/>
            <a:ext cx="218713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4168551" cy="663574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while: return </a:t>
            </a:r>
            <a:endParaRPr lang="ko-KR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434728" y="5108031"/>
            <a:ext cx="442327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retrun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실행시키기 전인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while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 실행이라는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문구는 찍히고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return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문이 실행되어 즉시 프로그램이 종료 되었다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95" y="2754571"/>
            <a:ext cx="6569009" cy="134885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953" y="3924342"/>
            <a:ext cx="118120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y Foods] 5. 사과 - 아침 사과로 쾌변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6" y="837565"/>
            <a:ext cx="1948038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자기 디스크 7"/>
          <p:cNvSpPr/>
          <p:nvPr/>
        </p:nvSpPr>
        <p:spPr>
          <a:xfrm>
            <a:off x="833628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자기 디스크 9"/>
          <p:cNvSpPr/>
          <p:nvPr/>
        </p:nvSpPr>
        <p:spPr>
          <a:xfrm>
            <a:off x="175260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868680" y="838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사과가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개라면 </a:t>
            </a:r>
          </a:p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오른쪽 바구니에 두세요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1.45833E-6 0.00023 C 0.00612 0.00069 0.01224 0.00208 0.01849 0.00231 C 0.05247 0.00394 0.08646 0.00255 0.12044 0.00509 C 0.12474 0.00532 0.12877 0.00903 0.13294 0.01019 C 0.14062 0.01227 0.14674 0.01366 0.15456 0.01806 L 0.16849 0.02569 L 0.17305 0.02824 C 0.17461 0.03102 0.17617 0.03356 0.17773 0.03611 C 0.17917 0.03796 0.18112 0.03912 0.18242 0.0412 C 0.18411 0.04421 0.18529 0.04815 0.18711 0.05162 C 0.2 0.07685 0.18268 0.03935 0.19622 0.06968 C 0.19935 0.08495 0.19609 0.0706 0.2026 0.09051 C 0.20469 0.09722 0.20664 0.1044 0.20872 0.11111 C 0.20963 0.11458 0.21042 0.11829 0.21172 0.12153 C 0.225 0.15093 0.20885 0.11366 0.21953 0.14236 C 0.22305 0.15185 0.22565 0.15509 0.23034 0.16296 C 0.23086 0.16551 0.23112 0.16829 0.2319 0.1706 C 0.23659 0.18472 0.24206 0.19352 0.24739 0.20718 C 0.24831 0.20949 0.24948 0.21204 0.25039 0.21505 C 0.25234 0.2206 0.25417 0.22662 0.25508 0.2331 C 0.25573 0.23727 0.25586 0.24167 0.25677 0.24606 C 0.26015 0.26759 0.25846 0.25486 0.26289 0.27176 C 0.26354 0.27431 0.26367 0.27731 0.26445 0.27963 C 0.26979 0.2956 0.26849 0.29259 0.27526 0.30023 C 0.27578 0.30278 0.27604 0.30556 0.27669 0.3081 C 0.28229 0.32662 0.27747 0.30347 0.28294 0.32616 C 0.28411 0.33125 0.28424 0.33727 0.28607 0.34167 C 0.29492 0.36412 0.28424 0.33588 0.29075 0.35741 C 0.29154 0.36019 0.29297 0.36227 0.29375 0.36505 C 0.2944 0.36736 0.29453 0.37037 0.29544 0.37269 C 0.29713 0.37824 0.30039 0.38241 0.30156 0.38843 C 0.30534 0.40787 0.30026 0.3838 0.30625 0.4037 C 0.3069 0.40648 0.30729 0.40903 0.30768 0.41157 C 0.30937 0.42361 0.30924 0.4213 0.30924 0.43009 L 0.31094 0.42222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47" y="2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ealthy Foods] 5. 사과 - 아침 사과로 쾌변을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56" y="837565"/>
            <a:ext cx="1948038" cy="175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순서도: 자기 디스크 4"/>
          <p:cNvSpPr/>
          <p:nvPr/>
        </p:nvSpPr>
        <p:spPr>
          <a:xfrm>
            <a:off x="833628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>
            <a:off x="1752600" y="3642360"/>
            <a:ext cx="2941320" cy="2636520"/>
          </a:xfrm>
          <a:prstGeom prst="flowChartMagneticDisk">
            <a:avLst/>
          </a:prstGeom>
          <a:solidFill>
            <a:srgbClr val="A07F6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형 설명선 6"/>
          <p:cNvSpPr/>
          <p:nvPr/>
        </p:nvSpPr>
        <p:spPr>
          <a:xfrm>
            <a:off x="868680" y="838200"/>
            <a:ext cx="3977640" cy="1752600"/>
          </a:xfrm>
          <a:prstGeom prst="wedgeEllipseCallout">
            <a:avLst>
              <a:gd name="adj1" fmla="val -55699"/>
              <a:gd name="adj2" fmla="val 4163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만약 사과가 초록색이면 오른쪽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아니라면 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왼쪽 바구니에 두세요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1.45833E-6 0.00023 C -0.00508 0.00069 -0.01016 0.00208 -0.01537 0.00255 C -0.04336 0.00417 -0.07149 0.00278 -0.09948 0.00556 C -0.103 0.00579 -0.10638 0.00995 -0.10977 0.01111 C -0.11615 0.01343 -0.12123 0.01505 -0.12761 0.01991 L -0.13919 0.02824 L -0.14284 0.03125 C -0.14414 0.03426 -0.14544 0.03704 -0.14675 0.03981 C -0.14792 0.0419 -0.14961 0.04329 -0.15065 0.0456 C -0.15208 0.04884 -0.153 0.05324 -0.15456 0.05694 C -0.16511 0.08495 -0.15091 0.04352 -0.16198 0.07708 C -0.16458 0.09398 -0.16198 0.07801 -0.16732 0.1 C -0.16901 0.10741 -0.17057 0.11551 -0.1724 0.12292 C -0.17305 0.12685 -0.1737 0.13079 -0.17487 0.13449 C -0.18581 0.1669 -0.1724 0.12569 -0.18125 0.15741 C -0.18412 0.16806 -0.18633 0.17153 -0.19024 0.18032 C -0.19063 0.1831 -0.19089 0.18611 -0.19141 0.18866 C -0.19531 0.2044 -0.19987 0.21412 -0.2043 0.22917 C -0.20495 0.23171 -0.20599 0.23472 -0.20677 0.23796 C -0.20833 0.24421 -0.2099 0.25069 -0.21055 0.25787 C -0.2112 0.2625 -0.2112 0.26736 -0.21198 0.27222 C -0.21485 0.29606 -0.21341 0.28194 -0.21706 0.30069 C -0.21758 0.30347 -0.21771 0.30694 -0.21836 0.30949 C -0.22279 0.32708 -0.22162 0.32384 -0.22721 0.33218 C -0.22774 0.33519 -0.22787 0.33819 -0.22839 0.34097 C -0.23307 0.36157 -0.22904 0.33588 -0.2336 0.36088 C -0.23451 0.36667 -0.23464 0.37338 -0.2362 0.37824 C -0.24349 0.40301 -0.23464 0.37176 -0.24011 0.3956 C -0.24076 0.39861 -0.24193 0.40093 -0.24258 0.40394 C -0.2431 0.40648 -0.24323 0.40995 -0.24388 0.4125 C -0.24531 0.41875 -0.24805 0.42315 -0.24896 0.42986 C -0.25208 0.45139 -0.24792 0.42477 -0.25287 0.44676 C -0.25339 0.45 -0.25365 0.45278 -0.25404 0.45556 C -0.25547 0.46898 -0.25534 0.4662 -0.25534 0.47593 L -0.25664 0.46736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39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</a:t>
            </a:r>
            <a:r>
              <a:rPr lang="ko-KR" altLang="en-US" sz="3600" dirty="0" smtClean="0"/>
              <a:t>문 문법</a:t>
            </a:r>
            <a:endParaRPr lang="ko-KR" altLang="en-US" sz="3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5" y="1014227"/>
            <a:ext cx="5240211" cy="25613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" b="4771"/>
          <a:stretch/>
        </p:blipFill>
        <p:spPr>
          <a:xfrm>
            <a:off x="2801815" y="2885683"/>
            <a:ext cx="3903957" cy="1063358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5848521" y="2000316"/>
            <a:ext cx="1503485" cy="58921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75685" y="1644162"/>
            <a:ext cx="40972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조건식의 결과에 따라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{}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로 묶어놓은 블록의 실행 여부 결정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조건식에는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또는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값을 산출하는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연산식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혹은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Boolean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변수가 올 수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2006" y="4373584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만약 조건식이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될 때 실행해야 할 문장이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하나밖에 없다면 중괄호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{}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아래와 같이 생략할 수도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" name="위로 굽은 화살표 11"/>
          <p:cNvSpPr/>
          <p:nvPr/>
        </p:nvSpPr>
        <p:spPr>
          <a:xfrm rot="5400000">
            <a:off x="5840237" y="4096059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</a:t>
            </a:r>
            <a:r>
              <a:rPr lang="ko-KR" altLang="en-US" sz="3600" dirty="0" smtClean="0"/>
              <a:t>문 예제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3" y="920434"/>
            <a:ext cx="5989253" cy="31855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21567" y="4421883"/>
            <a:ext cx="409721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현재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이고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score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이므로 조건식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grader==‘A’ &amp;&amp; score </a:t>
            </a:r>
          </a:p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&gt;=80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true,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중괄호 블록의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실행문이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실행되어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타입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시험에 합격하셨습니다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 후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빠져나와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수고하셨습니다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라는 문구를 출력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" name="위로 굽은 화살표 12"/>
          <p:cNvSpPr/>
          <p:nvPr/>
        </p:nvSpPr>
        <p:spPr>
          <a:xfrm rot="5400000">
            <a:off x="4758784" y="4315867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1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If-else</a:t>
            </a:r>
            <a:r>
              <a:rPr lang="ko-KR" altLang="en-US" sz="3600" dirty="0" smtClean="0"/>
              <a:t>문법</a:t>
            </a:r>
            <a:endParaRPr lang="ko-KR" altLang="en-US" sz="3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25" y="813045"/>
            <a:ext cx="5619717" cy="330669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6098182" y="2343217"/>
            <a:ext cx="1503485" cy="58921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86536" y="2176160"/>
            <a:ext cx="409721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If-else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문의 조건식의 결과에 따라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true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문의 블록이 실행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, 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문이 실행되는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조건문이다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1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485291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If-else</a:t>
            </a:r>
            <a:r>
              <a:rPr lang="ko-KR" altLang="en-US" sz="3600" dirty="0" smtClean="0"/>
              <a:t>예제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71" y="813043"/>
            <a:ext cx="5815358" cy="35458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88529" y="4781111"/>
            <a:ext cx="4097215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Scor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변수의 값이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70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이므로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값과 상관없이 조건식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grade==‘A’ &amp;&amp; </a:t>
            </a:r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scroe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 &gt;= 80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false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따라서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else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의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실행문이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실행되어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A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타입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시험에 불합격하셨습니다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.’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출력된 뒤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문을 빠져나와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‘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수고하셨습니다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＇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출력된다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</a:p>
        </p:txBody>
      </p:sp>
      <p:sp>
        <p:nvSpPr>
          <p:cNvPr id="11" name="위로 굽은 화살표 10"/>
          <p:cNvSpPr/>
          <p:nvPr/>
        </p:nvSpPr>
        <p:spPr>
          <a:xfrm rot="5400000">
            <a:off x="4725746" y="4675095"/>
            <a:ext cx="1061595" cy="1045028"/>
          </a:xfrm>
          <a:prstGeom prst="bentUp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13" y="2264974"/>
            <a:ext cx="5158765" cy="9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69985" y="149470"/>
            <a:ext cx="2654858" cy="663574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>Switch </a:t>
            </a:r>
            <a:r>
              <a:rPr lang="ko-KR" altLang="en-US" sz="3600" dirty="0" smtClean="0"/>
              <a:t>문법</a:t>
            </a: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54" y="133064"/>
            <a:ext cx="4976291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58593" y="2967334"/>
            <a:ext cx="409721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Switch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문과 같은 조건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제어문이다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Switch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문은 비교할 변수가 어떤 값을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가지냐에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따라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실행문을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선택한다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r>
              <a:rPr lang="ko-KR" altLang="en-US" dirty="0"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괄호 안의 변수의 값과 동일한 값을 갖는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case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로 가서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실행문을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실행시킨다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en-US" altLang="ko-KR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Caes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를 여러 개 사용하여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문의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else if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와 같은 효과를 줄 수 있다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 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만약 괄호 안 변수와 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동일한 값의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case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가 존재하지 않는다면 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default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로 가서 </a:t>
            </a:r>
            <a:r>
              <a:rPr lang="ko-KR" altLang="en-US" dirty="0" err="1" smtClean="0">
                <a:latin typeface="LG PC" panose="02030504000101010101" pitchFamily="18" charset="-127"/>
                <a:ea typeface="LG PC" panose="02030504000101010101" pitchFamily="18" charset="-127"/>
              </a:rPr>
              <a:t>실행문을</a:t>
            </a:r>
            <a:r>
              <a:rPr lang="ko-KR" altLang="en-US" dirty="0" smtClean="0">
                <a:latin typeface="LG PC" panose="02030504000101010101" pitchFamily="18" charset="-127"/>
                <a:ea typeface="LG PC" panose="02030504000101010101" pitchFamily="18" charset="-127"/>
              </a:rPr>
              <a:t> 실행시킴</a:t>
            </a:r>
            <a:r>
              <a:rPr lang="en-US" altLang="ko-KR" dirty="0" smtClean="0">
                <a:latin typeface="LG PC" panose="02030504000101010101" pitchFamily="18" charset="-127"/>
                <a:ea typeface="LG PC" panose="02030504000101010101" pitchFamily="18" charset="-127"/>
              </a:rPr>
              <a:t>.</a:t>
            </a:r>
            <a:endParaRPr lang="en-US" altLang="ko-KR" dirty="0" smtClean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7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492</Words>
  <Application>Microsoft Office PowerPoint</Application>
  <PresentationFormat>와이드스크린</PresentationFormat>
  <Paragraphs>54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LG PC</vt:lpstr>
      <vt:lpstr>맑은 고딕</vt:lpstr>
      <vt:lpstr>Arial</vt:lpstr>
      <vt:lpstr>Office 테마</vt:lpstr>
      <vt:lpstr>If &amp; for </vt:lpstr>
      <vt:lpstr>PowerPoint 프레젠테이션</vt:lpstr>
      <vt:lpstr>PowerPoint 프레젠테이션</vt:lpstr>
      <vt:lpstr>PowerPoint 프레젠테이션</vt:lpstr>
      <vt:lpstr>If문 문법</vt:lpstr>
      <vt:lpstr>If문 예제</vt:lpstr>
      <vt:lpstr>If-else문법</vt:lpstr>
      <vt:lpstr>If-else예제</vt:lpstr>
      <vt:lpstr>Switch 문법</vt:lpstr>
      <vt:lpstr>Switch 예제</vt:lpstr>
      <vt:lpstr>PowerPoint 프레젠테이션</vt:lpstr>
      <vt:lpstr>PowerPoint 프레젠테이션</vt:lpstr>
      <vt:lpstr>PowerPoint 프레젠테이션</vt:lpstr>
      <vt:lpstr>for문 문법</vt:lpstr>
      <vt:lpstr>for문의 생략</vt:lpstr>
      <vt:lpstr>반복문 생략과 탈출</vt:lpstr>
      <vt:lpstr>for: break</vt:lpstr>
      <vt:lpstr>for: continue</vt:lpstr>
      <vt:lpstr>for: return </vt:lpstr>
      <vt:lpstr>While</vt:lpstr>
      <vt:lpstr>while: break</vt:lpstr>
      <vt:lpstr>while: continue</vt:lpstr>
      <vt:lpstr>while: return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&amp; for</dc:title>
  <dc:creator>전규현</dc:creator>
  <cp:lastModifiedBy>전규현</cp:lastModifiedBy>
  <cp:revision>30</cp:revision>
  <dcterms:created xsi:type="dcterms:W3CDTF">2021-03-29T13:36:17Z</dcterms:created>
  <dcterms:modified xsi:type="dcterms:W3CDTF">2021-03-31T04:07:45Z</dcterms:modified>
</cp:coreProperties>
</file>