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d9644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3d9644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3d9644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3d9644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d9644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d9644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3d96448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3d96448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3d96448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3d96448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3d9644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3d9644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3d96448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3d9644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3d96448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3d96448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rounakbanik/the-movies-dataset#credits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Yumeng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the recommendation analysis by performing amyotrophic lateral sclerosis (ALS), recommendation algorithm.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rates movies and receive moives recommendation list which he/she might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criteria for movie with(cast,etc) and is shown list of matching properties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movie data and rating data from kaggle dataset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https://www.kaggle.com/rounakbanik/the-movies-dataset#credits.csv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break down the text of JSON format into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result of Recommendation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https://www.kaggle.com/rounakbanik/the-movies-dataset#ratings.csv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19200" y="1684950"/>
            <a:ext cx="78846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This dataset has files containing 26 million ratings from 270,000 users for all 45,000 movies.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Ratings are on a scale of 1-5 and have been obtained from the official GroupLens website.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001675" y="1507925"/>
            <a:ext cx="57519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implements of 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user rating data</a:t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71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74400" y="4360350"/>
            <a:ext cx="80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https://github.com/myc339/CSYE7200_FINAL_PROJECT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443575" cy="2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Error(RMSE):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is a measure of how spread out those residual are. In other words, it is used to measure the difference between values that predicted and values that actually observed.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the Square Error(&lt;1), the better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&lt; 2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2059500"/>
            <a:ext cx="852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for your watching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