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d9644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3d9644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3d9644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3d9644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3d96448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3d96448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3d96448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3d96448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3d96448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3d96448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3d96448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3d96448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3d9644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3d9644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3d96448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3d96448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ounakbanik/the-movies-dataset#credits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7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 Hu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Yumeng Chen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rates movies and will receive more accurate result of movie recommendation list which he/she might like.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criteria for movie with(cast,etc) and is shown list of matching properties(default by rating descending order)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the movie data and rating data from kaggle dataset website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https://www.kaggle.com/rounakbanik/the-movies-dataset#credits.csv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and break down the text of JSON format into words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the result of Recommendation List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https://www.kaggle.com/rounakbanik/the-movies-dataset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19200" y="1684950"/>
            <a:ext cx="78846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F4F4"/>
                </a:solidFill>
              </a:rPr>
              <a:t>This dataset has files containing 26 million ratings from 270,000 users for all 45,000 movies.</a:t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F4F4"/>
                </a:solidFill>
              </a:rPr>
              <a:t>Ratings are on a scale of 1-5 and have been obtained from the official GroupLens website.</a:t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F4F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 scala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001675" y="1507925"/>
            <a:ext cx="5751900" cy="1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implements of 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unit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Extraction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the user rating data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71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74400" y="4360350"/>
            <a:ext cx="806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https://github.com/myc339/CSYE7200_FINAL_PROJECT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69975"/>
            <a:ext cx="82962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 Error(RMSE):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RMSE is a measure of how spread out those residual are. In other words, it is used to measure the difference between values that predicted and values that actually observed.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smaller the Square Error(&lt;1), the better the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time &lt; 2 Seconds.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Project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the recommendation analysis by performing Alternating Least Squares (ALS), recommendation algorithm.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us, we want to learn more about the specific </a:t>
            </a:r>
            <a:r>
              <a:rPr lang="en" sz="2400"/>
              <a:t>algorithm and the using of scala.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2059500"/>
            <a:ext cx="8520600" cy="25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Thanks for your watching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