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23"/>
  </p:notesMasterIdLst>
  <p:sldIdLst>
    <p:sldId id="256" r:id="rId3"/>
    <p:sldId id="257" r:id="rId4"/>
    <p:sldId id="258" r:id="rId5"/>
    <p:sldId id="259" r:id="rId6"/>
    <p:sldId id="260" r:id="rId7"/>
    <p:sldId id="261" r:id="rId8"/>
    <p:sldId id="262" r:id="rId9"/>
    <p:sldId id="278" r:id="rId10"/>
    <p:sldId id="279" r:id="rId11"/>
    <p:sldId id="280" r:id="rId12"/>
    <p:sldId id="264" r:id="rId13"/>
    <p:sldId id="265" r:id="rId14"/>
    <p:sldId id="266" r:id="rId15"/>
    <p:sldId id="267" r:id="rId16"/>
    <p:sldId id="268" r:id="rId17"/>
    <p:sldId id="269" r:id="rId18"/>
    <p:sldId id="281" r:id="rId19"/>
    <p:sldId id="282" r:id="rId20"/>
    <p:sldId id="277" r:id="rId21"/>
    <p:sldId id="270" r:id="rId22"/>
  </p:sldIdLst>
  <p:sldSz cx="9144000" cy="6858000" type="screen4x3"/>
  <p:notesSz cx="6858000" cy="9144000"/>
  <p:embeddedFontLst>
    <p:embeddedFont>
      <p:font typeface="Verdana" pitchFamily="34" charset="0"/>
      <p:regular r:id="rId24"/>
      <p:bold r:id="rId25"/>
      <p:italic r:id="rId26"/>
      <p:boldItalic r:id="rId27"/>
    </p:embeddedFont>
    <p:embeddedFont>
      <p:font typeface="Century Gothic" pitchFamily="34" charset="0"/>
      <p:regular r:id="rId28"/>
      <p:bold r:id="rId29"/>
      <p:italic r:id="rId30"/>
      <p:boldItalic r:id="rId31"/>
    </p:embeddedFont>
    <p:embeddedFont>
      <p:font typeface="Calibri"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PyXf5gMYxb6+2keA06gJ40n6AH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60"/>
  </p:normalViewPr>
  <p:slideViewPr>
    <p:cSldViewPr snapToGrid="0">
      <p:cViewPr>
        <p:scale>
          <a:sx n="60" d="100"/>
          <a:sy n="60" d="100"/>
        </p:scale>
        <p:origin x="-1686"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7f544679b_1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57f544679b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25bc5842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225bc58427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smtClean="0"/>
              <a:t>a</a:t>
            </a:r>
            <a:endParaRPr/>
          </a:p>
        </p:txBody>
      </p:sp>
      <p:sp>
        <p:nvSpPr>
          <p:cNvPr id="206" name="Google Shape;2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7f544679b_1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57f544679b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7f544679b_1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57f544679b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7f544679b_1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57f544679b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3.png"/><Relationship Id="rId7"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9"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
          <p:cNvSpPr txBox="1"/>
          <p:nvPr/>
        </p:nvSpPr>
        <p:spPr>
          <a:xfrm>
            <a:off x="-93815" y="2320175"/>
            <a:ext cx="8986800" cy="1894200"/>
          </a:xfrm>
          <a:prstGeom prst="rect">
            <a:avLst/>
          </a:prstGeom>
          <a:noFill/>
          <a:ln>
            <a:noFill/>
          </a:ln>
        </p:spPr>
        <p:txBody>
          <a:bodyPr spcFirstLastPara="1" wrap="square" lIns="0" tIns="0" rIns="0" bIns="0" anchor="t" anchorCtr="0">
            <a:noAutofit/>
          </a:bodyPr>
          <a:lstStyle/>
          <a:p>
            <a:pPr algn="ctr">
              <a:buClr>
                <a:srgbClr val="002776"/>
              </a:buClr>
              <a:buSzPts val="3600"/>
            </a:pPr>
            <a:r>
              <a:rPr lang="en-IN" sz="3600" b="1" dirty="0" smtClean="0">
                <a:solidFill>
                  <a:srgbClr val="002776"/>
                </a:solidFill>
                <a:latin typeface="Verdana"/>
                <a:ea typeface="Verdana"/>
                <a:cs typeface="Verdana"/>
                <a:sym typeface="Verdana"/>
              </a:rPr>
              <a:t>Reliance Industries Stock Forecast </a:t>
            </a:r>
            <a:endParaRPr lang="en-US" sz="3600" b="1" dirty="0" smtClean="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3600"/>
              <a:buFont typeface="Verdana"/>
              <a:buNone/>
            </a:pPr>
            <a:r>
              <a:rPr lang="en-US" sz="2400" b="1" i="0" u="none" strike="noStrike" cap="none" dirty="0" smtClean="0">
                <a:solidFill>
                  <a:srgbClr val="002776"/>
                </a:solidFill>
                <a:latin typeface="Verdana"/>
                <a:ea typeface="Verdana"/>
                <a:cs typeface="Verdana"/>
                <a:sym typeface="Verdana"/>
              </a:rPr>
              <a:t> Data Science Project-277 Group: 01</a:t>
            </a:r>
            <a:endParaRPr sz="2400" b="1" i="0" u="none" strike="noStrike" cap="none" smtClean="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i="0" u="none" strike="noStrike" cap="none" dirty="0" smtClean="0">
                <a:solidFill>
                  <a:srgbClr val="002776"/>
                </a:solidFill>
                <a:latin typeface="Verdana"/>
                <a:ea typeface="Verdana"/>
                <a:cs typeface="Verdana"/>
                <a:sym typeface="Verdana"/>
              </a:rPr>
              <a:t> Mentor: </a:t>
            </a:r>
            <a:r>
              <a:rPr lang="en-US" sz="2400" b="1" i="0" u="none" strike="noStrike" cap="none" dirty="0" err="1" smtClean="0">
                <a:solidFill>
                  <a:srgbClr val="002776"/>
                </a:solidFill>
                <a:latin typeface="Verdana"/>
                <a:ea typeface="Verdana"/>
                <a:cs typeface="Verdana"/>
                <a:sym typeface="Verdana"/>
              </a:rPr>
              <a:t>Neha</a:t>
            </a:r>
            <a:r>
              <a:rPr lang="en-US" sz="2400" b="1" i="0" u="none" strike="noStrike" cap="none" dirty="0" smtClean="0">
                <a:solidFill>
                  <a:srgbClr val="002776"/>
                </a:solidFill>
                <a:latin typeface="Verdana"/>
                <a:ea typeface="Verdana"/>
                <a:cs typeface="Verdana"/>
                <a:sym typeface="Verdana"/>
              </a:rPr>
              <a:t> </a:t>
            </a:r>
            <a:r>
              <a:rPr lang="en-US" sz="2400" b="1" i="0" u="none" strike="noStrike" cap="none" dirty="0" err="1" smtClean="0">
                <a:solidFill>
                  <a:srgbClr val="002776"/>
                </a:solidFill>
                <a:latin typeface="Verdana"/>
                <a:ea typeface="Verdana"/>
                <a:cs typeface="Verdana"/>
                <a:sym typeface="Verdana"/>
              </a:rPr>
              <a:t>Ramchandani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r>
              <a:rPr lang="en-US" sz="2400" b="1" i="0" u="none" strike="noStrike" cap="none" dirty="0" smtClean="0">
                <a:solidFill>
                  <a:srgbClr val="002776"/>
                </a:solidFill>
                <a:latin typeface="Verdana"/>
                <a:ea typeface="Verdana"/>
                <a:cs typeface="Verdana"/>
                <a:sym typeface="Verdana"/>
              </a:rPr>
              <a:t>2023-August</a:t>
            </a:r>
            <a:endParaRPr sz="1400" b="0" i="0" u="none" strike="noStrike" cap="none">
              <a:solidFill>
                <a:srgbClr val="000000"/>
              </a:solidFill>
              <a:latin typeface="Arial"/>
              <a:ea typeface="Arial"/>
              <a:cs typeface="Arial"/>
              <a:sym typeface="Arial"/>
            </a:endParaRPr>
          </a:p>
        </p:txBody>
      </p:sp>
      <p:pic>
        <p:nvPicPr>
          <p:cNvPr id="183" name="Google Shape;183;p1"/>
          <p:cNvPicPr preferRelativeResize="0"/>
          <p:nvPr/>
        </p:nvPicPr>
        <p:blipFill rotWithShape="1">
          <a:blip r:embed="rId3">
            <a:alphaModFix/>
          </a:blip>
          <a:srcRect/>
          <a:stretch/>
        </p:blipFill>
        <p:spPr>
          <a:xfrm>
            <a:off x="10050564" y="22922"/>
            <a:ext cx="1187050" cy="411359"/>
          </a:xfrm>
          <a:prstGeom prst="rect">
            <a:avLst/>
          </a:prstGeom>
          <a:noFill/>
          <a:ln>
            <a:noFill/>
          </a:ln>
        </p:spPr>
      </p:pic>
      <p:sp>
        <p:nvSpPr>
          <p:cNvPr id="184" name="Google Shape;184;p1"/>
          <p:cNvSpPr txBox="1"/>
          <p:nvPr/>
        </p:nvSpPr>
        <p:spPr>
          <a:xfrm>
            <a:off x="1975" y="5891650"/>
            <a:ext cx="961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3589361" y="4462818"/>
            <a:ext cx="4530049" cy="2207805"/>
          </a:xfrm>
          <a:prstGeom prst="roundRect">
            <a:avLst>
              <a:gd name="adj" fmla="val 16667"/>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1" i="0" u="none" strike="noStrike" cap="none" dirty="0">
                <a:solidFill>
                  <a:schemeClr val="dk1"/>
                </a:solidFill>
                <a:highlight>
                  <a:srgbClr val="FFFFFF"/>
                </a:highlight>
                <a:latin typeface="Verdana"/>
                <a:ea typeface="Verdana"/>
                <a:cs typeface="Verdana"/>
                <a:sym typeface="Verdana"/>
              </a:rPr>
              <a:t>Team Members: </a:t>
            </a:r>
            <a:endParaRPr sz="1500" b="1"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r>
              <a:rPr lang="en-US" sz="1500" b="1" i="0" u="none" strike="noStrike" cap="none" dirty="0">
                <a:solidFill>
                  <a:schemeClr val="dk1"/>
                </a:solidFill>
                <a:highlight>
                  <a:srgbClr val="FFFFFF"/>
                </a:highlight>
                <a:latin typeface="Verdana"/>
                <a:ea typeface="Verdana"/>
                <a:cs typeface="Verdana"/>
                <a:sym typeface="Verdana"/>
              </a:rPr>
              <a:t>Mr. </a:t>
            </a:r>
            <a:r>
              <a:rPr lang="en-US" sz="1500" b="1" i="0" u="none" strike="noStrike" cap="none" dirty="0" err="1">
                <a:solidFill>
                  <a:schemeClr val="dk1"/>
                </a:solidFill>
                <a:highlight>
                  <a:srgbClr val="FFFFFF"/>
                </a:highlight>
                <a:latin typeface="Verdana"/>
                <a:ea typeface="Verdana"/>
                <a:cs typeface="Verdana"/>
                <a:sym typeface="Verdana"/>
              </a:rPr>
              <a:t>Pushkar</a:t>
            </a:r>
            <a:r>
              <a:rPr lang="en-US" sz="1500" b="1" i="0" u="none" strike="noStrike" cap="none" dirty="0">
                <a:solidFill>
                  <a:schemeClr val="dk1"/>
                </a:solidFill>
                <a:highlight>
                  <a:srgbClr val="FFFFFF"/>
                </a:highlight>
                <a:latin typeface="Verdana"/>
                <a:ea typeface="Verdana"/>
                <a:cs typeface="Verdana"/>
                <a:sym typeface="Verdana"/>
              </a:rPr>
              <a:t> </a:t>
            </a:r>
            <a:r>
              <a:rPr lang="en-US" sz="1500" b="1" i="0" u="none" strike="noStrike" cap="none" dirty="0" err="1">
                <a:solidFill>
                  <a:schemeClr val="dk1"/>
                </a:solidFill>
                <a:highlight>
                  <a:srgbClr val="FFFFFF"/>
                </a:highlight>
                <a:latin typeface="Verdana"/>
                <a:ea typeface="Verdana"/>
                <a:cs typeface="Verdana"/>
                <a:sym typeface="Verdana"/>
              </a:rPr>
              <a:t>Manohar</a:t>
            </a:r>
            <a:r>
              <a:rPr lang="en-US" sz="1500" b="1" i="0" u="none" strike="noStrike" cap="none" dirty="0">
                <a:solidFill>
                  <a:schemeClr val="dk1"/>
                </a:solidFill>
                <a:highlight>
                  <a:srgbClr val="FFFFFF"/>
                </a:highlight>
                <a:latin typeface="Verdana"/>
                <a:ea typeface="Verdana"/>
                <a:cs typeface="Verdana"/>
                <a:sym typeface="Verdana"/>
              </a:rPr>
              <a:t> </a:t>
            </a:r>
            <a:r>
              <a:rPr lang="en-US" sz="1500" b="1" i="0" u="none" strike="noStrike" cap="none" dirty="0" err="1" smtClean="0">
                <a:solidFill>
                  <a:schemeClr val="dk1"/>
                </a:solidFill>
                <a:highlight>
                  <a:srgbClr val="FFFFFF"/>
                </a:highlight>
                <a:latin typeface="Verdana"/>
                <a:ea typeface="Verdana"/>
                <a:cs typeface="Verdana"/>
                <a:sym typeface="Verdana"/>
              </a:rPr>
              <a:t>Chaudhari</a:t>
            </a:r>
            <a:endParaRPr sz="1500" b="1"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r>
              <a:rPr lang="en-US" sz="1500" b="1" i="0" u="none" strike="noStrike" cap="none" dirty="0">
                <a:solidFill>
                  <a:schemeClr val="dk1"/>
                </a:solidFill>
                <a:highlight>
                  <a:srgbClr val="FFFFFF"/>
                </a:highlight>
                <a:latin typeface="Verdana"/>
                <a:ea typeface="Verdana"/>
                <a:cs typeface="Verdana"/>
                <a:sym typeface="Verdana"/>
              </a:rPr>
              <a:t>Mr. </a:t>
            </a:r>
            <a:r>
              <a:rPr lang="en-US" sz="1500" b="1" i="0" u="none" strike="noStrike" cap="none" dirty="0" err="1">
                <a:solidFill>
                  <a:schemeClr val="dk1"/>
                </a:solidFill>
                <a:highlight>
                  <a:srgbClr val="FFFFFF"/>
                </a:highlight>
                <a:latin typeface="Verdana"/>
                <a:ea typeface="Verdana"/>
                <a:cs typeface="Verdana"/>
                <a:sym typeface="Verdana"/>
              </a:rPr>
              <a:t>Ramavat</a:t>
            </a:r>
            <a:r>
              <a:rPr lang="en-US" sz="1500" b="1" i="0" u="none" strike="noStrike" cap="none" dirty="0">
                <a:solidFill>
                  <a:schemeClr val="dk1"/>
                </a:solidFill>
                <a:highlight>
                  <a:srgbClr val="FFFFFF"/>
                </a:highlight>
                <a:latin typeface="Verdana"/>
                <a:ea typeface="Verdana"/>
                <a:cs typeface="Verdana"/>
                <a:sym typeface="Verdana"/>
              </a:rPr>
              <a:t> Sri Krishna</a:t>
            </a:r>
            <a:endParaRPr sz="1500" b="1"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r>
              <a:rPr lang="en-US" sz="1500" b="1" i="0" u="none" strike="noStrike" cap="none" dirty="0">
                <a:solidFill>
                  <a:schemeClr val="dk1"/>
                </a:solidFill>
                <a:highlight>
                  <a:srgbClr val="FFFFFF"/>
                </a:highlight>
                <a:latin typeface="Verdana"/>
                <a:ea typeface="Verdana"/>
                <a:cs typeface="Verdana"/>
                <a:sym typeface="Verdana"/>
              </a:rPr>
              <a:t>Mr. </a:t>
            </a:r>
            <a:r>
              <a:rPr lang="en-US" sz="1500" b="1" i="0" u="none" strike="noStrike" cap="none" dirty="0" err="1" smtClean="0">
                <a:solidFill>
                  <a:schemeClr val="dk1"/>
                </a:solidFill>
                <a:highlight>
                  <a:srgbClr val="FFFFFF"/>
                </a:highlight>
                <a:latin typeface="Verdana"/>
                <a:ea typeface="Verdana"/>
                <a:cs typeface="Verdana"/>
                <a:sym typeface="Verdana"/>
              </a:rPr>
              <a:t>Aishwarya</a:t>
            </a:r>
            <a:r>
              <a:rPr lang="en-US" sz="1500" b="1" i="0" u="none" strike="noStrike" cap="none" dirty="0" smtClean="0">
                <a:solidFill>
                  <a:schemeClr val="dk1"/>
                </a:solidFill>
                <a:highlight>
                  <a:srgbClr val="FFFFFF"/>
                </a:highlight>
                <a:latin typeface="Verdana"/>
                <a:ea typeface="Verdana"/>
                <a:cs typeface="Verdana"/>
                <a:sym typeface="Verdana"/>
              </a:rPr>
              <a:t> </a:t>
            </a:r>
            <a:r>
              <a:rPr lang="en-US" sz="1500" b="1" i="0" u="none" strike="noStrike" cap="none" dirty="0" err="1">
                <a:solidFill>
                  <a:schemeClr val="dk1"/>
                </a:solidFill>
                <a:highlight>
                  <a:srgbClr val="FFFFFF"/>
                </a:highlight>
                <a:latin typeface="Verdana"/>
                <a:ea typeface="Verdana"/>
                <a:cs typeface="Verdana"/>
                <a:sym typeface="Verdana"/>
              </a:rPr>
              <a:t>Pradhan</a:t>
            </a:r>
            <a:r>
              <a:rPr lang="en-US" sz="1500" b="1" i="0" u="none" strike="noStrike" cap="none" dirty="0">
                <a:solidFill>
                  <a:schemeClr val="dk1"/>
                </a:solidFill>
                <a:highlight>
                  <a:srgbClr val="FFFFFF"/>
                </a:highlight>
                <a:latin typeface="Verdana"/>
                <a:ea typeface="Verdana"/>
                <a:cs typeface="Verdana"/>
                <a:sym typeface="Verdana"/>
              </a:rPr>
              <a:t> </a:t>
            </a:r>
            <a:endParaRPr sz="1500" b="1"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chemeClr val="dk1"/>
              </a:buClr>
              <a:buSzPts val="1100"/>
              <a:buFont typeface="Arial"/>
              <a:buNone/>
            </a:pPr>
            <a:r>
              <a:rPr lang="en-US" sz="1500" b="1" i="0" u="none" strike="noStrike" cap="none" dirty="0">
                <a:solidFill>
                  <a:schemeClr val="dk1"/>
                </a:solidFill>
                <a:highlight>
                  <a:srgbClr val="FFFFFF"/>
                </a:highlight>
                <a:latin typeface="Verdana"/>
                <a:ea typeface="Verdana"/>
                <a:cs typeface="Verdana"/>
                <a:sym typeface="Verdana"/>
              </a:rPr>
              <a:t>Mr. </a:t>
            </a:r>
            <a:r>
              <a:rPr lang="en-US" sz="1500" b="1" i="0" u="none" strike="noStrike" cap="none" dirty="0" err="1" smtClean="0">
                <a:solidFill>
                  <a:schemeClr val="dk1"/>
                </a:solidFill>
                <a:highlight>
                  <a:srgbClr val="FFFFFF"/>
                </a:highlight>
                <a:latin typeface="Verdana"/>
                <a:ea typeface="Verdana"/>
                <a:cs typeface="Verdana"/>
                <a:sym typeface="Verdana"/>
              </a:rPr>
              <a:t>Danthuluri</a:t>
            </a:r>
            <a:r>
              <a:rPr lang="en-US" sz="1500" b="1" i="0" u="none" strike="noStrike" cap="none" dirty="0" smtClean="0">
                <a:solidFill>
                  <a:schemeClr val="dk1"/>
                </a:solidFill>
                <a:highlight>
                  <a:srgbClr val="FFFFFF"/>
                </a:highlight>
                <a:latin typeface="Verdana"/>
                <a:ea typeface="Verdana"/>
                <a:cs typeface="Verdana"/>
                <a:sym typeface="Verdana"/>
              </a:rPr>
              <a:t> </a:t>
            </a:r>
            <a:r>
              <a:rPr lang="en-US" sz="1500" b="1" i="0" u="none" strike="noStrike" cap="none" dirty="0" err="1" smtClean="0">
                <a:solidFill>
                  <a:schemeClr val="dk1"/>
                </a:solidFill>
                <a:highlight>
                  <a:srgbClr val="FFFFFF"/>
                </a:highlight>
                <a:latin typeface="Verdana"/>
                <a:ea typeface="Verdana"/>
                <a:cs typeface="Verdana"/>
                <a:sym typeface="Verdana"/>
              </a:rPr>
              <a:t>Satya</a:t>
            </a:r>
            <a:r>
              <a:rPr lang="en-US" sz="1500" b="1" i="0" u="none" strike="noStrike" cap="none" dirty="0" smtClean="0">
                <a:solidFill>
                  <a:schemeClr val="dk1"/>
                </a:solidFill>
                <a:highlight>
                  <a:srgbClr val="FFFFFF"/>
                </a:highlight>
                <a:latin typeface="Verdana"/>
                <a:ea typeface="Verdana"/>
                <a:cs typeface="Verdana"/>
                <a:sym typeface="Verdana"/>
              </a:rPr>
              <a:t> </a:t>
            </a:r>
            <a:r>
              <a:rPr lang="en-US" sz="1500" b="1" i="0" u="none" strike="noStrike" cap="none" dirty="0" err="1" smtClean="0">
                <a:solidFill>
                  <a:schemeClr val="dk1"/>
                </a:solidFill>
                <a:highlight>
                  <a:srgbClr val="FFFFFF"/>
                </a:highlight>
                <a:latin typeface="Verdana"/>
                <a:ea typeface="Verdana"/>
                <a:cs typeface="Verdana"/>
                <a:sym typeface="Verdana"/>
              </a:rPr>
              <a:t>Narasimha</a:t>
            </a:r>
            <a:r>
              <a:rPr lang="en-US" sz="1500" b="1" i="0" u="none" strike="noStrike" cap="none" dirty="0" smtClean="0">
                <a:solidFill>
                  <a:schemeClr val="dk1"/>
                </a:solidFill>
                <a:highlight>
                  <a:srgbClr val="FFFFFF"/>
                </a:highlight>
                <a:latin typeface="Verdana"/>
                <a:ea typeface="Verdana"/>
                <a:cs typeface="Verdana"/>
                <a:sym typeface="Verdana"/>
              </a:rPr>
              <a:t> </a:t>
            </a:r>
            <a:r>
              <a:rPr lang="en-US" sz="1500" b="1" i="0" u="none" strike="noStrike" cap="none" dirty="0" err="1">
                <a:solidFill>
                  <a:schemeClr val="dk1"/>
                </a:solidFill>
                <a:highlight>
                  <a:srgbClr val="FFFFFF"/>
                </a:highlight>
                <a:latin typeface="Verdana"/>
                <a:ea typeface="Verdana"/>
                <a:cs typeface="Verdana"/>
                <a:sym typeface="Verdana"/>
              </a:rPr>
              <a:t>Raju</a:t>
            </a:r>
            <a:endParaRPr sz="1500" b="1" i="0" u="none" strike="noStrike" cap="none">
              <a:solidFill>
                <a:schemeClr val="dk1"/>
              </a:solidFill>
              <a:highlight>
                <a:srgbClr val="FFFFFF"/>
              </a:highlight>
              <a:latin typeface="Verdana"/>
              <a:ea typeface="Verdana"/>
              <a:cs typeface="Verdana"/>
              <a:sym typeface="Verdana"/>
            </a:endParaRPr>
          </a:p>
          <a:p>
            <a:pPr lvl="0">
              <a:buClr>
                <a:schemeClr val="dk1"/>
              </a:buClr>
              <a:buSzPts val="1100"/>
            </a:pPr>
            <a:r>
              <a:rPr lang="en-US" sz="1500" b="1" i="0" u="none" strike="noStrike" cap="none" dirty="0">
                <a:solidFill>
                  <a:schemeClr val="dk1"/>
                </a:solidFill>
                <a:highlight>
                  <a:srgbClr val="FFFFFF"/>
                </a:highlight>
                <a:latin typeface="Verdana"/>
                <a:ea typeface="Verdana"/>
                <a:cs typeface="Verdana"/>
                <a:sym typeface="Verdana"/>
              </a:rPr>
              <a:t>Mr. </a:t>
            </a:r>
            <a:r>
              <a:rPr lang="en-US" sz="1500" b="1" dirty="0" err="1" smtClean="0">
                <a:solidFill>
                  <a:schemeClr val="dk1"/>
                </a:solidFill>
                <a:highlight>
                  <a:srgbClr val="FFFFFF"/>
                </a:highlight>
                <a:latin typeface="Verdana"/>
                <a:ea typeface="Verdana"/>
                <a:cs typeface="Verdana"/>
                <a:sym typeface="Verdana"/>
              </a:rPr>
              <a:t>Sanket</a:t>
            </a:r>
            <a:r>
              <a:rPr lang="en-US" sz="1500" b="1" dirty="0" smtClean="0">
                <a:solidFill>
                  <a:schemeClr val="dk1"/>
                </a:solidFill>
                <a:highlight>
                  <a:srgbClr val="FFFFFF"/>
                </a:highlight>
                <a:latin typeface="Verdana"/>
                <a:ea typeface="Verdana"/>
                <a:cs typeface="Verdana"/>
                <a:sym typeface="Verdana"/>
              </a:rPr>
              <a:t> </a:t>
            </a:r>
            <a:r>
              <a:rPr lang="en-US" sz="1500" b="1" dirty="0" err="1" smtClean="0">
                <a:solidFill>
                  <a:schemeClr val="dk1"/>
                </a:solidFill>
                <a:highlight>
                  <a:srgbClr val="FFFFFF"/>
                </a:highlight>
                <a:latin typeface="Verdana"/>
                <a:ea typeface="Verdana"/>
                <a:cs typeface="Verdana"/>
                <a:sym typeface="Verdana"/>
              </a:rPr>
              <a:t>Purushottamappa</a:t>
            </a:r>
            <a:r>
              <a:rPr lang="en-US" sz="1500" b="1" dirty="0" smtClean="0">
                <a:solidFill>
                  <a:schemeClr val="dk1"/>
                </a:solidFill>
                <a:highlight>
                  <a:srgbClr val="FFFFFF"/>
                </a:highlight>
                <a:latin typeface="Verdana"/>
                <a:ea typeface="Verdana"/>
                <a:cs typeface="Verdana"/>
                <a:sym typeface="Verdana"/>
              </a:rPr>
              <a:t> </a:t>
            </a:r>
            <a:r>
              <a:rPr lang="en-US" sz="1500" b="1" dirty="0" err="1" smtClean="0">
                <a:solidFill>
                  <a:schemeClr val="dk1"/>
                </a:solidFill>
                <a:highlight>
                  <a:srgbClr val="FFFFFF"/>
                </a:highlight>
                <a:latin typeface="Verdana"/>
                <a:ea typeface="Verdana"/>
                <a:cs typeface="Verdana"/>
                <a:sym typeface="Verdana"/>
              </a:rPr>
              <a:t>Karane</a:t>
            </a:r>
            <a:endParaRPr sz="1500" b="1" i="0" u="none" strike="noStrike" cap="none">
              <a:solidFill>
                <a:schemeClr val="dk1"/>
              </a:solidFill>
              <a:highlight>
                <a:srgbClr val="FFFFFF"/>
              </a:highlight>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g257f544679b_1_7"/>
          <p:cNvSpPr txBox="1"/>
          <p:nvPr/>
        </p:nvSpPr>
        <p:spPr>
          <a:xfrm>
            <a:off x="0" y="100250"/>
            <a:ext cx="9144000" cy="494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pic>
        <p:nvPicPr>
          <p:cNvPr id="233" name="Google Shape;233;g257f544679b_1_7"/>
          <p:cNvPicPr preferRelativeResize="0"/>
          <p:nvPr/>
        </p:nvPicPr>
        <p:blipFill rotWithShape="1">
          <a:blip r:embed="rId3">
            <a:alphaModFix/>
          </a:blip>
          <a:srcRect/>
          <a:stretch/>
        </p:blipFill>
        <p:spPr>
          <a:xfrm>
            <a:off x="7771754" y="100245"/>
            <a:ext cx="1187050" cy="411359"/>
          </a:xfrm>
          <a:prstGeom prst="rect">
            <a:avLst/>
          </a:prstGeom>
          <a:noFill/>
          <a:ln>
            <a:noFill/>
          </a:ln>
        </p:spPr>
      </p:pic>
      <p:sp>
        <p:nvSpPr>
          <p:cNvPr id="234" name="Google Shape;234;g257f544679b_1_7"/>
          <p:cNvSpPr txBox="1"/>
          <p:nvPr/>
        </p:nvSpPr>
        <p:spPr>
          <a:xfrm>
            <a:off x="267128" y="653494"/>
            <a:ext cx="374673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b="1" dirty="0" smtClean="0"/>
              <a:t>Stock Price Vs 30 days Moving Average</a:t>
            </a:r>
            <a:endParaRPr sz="1400" b="1" i="0" u="none" strike="noStrike" cap="none">
              <a:solidFill>
                <a:srgbClr val="000000"/>
              </a:solidFill>
              <a:latin typeface="Arial"/>
              <a:ea typeface="Arial"/>
              <a:cs typeface="Arial"/>
              <a:sym typeface="Arial"/>
            </a:endParaRPr>
          </a:p>
        </p:txBody>
      </p:sp>
      <p:sp>
        <p:nvSpPr>
          <p:cNvPr id="9" name="Google Shape;234;g257f544679b_1_7"/>
          <p:cNvSpPr txBox="1"/>
          <p:nvPr/>
        </p:nvSpPr>
        <p:spPr>
          <a:xfrm>
            <a:off x="498357" y="3486032"/>
            <a:ext cx="6092448" cy="307736"/>
          </a:xfrm>
          <a:prstGeom prst="rect">
            <a:avLst/>
          </a:prstGeom>
          <a:noFill/>
          <a:ln>
            <a:noFill/>
          </a:ln>
        </p:spPr>
        <p:txBody>
          <a:bodyPr spcFirstLastPara="1" wrap="square" lIns="91425" tIns="45700" rIns="91425" bIns="45700" anchor="t" anchorCtr="0">
            <a:spAutoFit/>
          </a:bodyPr>
          <a:lstStyle/>
          <a:p>
            <a:pPr lvl="0">
              <a:buSzPts val="1800"/>
            </a:pPr>
            <a:r>
              <a:rPr lang="en-IN" b="1" dirty="0" smtClean="0"/>
              <a:t>Stock Price Vs 200 days Moving Average</a:t>
            </a:r>
            <a:endParaRPr lang="en-IN" b="1" dirty="0"/>
          </a:p>
        </p:txBody>
      </p:sp>
      <p:sp>
        <p:nvSpPr>
          <p:cNvPr id="62468" name="AutoShape 4" descr="data:image/png;base64,iVBORw0KGgoAAAANSUhEUgAABm8AAAGzCAYAAADJ+4PDAAAAOXRFWHRTb2Z0d2FyZQBNYXRwbG90bGliIHZlcnNpb24zLjcuMSwgaHR0cHM6Ly9tYXRwbG90bGliLm9yZy/bCgiHAAAACXBIWXMAAA9hAAAPYQGoP6dpAAC0b0lEQVR4nOzdd3iUZfr28XOSkEYKpJBCDT3UUJSqokRBEUFdF5Bdigj+XFB5WRsuYhdFZQF1YXVXkRVEsWBDFEFApTep0jukk4QkkITJvH+MMxgJkDKZZ8r3cxxzzDBzz/NcCVl3Hs5c122yWCwWAQAAAAAAAAAAwCX4GF0AAAAAAAAAAAAALiC8AQAAAAAAAAAAcCGENwAAAAAAAAAAAC6E8AYAAAAAAAAAAMCFEN4AAAAAAAAAAAC4EMIbAAAAAAAAAAAAF0J4AwAAAAAAAAAA4EIIbwAAAAAAAAAAAFwI4Q0AAAAAAAAAAIALIbwBALiVRo0aacSIEUaXAQAAAAAu5/DhwzKZTJozZ47RpQAAqojwBgDgMg4cOKD77rtPjRs3VmBgoMLCwtSjRw/NmDFDZ8+eNbo8AAAAAHCo2267TcHBwTpz5swl1wwdOlT+/v7KzMx0YmUAAKMR3gAAXMLXX3+ttm3b6qOPPlL//v31+uuva8qUKWrQoIEeeeQRPfTQQ0aXCAAAAAAONXToUJ09e1afffZZma8XFBTo888/V9++fRUZGenk6gAARvIzugAAAA4dOqTBgwerYcOGWr58ueLi4uyvjR07Vvv379fXX39tYIUAAAAA4Hi33XabQkNDNX/+fA0bNuyi1z///HPl5+dr6NChBlQHADASnTcAAMNNnTpVeXl5+u9//1squLFp2rTpZTtvDh48qLvuuksREREKDg5W165dywx7Xn/9dbVu3VrBwcGqXbu2OnfurPnz55dac+LECd1zzz2KiYlRQECAWrdurXfeeafqXyQAAAAA/EFQUJDuuOMOLVu2TGlpaRe9Pn/+fIWGhuq2224r93XPH/Xq1Uu9evW66PkRI0aoUaNG9j/b9st59dVX9eabb6px48YKDg7WTTfdpGPHjslisei5555TvXr1FBQUpAEDBigrK+ui437zzTe65pprVLNmTYWGhqpfv37auXNnhb4vAADCGwCAC/jyyy/VuHFjde/evcLvTU1NVffu3fXtt9/qb3/7m1544QWdO3dOt912W6nRA2+//bYefPBBtWrVStOnT9czzzyjpKQkrVu3rtSxunbtqu+//17jxo3TjBkz1LRpU40aNUrTp093xJcKAAAAAKUMHTpU58+f10cffVTq+aysLH377be6/fbblZubW67rHkeYN2+e/vWvf+mBBx7Q3//+d61cuVJ//vOfNWnSJC1ZskSPPfaYxowZoy+//FIPP/xwqff+73//U79+/RQSEqKXX35ZTz75pHbt2qWePXvq8OHDDq0TADwdY9MAAIbKzc3ViRMnNGDAgEq9/6WXXlJqaqp+/PFH9ezZU5I0evRotWvXThMmTNCAAQPk4+Ojr7/+Wq1bt9bChQsveax//OMfMpvN2r59u32e9P/93/9pyJAhevrpp3XfffcpKCioUnUCAAAAQFluuOEGxcXFaf78+Ro3bpz9+YULF6q4uFhDhw4t93WPI5w4cUL79u1TeHi4JMlsNmvKlCk6e/asNm7cKD8/6z8npqena968eZo1a5YCAgKUl5enBx98UPfee6/eeust+/GGDx+uFi1a6MUXXyz1PADg8ui8AQAYKjc3V5IUGhpaqfcvXrxYV199tf0CRpJCQkI0ZswYHT58WLt27ZIk1apVS8ePH9eGDRvKPI7FYtEnn3yi/v37y2KxKCMjw37r06ePcnJytHnz5krVCAAAAACX4uvrq8GDB2vNmjWlulPmz5+vmJgY9e7du9zXPY5w11132YMbSerSpYsk6S9/+Ys9uLE9X1RUpBMnTkiSli5dquzsbA0ZMqTU9ZSvr6+6dOmiH374wWE1AoA3ILwBABgqLCxMknTmzJlKvf/IkSNq0aLFRc8nJibaX5ekxx57TCEhIbr66qvVrFkzjR07Vj///LN9fXp6urKzs/XWW28pOjq61G3kyJGSVOYMagAA4BirVq1S//79FR8fL5PJpEWLFlXr+cxms5588kklJCQoKChITZo00XPPPSeLxVKt5wWAsgwdOlSS7HtyHj9+XD/++KMGDx4sX1/fcl/3OEKDBg1K/dkW5NSvX7/M50+fPi1J2rdvnyRrJ9Efr6m+++47rqcAoIIYmwYAMFRYWJji4+O1Y8eOaj1PYmKi9uzZo6+++kpLlizRJ598on/961+aPHmynnnmGZWUlEiy/jbZ8OHDyzxGu3btqrVGAAC8WX5+vtq3b6977rlHd9xxR7Wf7+WXX9asWbP03nvvqXXr1tq4caNGjhyp8PBwPfjgg9V+fgD4vU6dOqlly5b64IMP9MQTT+iDDz6QxWKxhzpVYTKZygymzWZzmet9fX0r9Lzt2LZrqv/973+KjY29aN3vu3YAAFfGfzUBAIa79dZb9dZbb2nNmjXq1q1bhd7bsGFD7dmz56Lnf/31V/vrNjVr1tSgQYM0aNAgFRUV6Y477tALL7ygiRMnKjo6WqGhoTKbzUpOTq7aFwQAACrs5ptv1s0333zJ1wsLC/WPf/xDH3zwgbKzs9WmTRu9/PLL6tWrV6XOt3r1ag0YMED9+vWTJDVq1EgffPCB1q9fX6njAUBVDR06VE8++aS2bdum+fPnq1mzZrrqqqskVey6549q166tgwcPXvS8I7t1JKlJkyaSpDp16nBNBQAOwNg0AIDhHn30UdWsWVP33nuvUlNTL3r9wIEDmjFjRpnvveWWW7R+/XqtWbPG/lx+fr7eeustNWrUSK1atZIkZWZmlnqfv7+/WrVqJYvFouLiYvn6+urOO+/UJ598UmYXUHp6elW+RAAAUEXjxo3TmjVrtGDBAm3btk133XWX+vbtax/TU1Hdu3fXsmXLtHfvXknSL7/8op9++umyARIAVCdbl83kyZO1devWUl035b3uKUuTJk3066+/lrqm+eWXX0qNkXaEPn36KCwsTC+++KKKi4svep1rKgCoGDpvAACGa9KkiebPn69BgwYpMTFRw4YNU5s2bVRUVKTVq1dr4cKFGjFiRJnvffzxx/XBBx/o5ptv1oMPPqiIiAi99957OnTokD755BP5+Fh/T+Gmm25SbGysevTooZiYGO3evVtvvPGG+vXrp9DQUEnSSy+9pB9++EFdunTR6NGj1apVK2VlZWnz5s36/vvvlZWV5axvCQAA+J2jR4/q3Xff1dGjRxUfHy9Jevjhh7VkyRK9++67evHFFyt8zMcff1y5ublq2bKlfH19ZTab9cILLzhkRBEAVEZCQoK6d++uzz//XJJK/feovNc9Zbnnnns0bdo09enTR6NGjVJaWppmz56t1q1bKzc312H1h4WFadasWfrrX/+qjh07avDgwYqOjtbRo0f19ddfq0ePHnrjjTccdj4A8HSENwAAl3Dbbbdp27ZteuWVV/T5559r1qxZCggIULt27fTaa69p9OjRZb4vJiZGq1ev1mOPPabXX39d586dU7t27fTll1/ax6BI0n333ad58+Zp2rRpysvLU7169fTggw9q0qRJpY61fv16Pfvss/r000/1r3/9S5GRkWrdurVefvnlav8eAACAsm3fvl1ms1nNmzcv9XxhYaEiIyMlWUcH2TbuvpTHHntML730kiTpo48+0rx58zR//ny1bt1aW7du1fjx4xUfH3/J/e8AoLoNHTpUq1ev1tVXX62mTZvany/vdU9ZEhMTNXfuXE2ePFkTJkxQq1at9L///U/z58/XihUrHFr/3Xffrfj4eL300kt65ZVXVFhYqLp16+qaa67RyJEjHXouAPB0JktZO5YBAAAAAGAQk8mkzz77TAMHDpQkffjhhxo6dKh27tx50YbZISEhio2NVVFRUZl7OvxeZGSkoqOjJUn169fX448/rrFjx9pff/755/X+++/b95AAAAAAjELnDQAAAADApXXo0EFms1lpaWm65pprylzj7++vli1blvuYBQUFF40Z8vX1VUlJSZVqBQAAAByB8AYAAAAAYLi8vDzt37/f/udDhw5p69atioiIUPPmzTV06FANGzZMr732mjp06KD09HQtW7ZM7dq1u+LIoLL0799fL7zwgho0aKDWrVtry5YtmjZtmu655x5HflkAAABApTA2DQAAAABguBUrVuj666+/6Pnhw4drzpw5Ki4u1vPPP6+5c+fqxIkTioqKUteuXfXMM8+obdu2FT7fmTNn9OSTT+qzzz5TWlqa4uPjNWTIEE2ePFn+/v6O+JIAAACASiO8AQAAAAAAAAAAcCE+V14CAAAAAAAAAAAAZyG8AQAAAAAAAAAAcCF+RhfgyUpKSnTy5EmFhobKZDIZXQ4AAABQrSwWi86cOaP4+Hj5+PB7YrgyrpkAAADgbcp73UR4U41Onjyp+vXrG10GAAAA4FTHjh1TvXr1jC4DTnDixAk99thj+uabb1RQUKCmTZvq3XffVefOncv1fq6ZAAAA4K2udN1EeFONQkNDJVn/EsLCwgyuBgAAAKheubm5ql+/vv1zMDzb6dOn1aNHD11//fX65ptvFB0drX379ql27drlPgbXTAAAAPA25b1uIrypRra2/7CwMC5EAAAA4DUYf+UdXn75ZdWvX1/vvvuu/bmEhITLvqewsFCFhYX2P585c0YS10wAAADwPle6bmIQNQAAAACgwr744gt17txZd911l+rUqaMOHTro7bffvux7pkyZovDwcPuNkWkAAABA2QhvAAAAAAAVdvDgQc2aNUvNmjXTt99+q/vvv18PPvig3nvvvUu+Z+LEicrJybHfjh075sSKAQAAAPfB2DQAAAAAQIWVlJSoc+fOevHFFyVJHTp00I4dOzR79mwNHz68zPcEBAQoICDAmWUCAAAAbonOGwAAAABAhcXFxalVq1alnktMTNTRo0cNqggAAADwHIQ3AAAAAIAK69Gjh/bs2VPqub1796phw4YGVQQAAAB4DsIbAAAAAECF/b//9/+0du1avfjii9q/f7/mz5+vt956S2PHjjW6NAAAAMDtEd4AAAAAACrsqquu0meffaYPPvhAbdq00XPPPafp06dr6NChRpcGAAAAuD3Dw5s333xTjRo1UmBgoLp06aL169dfdv3ChQvVsmVLBQYGqm3btlq8eHGp1y0WiyZPnqy4uDgFBQUpOTlZ+/btK7XmhRdeUPfu3RUcHKxatWpddI5ffvlFQ4YMUf369RUUFKTExETNmDGjyl8rAAAAAHiSW2+9Vdu3b9e5c+e0e/dujR492uiSAAAAAI9gaHjz4YcfasKECXrqqae0efNmtW/fXn369FFaWlqZ61evXq0hQ4Zo1KhR2rJliwYOHKiBAwdqx44d9jVTp07VzJkzNXv2bK1bt041a9ZUnz59dO7cOfuaoqIi3XXXXbr//vvLPM+mTZtUp04dvf/++9q5c6f+8Y9/aOLEiXrjjTcc+w0AAAAAAAAAAAD4A5PFYrEYdfIuXbroqquusociJSUlql+/vh544AE9/vjjF60fNGiQ8vPz9dVXX9mf69q1q5KSkjR79mxZLBbFx8fr73//ux5++GFJUk5OjmJiYjRnzhwNHjy41PHmzJmj8ePHKzs7+4q1jh07Vrt379by5cvL/fXl5uYqPDxcOTk5CgsLK/f7AAAAAHfE519UFD8zAAAA8Dbl/QxsWOdNUVGRNm3apOTk5AvF+PgoOTlZa9asKfM9a9asKbVekvr06WNff+jQIaWkpJRaEx4eri5dulzymOWVk5OjiIiIy64pLCxUbm5uqRsAAAAAAAAAAEBFGBbeZGRkyGw2KyYmptTzMTExSklJKfM9KSkpl11vu6/IMctj9erV+vDDDzVmzJjLrpsyZYrCw8Ptt/r161f6nAAAAAAAAAAAwDsZuueNO9ixY4cGDBigp556SjfddNNl106cOFE5OTn227Fjx5xUJeBYGQUZmr1xtsZ+PVaHsw8bXQ4AAADg+Xbtkv7+dykz0+hKAAAA4AL8jDpxVFSUfH19lZqaWur51NRUxcbGlvme2NjYy6633aempiouLq7UmqSkpArXuGvXLvXu3VtjxozRpEmTrrg+ICBAAQEBFT4P4Cp+PvqzXvzpRX134DudLzkvSfp498f6fPDn6lqvq8HVAQAAAB7q3DlpwABp/34pNlZ65BGjKwIAAIDBDOu88ff3V6dOnbRs2TL7cyUlJVq2bJm6detW5nu6detWar0kLV261L4+ISFBsbGxpdbk5uZq3bp1lzzmpezcuVPXX3+9hg8frhdeeKFC7wXc0cHTB9Xn/T5avG+xzpecV8e4jmpTp43S8tPUa04vfbjjQ6NLBAAAADzTSy9ZgxtJOnzY0FIAAADgGgzrvJGkCRMmaPjw4ercubOuvvpqTZ8+Xfn5+Ro5cqQkadiwYapbt66mTJkiSXrooYd03XXX6bXXXlO/fv20YMECbdy4UW+99ZYkyWQyafz48Xr++efVrFkzJSQk6Mknn1R8fLwGDhxoP+/Ro0eVlZWlo0ePymw2a+vWrZKkpk2bKiQkRDt27NANN9ygPn36aMKECfb9cnx9fRUdHe28bxDgJCWWEo38fKTyi/PVvX53vXPbO2oR1UJ5RXm6+5O79eXeLzX4k8EqKC7QyA4jjS4XAAAA8Bz79km/XfNKkhi/DQAAABkc3gwaNEjp6emaPHmyUlJSlJSUpCVLligmJkaSNWTx8bnQHNS9e3fNnz9fkyZN0hNPPKFmzZpp0aJFatOmjX3No48+qvz8fI0ZM0bZ2dnq2bOnlixZosDAQPuayZMn67333rP/uUOHDpKkH374Qb169dLHH3+s9PR0vf/++3r//fft6xo2bKjD/BYUPNDMdTO16sgq1axRU/+7/X9qXLuxJCnEP0SfDfpM45eM1xsb3tDjyx7X4DaDFVQjyOCKAQAAAA9gsUhjx0pFRVJ0tJSeTngDAAAASZLJYrFYjC7CU+Xm5io8PFw5OTkKCwszuhygTHsy9ijp30k6d/6cZvebrfs633fRmmJzsZq/0VyHsw9rZt+ZeqDLAwZUCgAAXB2ff1FRXv8zs2CBNGSIFBBgfXz77VJkpJSRYXRlAAAAqCbl/Qxs2J43AIxXYinRiM9H6Nz5c7qpyU0a02lMmetq+NbQ4z0elyRNXT1VhecLnVkmAAAA4Jleftl6/8QTUq9e1seZmVJBgWElAQAAwDUQ3gBe7PuD32vt8bUK8Q/Rf/r/RyaT6ZJrRySNUHxovI7nHtfcX+Y6sUoAAADAQx0/br2//XYpPFwKCSn9PAAAALwW4Q3gxWZvnC1JGpk0UvXD6192bYBfgB7t/qgk6aWfX9L5kvPVXh8AAADgsUpKpKws6+PISMlkkur/9pmcfW8AAAC8HuEN4KVO5J7QF3u+kCTd1+nifW7KMrrTaEUHR+vg6YNasGNBdZYHAAAAeLbcXGuAI0kREdZ7whsAAAD8hvAG8FL/3fJfmS1mXdPgGrWu07pc7wmuEay/d/u7JOmV1a9UZ3kAAACAZ7N13QQHS4GB1seENwAAAPgN4Q3ghc6XnNfbm9+WJP1f5/+r0HvHdBojPx8/bUvdpv1Z+6ujPAAAAMDzZWZa721dN5JUr571nvAGAADA6xHeAF7om33f6HjucUUFR+nOxDsr9N7aQbXVq1EvSdLnv35eDdUBAAAAXsDWefP78IbOGwAAAPyG8AbwQrM3zZYkjWg/QgF+ARV+/4AWAyRJi/YscmRZAAAAgPewhTeRkReeI7wBAADAbwhvAC9zOPuwvtn3jSTrCLTKuK3FbZKk1cdWKz0/3WG1AQAAAF6jrLFphDcAAAD4DeEN4GUW7lwoiyy6vtH1ahbZrFLHaBDeQB3jOqrEUqKv9n7l4AoBAAAAL3C5sWm5udYbAAAAvBbhDeBlvtj7hSRVeK+bP2J0GgAAAFAFts6b349NCwmRatWyPqb7BgAAwKsR3gBeJD0/XauPrZYk9W/Rv0rHsoU3Sw8sVUFxQZVrAwAAALxKWZ03EqPTAAAAIInwBvAqX+39SiWWEnWI7aAG4Q2qdKx2Me3UqFYjnT1/Vt8d+M5BFQIAAABewhbe/L7zRiK8AQAAgCTCG8Cr2Eam2bpmqsJkMtmP8/mez6t8PAAAAMCr2Mam0XkDAACAMhDeAF7ibPGFDpnbWtzmkGPawpsv93wpc4nZIccEAAAAvAJj0wAAAHAZhDeAl/j+4PcqKC5Qg/AGSopNcsgxr2l4jcIDwpV5NlO/pP7ikGMCAAAAXoGxaQAAALgMwhvAS3yxxzoy7bbmt8lkMjnkmH4+fupWv5sk6eejPzvkmAAAAIDHKymRTp+2PqbzBgAAAGUgvAG8QImlRF/u/VKS40am2fSs31OS9NOxnxx6XAAAAMBj5eRYAxzp0uHN8eOSxeLcugAAAOAyCG8AL7D+xHql5qcqLCBM1zW6zqHH7tngt/Dm6E+ycHEJAAAAXFlmpvW+Zk0pIKD0a/XqWe8LCi505wAAAMDrEN4AXuDLPdaum5ub3ix/X3+HHvuqulephk8NnTxzUoezDzv02AAAAIBHsu1388euG0kKDJSio62PGZ0GAADgtQhvAC/w/aHvJVnDG0cLrhGsTvGdJFm7bwAAAABcgS28iYws+3X2vQEAAPB6hDeAh8s+l62NJzdKkno37l0t57Dve0N4AwAAAFyZbWxaWZ03EuENAAAACG8AT7fy8EqVWErUPLK56oXVq5Zz2Pe9OUZ4AwAAAFzR5camSYQ3AAAAILwBPN2yQ8skSb0TqqfrRpK61+8uSdqVvktZZ7Oq7TwAAACAR2BsGgAAAK6A8AbwcM4Ib6JrRqtFZAtJ0upjq6vtPAAAAIBHuNLYtJgY6316unPqAQAAgMshvAE82Kkzp7QrfZdMMun6hOur9Vz20WnsewMAAABc3pU6b2yhThZd7QAAAN6K8AbwYLaum45xHRURdInf6nMQwhsAAACgnK7UeUN4AwAA4PUIbwAP5oyRaTa28GbDyQ06d/5ctZ8PAAAAcFu2UIbwBgAAAJdAeAN4KIvFomUHfwtvGld/eNOkdhPF1IxRkblIG09urPbzAQAAAG6rvGPTsrMls9kpJQEAAMC1EN4AHmp/1n4dyz0mf19/e1dMdTKZTOpar6skEd4AAAAAl3OlsWm1a1vvLRYpJ8c5NQEAAMClEN4AHso2Mq1bvW4KrhHslHN2iO0gSdqSssUp5wMAAADcjtls7aiRLh3e+PtLISHWx4xOAwAA8EqEN4CHcuZ+NzYd4zpKkjaf2uy0cwIAAABuJTvb2lEjXTq8+f1rhDcAAABeifAG8EAWi0UrD6+UJF2fcL3TzmsLb3an79bZ4rNOOy8AAADgNmxhTEiItcPmUghvAAAAvBrhDeCB9mTuUXpBugL9AnVV/FVOO298aLyig6Nltpi1PW27084LAAAAuA1bGBMZefl1hDcAAABejfAG8ECrjqySJHWt11UBfgFOO6/JZGJ0GgAAAHA5mZnW+8uNTPv964Q3AAAAXonwBvBAtvDm2gbXOv3ctvBmy6ktTj83AAAA4PJsYQzhDQAAAC6D8AbwMBaLRSuPWPe7ubah88ObDrEdJEmbU+i8AQAA8HRPP/20TCZTqVvLli2NLsu1MTYNAAAA5eBndAEAHOtIzhEdzz0uPx8/da3X1ennt3XebEvdpmJzsWr41nB6DQAAAHCe1q1b6/vvv7f/2c+Py8zLKu/YNFu4Q3gDAADglfhUDXgY28i0zvGdVdO/ptPPn1A7QWEBYcotzNXujN1qF9PO6TUAAADAefz8/BQbG2t0Ge6DzhsAAACUA2PTAA9jC2+ua3idIef3MflcGJ12itFpAAAAnm7fvn2Kj49X48aNNXToUB09evSSawsLC5Wbm1vq5nXK23lDeAMAAODVCG8AD2MLb4zY78bGNjqN8AYAAMCzdenSRXPmzNGSJUs0a9YsHTp0SNdcc43OnDlT5vopU6YoPDzcfqtfv76TK3YBtjCG8AYAAACXQXgDeJBTZ05pX9Y+mWRSj/o9DKvD1nmzJWWLYTUAAACg+t18882666671K5dO/Xp00eLFy9Wdna2PvroozLXT5w4UTk5OfbbsWPHnFyxC2BsGgAAAMqBPW8AD/Lj0R8lSUmxSQoPDDesDlvnzdaUrSqxlMjHRE4MAADgDWrVqqXmzZtr//79Zb4eEBCggIAAJ1flYiozNs1ikUym6q0LAAAALoV/UQU8iCuMTJOkFlEtFOQXpLyiPO3PKvvCHQAAAJ4nLy9PBw4cUFxcnNGluK7yjk2rXdt6bzZLlxhDBwAAAM9FeAN4EFcJb/x8/NQupp0k9r0BAADwZA8//LBWrlypw4cPa/Xq1br99tvl6+urIUOGGF2aazKbpexs6+MrjU0LCrLeJEanAQAAeCHDw5s333xTjRo1UmBgoLp06aL169dfdv3ChQvVsmVLBQYGqm3btlq8eHGp1y0WiyZPnqy4uDgFBQUpOTlZ+/btK7XmhRdeUPfu3RUcHKxatWqVeZ6jR4+qX79+Cg4OVp06dfTII4/o/PnzVfpageqUdTZL29O2S5KuaXCNwdX8bt+bU+x7AwAA4KmOHz+uIUOGqEWLFvrzn/+syMhIrV27VtHR0UaX5ppswY10obPmctj3BgAAwGsZGt58+OGHmjBhgp566ilt3rxZ7du3V58+fZSWllbm+tWrV2vIkCEaNWqUtmzZooEDB2rgwIHasWOHfc3UqVM1c+ZMzZ49W+vWrVPNmjXVp08fnTt3zr6mqKhId911l+6///4yz2M2m9WvXz8VFRVp9erVeu+99zRnzhxNnjzZsd8AwIF+OvqTJCkxKlHRNY2/WLZ13uxM32lwJQAAAKguCxYs0MmTJ1VYWKjjx49rwYIFatKkidFlua68POt9QIBUo8aV1xPeAAAAeC1Dw5tp06Zp9OjRGjlypFq1aqXZs2crODhY77zzTpnrZ8yYob59++qRRx5RYmKinnvuOXXs2FFvvPGGJGvXzfTp0zVp0iQNGDBA7dq109y5c3Xy5EktWrTIfpxnnnlG/+///T+1bdu2zPN899132rVrl95//30lJSXp5ptv1nPPPac333xTRUVFDv8+AI7gKiPTbNrUaSNJ2pG24worAQAAAC+Rn2+9r1mzfOsJbwAAALyWYeFNUVGRNm3apOTk5AvF+PgoOTlZa9asKfM9a9asKbVekvr06WNff+jQIaWkpJRaEx4eri5dulzymJc6T9u2bRUTE1PqPLm5udq589JdBIWFhcrNzS11A5xl5ZGVklwnvGldp7Uk6UjOEZ0pZINVAAAAgPAGAAAA5WVYeJORkSGz2VwqIJGkmJgYpaSklPmelJSUy6633VfkmBU5z+/PUZYpU6YoPDzcfqtfv365zwlUxZnCM9p8arMk19jvRpIigiIUFxInSdqVvsvgagAAAAAXYBubFhJSvvWENwAAAF7L0LFpnmbixInKycmx344dO2Z0SfASq4+tVomlRAm1ElQ/3HVCQ0anAQAAAL9D5w0AAADKybDwJioqSr6+vkpNTS31fGpqqmJjY8t8T2xs7GXX2+4rcsyKnOf35yhLQECAwsLCSt0AZ3C1/W5sWkdbR6cR3gAAAAAivAEAAEC5GRbe+Pv7q1OnTlq2bJn9uZKSEi1btkzdunUr8z3dunUrtV6Sli5dal+fkJCg2NjYUmtyc3O1bt26Sx7zUufZvn270tLSSp0nLCxMrVq1KvdxAGdZddQ1wxtb583O9EvvFQUAAAB4DcamAQAAoJz8jDz5hAkTNHz4cHXu3FlXX321pk+frvz8fI0cOVKSNGzYMNWtW1dTpkyRJD300EO67rrr9Nprr6lfv35asGCBNm7cqLfeekuSZDKZNH78eD3//PNq1qyZEhIS9OSTTyo+Pl4DBw60n/fo0aPKysrS0aNHZTabtXXrVklS06ZNFRISoptuukmtWrXSX//6V02dOlUpKSmaNGmSxo4dq4CAAKd+j4ArOVt8VutPrJfkuuENnTcAAACA6LwBAABAuRka3gwaNEjp6emaPHmyUlJSlJSUpCVLligmJkaSNWTx8bnQHNS9e3fNnz9fkyZN0hNPPKFmzZpp0aJFatOmjX3No48+qvz8fI0ZM0bZ2dnq2bOnlixZosDAQPuayZMn67333rP/uUOHDpKkH374Qb169ZKvr6+++uor3X///erWrZtq1qyp4cOH69lnn63ubwlQYetPrFeRuUhxIXFqUruJ0eWU0ira2ql2Ku+Uss5mKSIowuCKAAAAAAMR3gAAAKCcTBaLxWJ0EZ4qNzdX4eHhysnJYf8bVJvnVj6nySsma3Cbwfrgzg+MLucijaY30pGcI1o1YpWuaXiN0eUAAIBqxOdfVJTX/cz84x/Siy9KDzwgzZx55fVbt0odOkhxcdLJk9VeHgAAAKpfeT8DG7bnDQDHsO9308C1RqbZMDoNAAAA+E1lO28yMyV+7xIAAMCrEN4AbqzYXKzVx1ZLcr39bmwIbwAAAIDf2MKbkJDyrbeFN0VFUkFB9dQEAAAAl0R4A7ixTac2qaC4QBFBEUqMTjS6nDK1jm4tSdqRTngDAAAAL5eXZ70vb+dNzZpSjRrWx+x7AwAA4FUIbwA3tvzQcklSr0a95GNyzf852zpvdqbtFFtsAQAAwKtVdGyayXSh+4bwBgAAwKu45r/2AiiXHw7/IEm6odENBldyaS2jWsrH5KPMs5lKzU81uhwAAADAOLbOm/KOTZMIbwAAALwU4Q3gpgrPF+qnoz9Jkq5PuN7gai4tqEaQmkY0lcS+NwAAAPByFe28kQhvAAAAvBThDeCm1p1Yp3PnzymmZowSo1xzvxsb2743O9N2GlwJAAAAYCDCGwAAAJQT4Q3gpmz73VyfcL1MJpPB1Vyebd8bOm8AAADg1RibBgAAgHIivAHclDvsd2Nj77xJp/MGAAAAXozOGwAAAJQT4Q3ghgqKC7Tm2BpJrr3fjU1itHWs268Zv8pisRhcDQAAAGAQwhsAAACUE+EN4IZWH1ut4pJi1Q+rrya1mxhdzhU1j2wuk0w6fe600vLTjC4HAAAAcD6zWTp71vqYsWkAAAC4AsIbwA250343khToF6iE2gmSrN03AAAAgNcpKLjwmM4bAAAAXAHhDeCG3Gm/G5uWUS0lSbszdhtcCQAAAGAA28g0k0kKCir/+whvAAAAvBLhDeBmcgtzteHEBknusd+NTWLUhX1vAAAAAK+Tl2e9r1nTGuCUly28ycx0fE0AAABwWYQ3gJv58ciPMlvMalK7iRqENzC6nHKj8wYAAABezdZ5U5GRaZJUu7b1/vRpx9YDAAAAl0Z4A7iZbw98K0nqndDb4Eoqhs4bAAAAeDVbeBMSUrH32TpvCgqkoiLH1gQAAACXRXgDuBGLxaKv930tSbql2S0GV1Mxts6bozlHlV+Ub3A1AAAAgJP9fmxaRYSHXxizRvcNAACA1yC8AdzInsw9Onj6oPx9/dW7sXt13kQGRyo6OFqS9esAAAAAvEplx6b5+Ei1alkfZ2U5tCQAAAC4LsIbwI0s3rdYknRdw+sU4l/BcQsuwNZ9w+g0AAAAeB1b501Fx6ZJ7HsDAADghQhvgD+wWCzanb5br/z8iv614V8uNeLLNjKtX7N+BldSObZ9b3an7za4EgAAAMDJKtt5I10Ib+i8AQAA8Bp+RhcAuIpic7Gm/DRF87bP097Mvfbnn1n5jJ7o+YTu63yfAv0CDasvtzBXPx75UZL77XdjY++8yaTzBgAAAF6mKuFNRIT1ns4bAAAAr0HnDfCbx75/TE+teEp7M/fK39dfNze9WY1rN1ZafprGfzteLd9oWSrUcbbvD36v4pJiNYtopmaRzQyroyoSo+m8AQAAgJdibBoAAAAqgPAGkPThjg/1z7X/lCS9cfMbyngkQ4uHLtavY3/Vv2/9t+qG1tWRnCO6ed7NSs9PN6RG23437tp1I13ovNmXtU/nS84bXA0AAADgRI7ovGFsGgAAgNcgvIHX25W+S6O+GCVJerzH4xp79ViFBoRKkmr41tCYTmO0+b7NSqiVoIOnD+q2BbfpbPFZp9ZosVjs4Y277ncjSQ3CGyjIL0hF5iIdOn3I6HIAAAAA57GFN3TeAAAAoBwIb+DVcgtzdceHdyi/OF+9E3rruRueK3NdnZp19M3Qb1Q7sLbWHl+rv372V5VYSpxW55aULTqVd0o1a9TUtQ2vddp5Hc3H5KMWUS0kSb9msO8NAAAAvIhtbFplOm9s4Q2dNwAAAF6D8AZeberPU7Unc4/qhdXTB3d+ID8fv0uubRHVQp8P/lz+vv76ZPcnmvLjFKfV+fXeryVJyY2TFeAX4LTzVgfb6LTdGex7AwAAAC/iiLFpdN4AAAB4DcIbeK2zxWc1e+NsSdL0PtMVXTP6iu+5puE1euvWtyRJz656VrvSd1VrjZJ1ZNqHOz+UJN3a/NZqP191S4xKlETnDQAAALwMY9MAAABQAYQ38Fof7PhAmWcz1TC8oQa2HFju9w1rP0y3Nr9VReYijfpilMwl5uorUtK21G3amb5T/r7+ujPxzmo9lzPYOm8IbwAAAOBVqjI2zdZ5w9g0AAAAr0F4A69ksVg0Y90MSdK4q8fJ18e33O81mUya1W+WwgLCtPb4Wr2+/vXqKlOS9P629yVZu25qB9Wu1nM5g63zZnfGblksFoOrAQAAAJykKmPT6LwBAADwOoQ38EqrjqzSttRtCq4RrFEdRlX4/fXC6umVG1+RJP1j+T908PRBR5coSTKXmDV/x3xJ0l/b/bVazuFsTSOayiSTss9lK70g3ehyAAAAAOewdd5UZWxaVpbEL0ABAAB4BcIbeCVb182wdsMq3c1yb8d71atRLxUUF+j/vvq/auki+eHwDzp55qRqB9bWzU1vdvjxjRBUI0gNazWUJO3J2GNwNQAAAICTVKXzxjY2rbhYKihwXE0AAABwWYQ38DqHsw/r8z2fS5Ie7PJgpY/jY/LR2/3fVoBvgJYeXKqPd33sqBLtbCPT/tz6zwrwC3D48Y3SIrKFJGlPJuENAAAAvERVwpuaNSU/P+tjRqcBAAB4BcIbeJ1/bfiXSiwluqnJTUqMTqzSsZpGNNVjPR6TJP2/b/+fzhSecUSJkqSC4gJ9svsTSdJf2v3FYcd1Bfbwhs4bAAAAeAOLpWpj00ymC903WVmOqwsAAAAui/AGXsVisWjhroWSpPs63eeQYz7e83El1ErQiTMn9Nyq5xxyTEn6Ys8XyivKU6NajdSjfg+HHdcVtIii8wYAAABepKhIMputjyvTeSNd2PeGzhsAAACvQHgDr7IrfZcOZx9WgG+A+jTp45BjBtUI0us3vy5J+ufaf2pn2k6HHPe9X96TJP2l7V9kMpkcckxXwdg0AAAAeBXbyDSp6uENnTcAAABegfAGXuXLvV9Kkno37q2a/pW8aCpDv+b9NKDFAJ0vOa+/Lf6bSiwlVTrellNbtGT/Eplk0rD2wxxUpeuwdd4cPH1QxeZig6sBAAAAqpltZJq/v1SjRuWOYRubRucNAACAVyC8gVexhTf9m/d3+LFn9J2h4BrBWnVklWZvnF2lYz298mlJ0pC2Q9QsspkDqnMtdUPrqmaNmjpfcl4HTx80uhwAAACgetk6byrbdSMxNg0AAMDLEN7Aa6Tnp2vNsTWSpH7N+jn8+A1rNdRLvV+SJD269FEdOn2oUsfZdHKTvtjzhXxMPpp87WRHlugyTCaTmkc2l8ToNAAAAHgBW3gTElL5Y9g6bxibBgAA4BUIb+A1vtn/jSyyKCk2SfXD61fLOcZePVbXNbxO+cX5uueLeyo1Ps3WdXN327vt48U8ke1r25NBeAMAAOAJXnrpJZlMJo0fP97oUlyPbWwanTcAAAAoJ8IbeI3qHJlm42Py0X9v+6+CawRrxeEVmrVhVoXev+HEBn219yv5mHz05LVPVlOVrqFF5G/hDZ03AAAAbm/Dhg3697//rXbt2hldimtyxNg0Om8AAAC8CuENvEKRuUjf7v9WUvWGN5LUJKLJhfFp3z+qzac2l+t9FovF3nXzl3Z/sY8V81SENwAAAJ4hLy9PQ4cO1dtvv63atu4QlOaIsWl03gAAAHgVwht4hVVHVulM0RnFhsSqU3ynaj/f2KvH6sbGN6qguEB93++rfZn7rvieaWumafG+xfI1+Xp8143E2DQAAABPMXbsWPXr10/JyclXXFtYWKjc3NxSN6/gyLFpdN4AAAB4BcIbeIUv91hHpvVr1k8+pur/sfcx+ejjP3+sDrEdlF6Qrpvev0mnzpy65PoFOxbo4aUPS5JeTn5ZTSOaVnuNRrN1FqUXpOv0WX57EAAAwB0tWLBAmzdv1pQpU8q1fsqUKQoPD7ff6tevnr0oXY4jx6bReQMAAOAVCG/gFRbvXyyp+kem/V5YQJi+GfqNmtRuosPZh9V3Xl/tTt990boVh1do+KLhkqQHr35QE7pNcFqNRgrxD1Hd0LqSGJ0GAADgjo4dO6aHHnpI8+bNU2BgYLneM3HiROXk5Nhvx44dq+YqXYSt84axaQAAACgnwht4vJNnTmp/1n75mHx0fcL1Tj13TEiMvvvrd4oNidW21G1q/a/WumvhXfrp6E+at22e/vrZX3Xr/FtVZC7SnYl3alqfaTKZTE6t0UiMTgMAAHBfmzZtUlpamjp27Cg/Pz/5+flp5cqVmjlzpvz8/GQ2my96T0BAgMLCwkrdvIKjO29KSqpeEwAAAFya4eHNm2++qUaNGikwMFBdunTR+vXrL7t+4cKFatmypQIDA9W2bVstXry41OsWi0WTJ09WXFycgoKClJycrH37Su83kpWVpaFDhyosLEy1atXSqFGjlGf7TajffPvtt+ratatCQ0MVHR2tO++8U4cPH3bI1wzn+vnoz5Kk9jHtFRbg/IvDxrUba+WIlRrYcqAssujjXR/rmnev0V8++4ve3/a+8ovz1atRL/3v9v/J18fX6fUZqUXkb+ENnTcAAABup3fv3tq+fbu2bt1qv3Xu3FlDhw7V1q1b5evrXZ9tL8sW3jii88ZikbxlryAAAAAvZmh48+GHH2rChAl66qmntHnzZrVv3159+vRRWlpametXr16tIUOGaNSoUdqyZYsGDhyogQMHaseOHfY1U6dO1cyZMzV79mytW7dONWvWVJ8+fXTu3Dn7mqFDh2rnzp1aunSpvvrqK61atUpjxoyxv37o0CENGDBAN9xwg7Zu3apvv/1WGRkZuuOOO6rvm4Fq89PRnyRJPRv0NKyG5pHN9dmgz7Tt/7ZpSJshCvQLVFJskh7v8bhWDF+h7//6vYJqBBlWn1EIbwAAANxXaGio2rRpU+pWs2ZNRUZGqk2bNkaX51psvyxYlc6bgAAp6LdrhqysqtcEAAAAl+Zn5MmnTZum0aNHa+TIkZKk2bNn6+uvv9Y777yjxx9//KL1M2bMUN++ffXII49Ikp577jktXbpUb7zxhmbPni2LxaLp06dr0qRJGjBggCRp7ty5iomJ0aJFizR48GDt3r1bS5Ys0YYNG9S5c2dJ0uuvv65bbrlFr776quLj47Vp0yaZzWY9//zz8vGx5lsPP/ywBgwYoOLiYtWoUcMZ3x44yE/HjA9vbNrGtNX8O+cbXYbLYGwaAAAAvIIjxqZJ1tFpJ06w7w0AAIAXMKzzpqioSJs2bVJycvKFYnx8lJycrDVr1pT5njVr1pRaL0l9+vSxrz906JBSUlJKrQkPD1eXLl3sa9asWaNatWrZgxtJSk5Olo+Pj9atWydJ6tSpk3x8fPTuu+/KbDYrJydH//vf/5ScnHzZ4KawsFC5ubmlbjDWmcIz2pqyVZLUo34PY4vBRWydN/uz9stccvFMdAAAALiXFStWaPr06UaX4XocMTZNujA6jfAGAADA4xkW3mRkZMhsNismJqbU8zExMUpJSSnzPSkpKZddb7u/0po6deqUet3Pz08RERH2NQkJCfruu+/0xBNPKCAgQLVq1dLx48f10UcfXfZrmjJlisLDw+23+vXrX3Y9qt/a42tVYilRQq0E1Q2ra3Q5+IMG4Q0U4BugQnOhjuQcMbocAAAAoHo4YmyaZO28kRibBgAA4AUM3fPGVaWkpGj06NEaPny4NmzYoJUrV8rf319/+tOfZLFYLvm+iRMnKicnx347duyYE6tGWVxhvxtcmq+Pr5pGNJUk7c3ca3A1AAAAQDVx1Ng0Om8AAAC8hmHhTVRUlHx9fZWamlrq+dTUVMXGxpb5ntjY2Muut91faU1aWlqp18+fP6+srCz7mjfffFPh4eGaOnWqOnTooGuvvVbvv/++li1bZh+tVpaAgACFhYWVusFYrrTfDcrGvjcAAADweI4em0bnDQAAgMczLLzx9/dXp06dtGzZMvtzJSUlWrZsmbp161bme7p161ZqvSQtXbrUvj4hIUGxsbGl1uTm5mrdunX2Nd26dVN2drY2bdpkX7N8+XKVlJSoS5cukqSCggL5+JT+1vj6+tprhHsoNhdr7fG1kghvXJlt35s9mYQ3AAAA8FCOHptG5w0AAIDHM3Rs2oQJE/T222/rvffe0+7du3X//fcrPz9fI0eOlCQNGzZMEydOtK9/6KGHtGTJEr322mv69ddf9fTTT2vjxo0aN26cJMlkMmn8+PF6/vnn9cUXX2j79u0aNmyY4uPjNXDgQElSYmKi+vbtq9GjR2v9+vX6+eefNW7cOA0ePFjx8fGSpH79+mnDhg169tlntW/fPm3evFkjR45Uw4YN1aFDB+d+k1BpW1O2qqC4QLUDa6tlVEujy8ElEN4AAADA4zE2DQAAABXkZ+TJBw0apPT0dE2ePFkpKSlKSkrSkiVLFBMTI0k6evRoqQ6Y7t27a/78+Zo0aZKeeOIJNWvWTIsWLVKbNm3sax599FHl5+drzJgxys7OVs+ePbVkyRIFBgba18ybN0/jxo1T79695ePjozvvvFMzZ860v37DDTdo/vz5mjp1qqZOnarg4GB169ZNS5YsUVBQkBO+M3AE2343PRr0kI+J7Z1cFWPTAAAA4PEcNTbN1nnD2DQAAACPZ7JYLBaji/BUubm5Cg8PV05ODvvfGODOj+7Up7s/1Uu9X9JjPR8zuhxcwumzpxUx1XoRembiGYX4V/GCFgAAGIbPv6gor/iZKSmRfhvDrdRUqU6dyh/rgw+ku++Wrr9eWr7cMfUBAADAqcr7GZh2BHgki8Vi77xhvxvXVjuotqKDoyVJezP3GlwNAAAA4GAFBRceV7XzxjY2jc4bAAAAj0d4A490KPuQ0vLT5O/rr07xnYwuB1fA6DQAAAB4rLw8673JJFV1DLdtbBp73gAAAHg8wht4pE0nN0mS2se0V6Bf4BVWw2gtIn8LbzIJbwAAAOBhbPvdBAdbA5yqsHXeEN4AAAB4PMIbeKRNp6zhTce4jgZXgvIgvAEAAIDHsoU3VR2ZJl3ovDlzRiourvrxAAAA4LIIb+CRbOFNpzhGprkDxqYBAADAY9nGptWsWfVj1ap14THdNwAAAB6N8AYex2KxaPOpzZLovHEXts6bvZl7ZbFYDK4GAAAAcCBb540jwhtf3wsBTlZW1Y8HAAAAl0V4A49zJOeIss5mqYZPDbWp08boclAOjWs3lp+Pn/KL83XizAmjywEAAAAcx5HhjSRFRVnv09MdczwAAAC4JMIbeBxb102bOm0U4BdgcDUojxq+NdS4dmNJjE4DAACAh3F0eBMdbb3PyHDM8QAAAOCSCG/gcTadZL8bd2QbnbYnk/AGAAAAHqSgwHrv6M4bwhsAAACPRngDj7PplDW8Yb8b92IPb+i8AQAAgCexdd4EBzvmeIxNAwAA8AqEN/AoFovFPjatUzydN+6kRRSdNwAAAPBAjE0DAABAJRDewKMczz2u9IJ0+Zp81bZOW6PLQQUwNg0AAAAeydHhDWPTAAAAvALhDTyKreumdZ3WCqoRZHA1qAhb582R7CM6W3zW4GoAAAAAB6muPW8YmwYAAODRCG/gUdjvxn1FB0erVmAtWWTR/qz9RpcDAAAAOEZ17XlD5w0AAIBHI7yBR7GFN53i2O/G3ZhMJkanAQAAwPOw5w0AAAAqgfAGHsU2No3wxj3ZRqftySC8AQAAgIdgzxsAAABUAuENPMbJMyeVkpciH5OP2se2N7ocVAKdNwAAAPA41bXnTV6edO6cY44JAAAAl0N4A49h67pJjEpUcA0HzZOGUxHeAAAAwOM4es+b8HDJz8/6mO4bAAAAj0V4A4+xLXWbJNF148Z+PzbNYrEYXA0AAADgAI4em2YyMToNAADAC1QqvDl48KCj6wCqzBbetKvTzuBKUFlNI5rKJJNyCnOUlp9mdDkAAAAei2s6J3L02DTpQniTnu64YwIAAMClVCq8adq0qa6//nq9//77OseMXbiI7WnbJUltY9oaXAkqK9AvUI1qNZIk7c3ca2wxAAAAHoxrOidy9Ng0SYqOtt7TeQMAAOCxKhXebN68We3atdOECRMUGxur++67T+vXr3d0bUC5FZ4v1J4M6z4pbesQ3rgz++g09r0BAACoNlzTOZGjx6ZJjE0DAADwApUKb5KSkjRjxgydPHlS77zzjk6dOqWePXuqTZs2mjZtmtJp3YaT/Zrxq8wWs8IDwlUvrJ7R5aAKWkRe2PcGAAAA1YNrOiexWAhvAAAAUCmVCm9s/Pz8dMcdd2jhwoV6+eWXtX//fj388MOqX7++hg0bplOnTjmqTuCyfj8yzWQyGVwNqsIe3tB5AwAAUO24pqtmxcWS2Wx9zJ43AAAAqIAqhTcbN27U3/72N8XFxWnatGl6+OGHdeDAAS1dulQnT57UgAEDHFUncFnbUrdJktrVaWdwJagqxqYBAAA4D9d01czWdSOx5w0AAAAqxK8yb5o2bZreffdd7dmzR7fccovmzp2rW265RT4+1iwoISFBc+bMUaNGjRxZK3BJv++8gXuzdd4cPH1QxeZi1fCtYXBFAAAAnodrOiexhTd+fpK/v+OOy9g0AAAAj1ep8GbWrFm65557NGLECMXFxZW5pk6dOvrvf/9bpeKA8tqe+lt4U4fwxt3Fh8YrxD9EeUV5Onj6oL0TBwAAAI7DNZ2TFBRY7x05Mk1ibBoAAIAXqFR4s3TpUjVo0MD+W1k2FotFx44dU4MGDeTv76/hw4c7pEjgck6fPa0TZ05IktrUaWNwNagqk8mk5pHNtfnUZu3J3EN4AwAAUA24pnMSW+eNI0emSYxNAwAA8AKV2vOmSZMmyijjQ2JWVpYSEhKqXBRQEbaRaQ3CGyg8MNzgauAIttFpezLY9wYAAKA6cE3nJLbwpro6bzIyJIvFsccGAACAS6hUeGO5xIfDvLw8BQYGVqkgoKK2pW6TJLWLaWdwJXAUe3iTSXgDAABQHbimc5LqDm/On5dychx7bAAAALiECo1NmzBhgiTrWKPJkycr+Het32azWevWrVNSUpJDCwSuhP1uPI9tVBrhDQAAgGNxTedk1bXnTWCgFBIi5eVZu29q1XLs8QEAAGC4CoU3W7ZskWT9La3t27fL39/f/pq/v7/at2+vhx9+2LEVAldgG5tGeOM5GJsGAABQPbimc7Lq2vNGsnbf2MKbpk0df3wAAAAYqkLhzQ8//CBJGjlypGbMmKGwsLBqKQooL4vFoh1pOyRJbWMIbzxFs8hmkqT0gnSdPntatYNqG1wRAACAZ+Cazsmqa2yaZA1vDh+2hjcAAADwOJXa8+bdd9/lQz5cwpGcIzpTdEY1fGrYuzXg/kL8Q1Q3tK4kRqcBAABUB67pnKQ6w5voaOt9errjjw0AAADDlbvz5o477tCcOXMUFhamO+6447JrP/300yoXBpSHbb+bxOhE1fCtYXA1cKQWUS104swJ7cnYo671uhpdDgAAgNvjms4A1bXnjWTtvJHovAEAAPBQ5Q5vwsPDZTKZ7I8BV7AtdZsk9rvxRC0iW2j5oeV03gAAADgI13QGqO49byTCGwAAAA9V7vDm3XffLfMxYKRdGbskSW3qtDG4Ejhay6iWkqRfM341uBIAAADPwDWdAap7zxuJsWkAAAAeqlJ73pw9e1YFtvZvSUeOHNH06dP13XffOawwoDx2pVvDm1bRrQyuBI6WGJUoSdqdsdvgSgAAADwP13ROUp1j02x73tB5AwAA4JEqFd4MGDBAc+fOlSRlZ2fr6quv1muvvaYBAwZo1qxZDi0QuBRzidnelUF443lsf6f7MvepyFxkcDUAAACehWs6J2FsGgAAACqpUuHN5s2bdc0110iSPv74Y8XGxurIkSOaO3euZs6c6dACgUs5nH1Y586fU4BvgBJqJRhdDhwsPjReof6hMlvM2p+13+hyAAAAPArXdE7ijLFphDcAAAAeqVLhTUFBgUJDQyVJ3333ne644w75+Pioa9euOnLkiEMLBC7FNjKtZVRL+fr4GlwNHM1kMtm7b2x/1wAAAHAMR13TzZo1S+3atVNYWJjCwsLUrVs3ffPNN9VVtvupzvDGNjaNPW8AAAA8UqXCm6ZNm2rRokU6duyYvv32W910002SpLS0NIWFhTm0QOBS2O/G8yVG/7bvTTr73gAAADiSo67p6tWrp5deekmbNm3Sxo0bdcMNN2jAgAHauXNndZXuXqpzzxtb5012tlRc7PjjAwAAwFCVCm8mT56shx9+WI0aNVKXLl3UrVs3Sdbf2OrQoYNDCwQuxbaRPeGN52oV9VvnTQadNwAAAI7kqGu6/v3765ZbblGzZs3UvHlzvfDCCwoJCdHatWurq3T3Up173tSuLZlM1sdZWY4/PgAAAAzlV5k3/elPf1LPnj116tQptW/f3v587969dfvttzusOOBy6LzxfHTeAAAAVI/quKYzm81auHCh8vPz7WHQHxUWFqqwsND+59zc3Eqdy21U59g0X18pMtK65016uhQT4/hzAAAAwDCVCm8kKTY2VrGxsaWeu/rqq6tcEFAeFovFHt4kRiUaXA2qiy2Y+zXjV5lLzOxtBAAA4ECOuqbbvn27unXrpnPnzikkJESfffaZWrUq+xespkyZomeeeaZS9bql6hybJllHp2VkWG8AAADwKJUam5afn68nn3xS3bt3V9OmTdW4ceNSt4p488031ahRIwUGBqpLly5av379ZdcvXLhQLVu2VGBgoNq2bavFixeXet1isWjy5MmKi4tTUFCQkpOTtW/fvlJrsrKyNHToUIWFhalWrVoaNWqU8vLyLjrOq6++qubNmysgIEB169bVCy+8UKGvDdXnWO4x5Rfny8/HT00jmhpdDqpJw/CGCvQLVKG5UIezDxtdDgAAgMdw5DVdixYttHXrVq1bt07333+/hg8frl27yh57O3HiROXk5Nhvx44dc8SX47qqc2yadGHfm7S06jk+AAAADFOpzpt7771XK1eu1F//+lfFxcXJZJuzW0EffvihJkyYoNmzZ6tLly6aPn26+vTpoz179qhOnToXrV+9erWGDBmiKVOm6NZbb9X8+fM1cOBAbd68WW3atJEkTZ06VTNnztR7772nhIQEPfnkk+rTp4927dqlwMBASdLQoUN16tQpLV26VMXFxRo5cqTGjBmj+fPn28/10EMP6bvvvtOrr76qtm3bKisrS1nMEXYZtq6b5pHNVcO3hsHVoLr4+viqZVRLbU3Zql3pu9QkoonRJQEAAHgER13TSZK/v7+aNrX+QlWnTp20YcMGzZgxQ//+978vWhsQEKCAgIBKn8utWCzVOzZNkuLirPcpKdVzfAAAABimUuHNN998o6+//lo9evSo0smnTZum0aNHa+TIkZKk2bNn6+uvv9Y777yjxx9//KL1M2bMUN++ffXII49Ikp577jktXbpUb7zxhmbPni2LxaLp06dr0qRJGjBggCRp7ty5iomJ0aJFizR48GDt3r1bS5Ys0YYNG9S5c2dJ0uuvv65bbrlFr776quLj47V7927NmjVLO3bsUIsWLSRJCQkJVfpa4Vjsd+M9EqMStTVlq3Zn7Fb/Fv2NLgcAAMAjOOqariwlJSWl9rXxWoWFUkmJ9XF1hTfx8db7kyer5/gAAAAwTKXGptWuXVsRERFVOnFRUZE2bdqk5OTkC8X4+Cg5OVlr1qwp8z1r1qwptV6S+vTpY19/6NAhpaSklFoTHh6uLl262NesWbNGtWrVsgc3kpScnCwfHx+tW7dOkvTll1+qcePG+uqrr5SQkKBGjRrp3nvvvWLnTWFhoXJzc0vdUD3s4U0U4Y2ns+1pZPs7BwAAQNU54ppOso5BW7VqlQ4fPqzt27dr4sSJWrFihYYOHeqAKt2cbb8bqfrGphHeAAAAeKxKhTfPPfecJk+erILffxitoIyMDJnNZsXExJR6PiYmRimXaPlOSUm57Hrb/ZXW/HEkm5+fnyIiIuxrDh48qCNHjmjhwoWaO3eu5syZo02bNulPf/rTZb+mKVOmKDw83H6rX7/+Zdej8nZn7JZE5403sP0d2/7OAQAAUHWOuKaTpLS0NA0bNkwtWrRQ7969tWHDBn377be68cYbHVSpG7ONTKtRw3qrDraxaYQ3AAAAHqdSY9Nee+01HThwQDExMWrUqJFq/OGD6ObNmx1SnFFsbf5z585V8+bNJUn//e9/1alTJ+3Zs8c+Su2PJk6cqAkTJtj/nJubS4BTDSwWC2PTvEhitLXzZnf6blkslirNYwcAAICVo67p/vvf/1ZHeZ6huve7kS503pw6VX3nAAAAgCEqFd4MHDiwyieOioqSr6+vUlNTSz2fmpqq2NjYMt8TGxt72fW2+9TUVMXZfgPptz8nJSXZ16SlpZU6xvnz55WVlWV/f1xcnPz8/OzBjSQlJlr/Afno0aOXDG+8avNNA6XkpSj7XLZ8TD5qHtn8ym+AW2sa0VR+Pn46U3RGJ86cUL2wekaXBAAA4PYccU2HK3BmeEPnDQAAgMepVHjz1FNPVfnE/v7+6tSpk5YtW2a/cCgpKdGyZcs0bty4Mt/TrVs3LVu2TOPHj7c/t3TpUnXr1k2SlJCQoNjYWC1btswe1uTm5mrdunW6//777cfIzs7Wpk2b1KlTJ0nS8uXLVVJSoi5dukiSevToofPnz+vAgQNq0qSJJGnv3r2SpIYNG1b5a0fV2LpumtRuogA/wjJP5+/rr6YRTfVrxq/alb6L8AYAAMABHHFNhyuwjaRzRniTnW09X3XtrQMAAACnq9SeN5KUnZ2t//znP5o4caKysrIkWVvrT5w4Ue5jTJgwQW+//bbee+897d69W/fff7/y8/M1cuRISdKwYcM0ceJE+/qHHnpIS5Ys0WuvvaZff/1VTz/9tDZu3GgPe0wmk8aPH6/nn39eX3zxhbZv365hw4YpPj7eHhAlJiaqb9++Gj16tNavX6+ff/5Z48aN0+DBgxX/2wff5ORkdezYUffcc4+2bNmiTZs26b777tONN95YqhsHxmBkmvex73uTzr43AAAAjuKIazpchq3zpjoDlbAwKSjI+pjRaQAAAB6lUp0327ZtU3JyssLDw3X48GGNHj1aERER+vTTT3X06FHNnTu3XMcZNGiQ0tPTNXnyZKWkpCgpKUlLlixRTEyMJOuIMh+fC/lS9+7dNX/+fE2aNElPPPGEmjVrpkWLFqlNmzb2NY8++qjy8/M1ZswYZWdnq2fPnlqyZIkCAwPta+bNm6dx48apd+/e8vHx0Z133qmZM2faX/fx8dGXX36pBx54QNdee61q1qypm2++Wa+99lplvl1wMMIb75MYZR1baPu7BwAAQNU46poOl+GMsWkmk7X75sABa3jz2+QIAAAAuL9KhTcTJkzQiBEjNHXqVIWGhtqfv+WWW3T33XdX6Fjjxo275Ji0FStWXPTcXXfdpbvuuuuSxzOZTHr22Wf17LPPXnJNRESE5s+ff9m64uPj9cknn1x2DYyxK4PwxtvY/q5tf/cAAACoGkde0+ESnDE2TboQ3rDvDQAAgEep1Ni0DRs26L777rvo+bp16yolJaXKRQGXYxudRXjjPWx/1zvTdspisRhcDQAAgPvjms4JnDE2Tbqw7w3hDQAAgEepVHgTEBCg3Nzci57fu3evoqOjq1wUcCnp+elKL0iXSSa1jGppdDlwkpZRLeVr8tXpc6d18gwXpQAAAFXFNZ0TOGNsmiTFxVnv2fMGAADAo1QqvLntttv07LPPqri4WJJ1VNnRo0f12GOP6c4773RogcDv7c6wdt00rNVQwTWq+TfY4DIC/QLVLLKZJGlH2g6DqwEAAHB/XNM5gbPCGzpvAAAAPFKlwpvXXntNeXl5io6O1tmzZ3XdddepadOmCg0N1QsvvODoGgE724b1jEzzPm3rtJUkbU/bbnAlAAAA7o9rOidw5p43EuENAACAh/GrzJvCw8O1dOlS/fzzz/rll1+Ul5enjh07Kjk52dH1AaXYw5sowhtv07ZOWy3ctZDwBgAAwAG4pnMCZ+15YxubRngDAADgUSoc3pSUlGjOnDn69NNPdfjwYZlMJiUkJCg2NlYWi0Umk6k66gQk0XnjzdrUaSOJsWkAAABVxTWdkzh7bBp73gAAAHiUCo1Ns1gsuu2223TvvffqxIkTatu2rVq3bq0jR45oxIgRuv3226urTkAS4Y03axtjHZu2K32XzCVmg6sBAABwT1zTOZGzw5ucnAvnBAAAgNurUOfNnDlztGrVKi1btkzXX399qdeWL1+ugQMHau7cuRo2bJhDiwQkKftctk7lWX+bLDE60eBq4GyNazdWkF+Qzp4/q/1Z+9UiqoXRJQEAALgdrumcyLbnTXWPTQsNtQZE+fnW7pumTav3fAAAAHCKCnXefPDBB3riiScu+pAvSTfccIMef/xxzZs3z2HFAb+3O323JKleWD2FBYQZXA2czcfko9Z1WktidBoAAEBlcU3nRM7qvDGZ2PcGAADAA1UovNm2bZv69u17yddvvvlm/fLLL1UuCiiLbWRaYhRdN96qbR3r6LTtadsNrgQAAMA9cU3nRM4KbyT2vQEAAPBAFQpvsrKyFBMTc8nXY2JidPr06SoXBZSF/W5AeAMAAFA1XNM5kW1smjPDGzpvAAAAPEaFwhuz2Sw/v0tvk+Pr66vz589XuSigLLsyCG+8XZs6bSQxNg0AAKCyuKZzIlvnTXXveSMxNg0AAMADXfpTexksFotGjBihgICAMl8vLCx0SFFAWei8QdsYa+fN/qz9Olt8VkE1ggyuCAAAwL1wTedERoxNI7wBAADwGBUKb4YPH37FNcOGDat0McCl5BXl6WjOUUnseePNYmrGKCo4ShkFGdqdsVsd4zoaXRIAAIBb4ZrOidjzBgAAAFVQofDm3Xffra46gMv6NeNXSdZ/vI8MjjS4GhjFZDKpbZ22+uHwD9qeup3wBgAAoIK4pnMSi4U9bwAAAFAlFdrzBjAKI9NgY9v3ZnvadoMrAQAAAC7h3DlrgCOx5w0AAAAqhfAGbsEW3jAyDW3rWPe92ZG2w+BKAAAAgEuwjUyTnNt5c+aMlJdX/ecDAABAtSO8gVug8wY2bWOs4Q2dNwAAAHBZtpFpAQGSr2/1ny80VAoJsT5m3xsAAACPQHgDt0B4A5vW0a0lSSfPnFRGQYbB1QAAAABlsHXeOGNkmg373gAAAHgUwhu4vLPFZ3Xw9EFJhDeQQgNC1TSiqSRpa8pWY4sBAAAAymILb5wxMs2GfW8AAAA8CuENXN7ezL2yyKKIoAjVqVnH6HLgAjrEdpAkbTm1xeBKAAAAgDIYEd7QeQMAAOBRCG/g8n4/Ms1kMhlcDVyBPbxJIbwBAACAC7LteWNEeHPihPPOCQAAgGpDeAOXZw9vohiZBqsOcdbwZvOpzQZXAgAAAJTBiD1vGjWy3h865LxzAgAAoNoQ3sDl7cqwhjeJ0YkGVwJXYeu82Zu5V3lFeQZXAwAAAPyBEWPTGje23hPeAAAAeATCG7i8349NAyQpJiRG8aHxssiibanbjC4HAAAAKM2I8CYhwXp/8KBksTjvvAAAAKgWhDdwaUXmIu3L3CeJ8Aal2fe9OcW+NwAAAHAxtj1vjBibduaMlJnpvPMCAACgWhDewKXty9wns8WsUP9Q1Q2ta3Q5cCG28IZ9bwAAAOByjOi8CQqS4uOtjxmdBgAA4PYIb+DSdmfslmTtujGZTAZXA1fSMa6jJGlLCp03AAAAcDFnzljvQ0Ode97fj04DAACAWyO8gUtjvxtcSoc4a+fNjrQdKjIXGVwNAAAA8DtGhTeNG1vvCW8AAADcHuENXBrhDS6lYXhD1Q6sreKSYvvPCQAAAOAScnOt92Fhzj2vLbxhbBoAAIDbI7yBS7P9o3xiVKLBlcDVmEwmJcUmSWLfGwAAALgYxqYBAACgighv4LLOl5zXnsw9kui8Qdk6xFpHp205xb43AAAAcCG28MaozhvCGwAAALdHeAOXdfD0QRWZixTkF6SGtRoaXQ5cUMe4jpKkLSmENwAAAHAhtrFpRu15c/SodP68c88NAAAAhyK8gcvanb5bkpQYnSgfEz+quFiHOGvnzS+pv6jEUmJwNQAAAMBvjBqbFhcnBQRIZrN07Jhzzw0AAACH4l/E4bJs+90wMg2X0iKyhYL8gpRXlKf9WfuNLgcAAACwsnXeOHtsmo+P1KiR9TGj0wAAANwa4Q1c1q6M38KbKMIblM3Xx1dJsUmSpA0nNhhbDAAAAGBjVOeNJCUkWO8PHXL+uQEAAOAwhDdwWXTeoDyurnu1JGndiXUGVwIAAABIKi6Wzp2zPnZ25410Yd8bOm8AAADcGuENXFKJpaTUnjfApXSt11WStPb4WoMrAQAAAHSh60YypvOG8AYAAMAjEN7AJR3JPqKz58/K39dfjWs3NrocuLAudbtIkrambNW58+cMrgYAAABez7bfTWCgVKOG88/P2DQAAACPQHgDl7Qzfack64b0fj5+BlcDV9aoViPVqVlHxSXF2nJqi9HlAAAAwNsZud+NROcNAACAhyC8gUvamWYNb9rUaWNwJXB1JpPJ3n3DvjcAAAAwnK3zxoj9bqQLnTcZGaVHuAEAAMCtEN7AJe1I3yGJ8Ablw743AAAAxpgyZYquuuoqhYaGqk6dOho4cKD27NljdFnGMrrzJjxcioiwPmZ0GgAAgNsivIFL2pFmDW9aR7c2uBK4AzpvAAAAjLFy5UqNHTtWa9eu1dKlS1VcXKybbrpJ+fn5RpdmHKM7byRGpwEAAHgANhOByzGXmLU7fbckOm9QPlfVvUommXQ4+7BS81IVExJjdEkAAABeYcmSJaX+PGfOHNWpU0ebNm3Stddea1BVBjO680ayhjcbN9J5AwAA4MbovIHLOXD6gArNhQryC1JC7QSjy4EbCAsIU6voVpLovgEAADBSTk6OJCnCNrbrDwoLC5Wbm1vq5nFcofPGtu8NnTcAAABuyyXCmzfffFONGjVSYGCgunTpovXr1192/cKFC9WyZUsFBgaqbdu2Wrx4canXLRaLJk+erLi4OAUFBSk5OVn79u0rtSYrK0tDhw5VWFiYatWqpVGjRikvL6/M8+3fv1+hoaGqVatWlb5OlI99ZFqd1vIxucSPKNyAbXQa+94AAAAYo6SkROPHj1ePHj3Upk3ZHfRTpkxReHi4/Va/fn0nV+kErtJ5I0kHDhhXAwAAAKrE8H8Z//DDDzVhwgQ99dRT2rx5s9q3b68+ffooLS2tzPWrV6/WkCFDNGrUKG3ZskUDBw7UwIEDtWPHDvuaqVOnaubMmZo9e7bWrVunmjVrqk+fPjp37px9zdChQ7Vz504tXbpUX331lVatWqUxY8ZcdL7i4mINGTJE11xzjeO/eJSJ/W5QGV3rdZVE5w0AAIBRxo4dqx07dmjBggWXXDNx4kTl5OTYb8eOHXNihU7iCuFNs2bW+z17jKsBAAAAVWJ4eDNt2jSNHj1aI0eOVKtWrTR79mwFBwfrnXfeKXP9jBkz1LdvXz3yyCNKTEzUc889p44dO+qNN96QZO26mT59uiZNmqQBAwaoXbt2mjt3rk6ePKlFixZJknbv3q0lS5boP//5j7p06aKePXvq9ddf14IFC3Ty5MlS55s0aZJatmypP//5z9X6fcAFO9N3SmK/G1RMl3rWzpv1J9bLXGI2uBoAAADvMm7cOH311Vf64YcfVK9evUuuCwgIUFhYWKmbx3GFsWm2zqeDB6VLTJgAAACAazM0vCkqKtKmTZuUnJxsf87Hx0fJyclas2ZNme9Zs2ZNqfWS1KdPH/v6Q4cOKSUlpdSa8PBwdenSxb5mzZo1qlWrljp37mxfk5ycLB8fH61bd+G39pcvX66FCxfqzTffLNfX4xXzm53A1nlDeIOKaB3dWjVr1FReUZ52Z+w2uhwAAACvYLFYNG7cOH322Wdavny5EhLYs9IlOm+io6WYGOvjXbuMqwMAAACVZmh4k5GRIbPZrBjbh8rfxMTEKCUlpcz3pKSkXHa97f5Ka+rUqVPqdT8/P0VERNjXZGZmasSIEZozZ065fxvMK+Y3V7Mic5H2Zu6VxNg0VIyvj6+uqnuVJGnNsbLDXwAAADjW2LFj9f7772v+/PkKDQ1VSkqKUlJSdPbsWaNLM44rdN5IF7pvfjdiHAAAAO7D8LFprmr06NG6++67de2115b7PV4xv7ma7c3cq/Ml5xUWEKZ6YZcetwCUpVu9bpKkn479ZHAlAAAA3mHWrFnKyclRr169FBcXZ799+OGHRpdmHFfovJGktm2t99u3G1sHAAAAKsXQ8CYqKkq+vr5KTU0t9XxqaqpiY2PLfE9sbOxl19vur7QmLS2t1Ovnz59XVlaWfc3y5cv16quvys/PT35+fho1apRycnLk5+d3yf14vGJ+czX7/cg0k8lkcDVwN70a9ZIkrTi8wtA6AAAAvIXFYinzNmLECKNLMw6dNwAAAHAAQ8Mbf39/derUScuWLbM/V1JSomXLlqlbt25lvqdbt26l1kvS0qVL7esTEhIUGxtbak1ubq7WrVtnX9OtWzdlZ2dr06ZN9jXLly9XSUmJunSxbnq+Zs0abd261X579tlnFRoaqq1bt+r22293zDcAF7GFN4xMQ2V0r99dfj5+OppzVIezDxtdDgAAALyRq3XeEN4AAAC4JT+jC5gwYYKGDx+uzp076+qrr9b06dOVn5+vkSNHSpKGDRumunXrasqUKZKkhx56SNddd51ee+019evXTwsWLNDGjRv11ltvSZJMJpPGjx+v559/Xs2aNVNCQoKefPJJxcfHa+DAgZKkxMRE9e3bV6NHj9bs2bNVXFyscePGafDgwYqPj7ev+b2NGzfKx8dHbWy/vYRqsTN9pyRr5w1QUSH+Iboq/iqtOb5GKw6v0IikEUaXBAAAAG/jKp03rVpZ71NSpIwMKSrK2HoAAABQIYbveTNo0CC9+uqrmjx5spKSkrR161YtWbJEMTExkqSjR4/q1KlT9vXdu3fX/Pnz9dZbb6l9+/b6+OOPtWjRolKhyqOPPqoHHnhAY8aM0VVXXaW8vDwtWbJEgYGB9jXz5s1Ty5Yt1bt3b91yyy3q2bOnPQCCcX4/Ng2oDEanAQAAwFCu0nkTEiIlJFgf030DAADgdkwWi8VidBGeKjc3V+Hh4crJyWH/m3IoKC5QyIshssiilL+nKCYkxuiS4Ia+O/Cd+rzfRw3DG+rw+MNGlwMAgFfh8y8qyuN+ZoqLJX9/6+PMTCkiwth6BgyQvvhCev11adw4Y2sBAACApPJ/Bja88waw+TXjV1lkUVRwlOrUrGN0OXBTtn1vjuQcYd8bAAAAOJet60YyvvNGkmwTKrZvN7YOAAAAVBjhDVzG70emmUwmg6uBu7LteyMxOg0AAABOZtvvJiBAqlHD2FokqW1b6z1j0wAAANwO4Q1cxrbUbZKkNtHsd4Oqua7hdZIIbwAAAOBkts4bVxkBZ+u82bFDYmI6AACAWyG8gcv4JfUXSVL72PYGVwJ316tRL0mENwAAAHAyW+eNK4xMk6Tmza0dQLm50rFjRlcDAACACiC8gUuwWCz6JeW38CaG8AZV06NBD/mafNn3BgAAAM7lap03/v5SixbWx4xOAwAAcCuEN3AJKXkpSi9Il4/JR23qMDYNVRPiH6Kr6lr3vVl5eKXB1QAAAMBruFrnjXRhdNr27cbWAQAAgAohvIFLsI1Max7ZXEE1ggyuBp6gV8NekqQfDv9gbCEAAADwHq7WeSNJbdta7+m8AQAAcCuEN3AJjEyDo/Vu3FuS9O2Bb1ViKTG4GgAAAHgFW3jjip03hDcAAABuhfAGLsHWeUN4A0e5tuG1CvEPUUpeijaf2mx0OQAAAPAGtrFprth5s2uXVFhobC0AAAAoN8IbuAR7eBNLeAPH8Pf1142Nb5Qkfb33a4OrAQAAgFdwxc6bRo2k6GipqEjazC81AQAAuAvCGxju3Plz2pOxRxKdN3Csfs36SZK+3kd4AwAAACdwxc4bk0nq0cP6+Oefja0FAAAA5UZ4A8PtTNsps8WsyKBIxYfGG10OPMgtzW6RJG04uUGpeakGVwMAAACP54qdN5LUs6f1/qefjK0DAAAA5UZ4A8PZRqa1i2knk8lkcDXwJHGhceoU10mStHjfYoOrAQAAgMdzxc4b6ULnzerVksVibC0AAAAoF8IbGO6XlN/2u2FkGqoBo9MAAADgNK7aedOxoxQYKKWnS/v2GV0NAAAAyoHwBoazdd60jyW8geP1a24Nb7478J2KzEUGVwMAAACPZuu8cbXwxt9fuvpq62NGpwEAALgFwhsYymKxXAhv6LxBNegc31l1atbRmaIz+ukoF6oAAACoRrbOG1cbmyZdGJ3288/G1gEAAIByIbyBoY7lHlP2uWz5+fipVXQro8uBB/Ix+ejmpjdLkr7ey+g0AAAAVCNX7byRLoQ3dN4AAAC4BcIbGMq2303LqJYK8AswuBp4qlub3ypJ+nLvl7KwQSsAAACqiyt33nTvbr3fu9e69w0AAABcGuENDLUtdZskRqahet3U5CYF+AZoX9Y+bU3ZanQ5AAAA8ETFxdK5c9bHrth5U7u21Lq19fHq1cbWAgAAgCsivIGhtqZulUR4g+oVFhCm/i36S5Lmb59vcDUAAADwSLauG8k1wxuJ0WkAAABuhPAGhtp4cqMkqVN8J4Mrgae7u83dkqQPdnygEkuJwdUAAADA49j2uwkIkPz9ja3lUnr2tN7//LOxdQAAAOCKCG9gmIyCDB3OPixJ6hjX0dhi4PFuaXaLwgPCdeLMCa06ssrocgAAAOBpXHm/Gxtb583GjdLZs8bWAgAAgMsivIFhNp3cJElqFtFMtQJrGVsMPF6AX4D+1OpPkhidBgAAgGpgC29cdWSaJCUkSHFx1v156L4BAABwaYQ3MIxtZFrn+M4GVwJvcXdb6+i0j3d9rMLzhQZXAwAAAI9iG5vmyp03JpPUr5/18WefGVsLAAAALovwBobZeIrwBs51XcPrFB8ar9PnTuvbA98aXQ4AAAA8iTt03kjS7bdb7xctkkrYCxIAAMBVEd7AMHTewNl8fXw1uPVgSdK87fMMrgYAAAAexdZ54+rhTe/e1hpPnpTWrze6GgAAAFwC4Q0MkZKXouO5x2WSSR1iOxhdDryIbXTaF3u+UG5hrsHVAAAAwGPYOm9ceWyaJAUEMDoNAADADRDewBCbTm6SJLWMaqnQABf/zTR4lI5xHdUqupXOnT+nOVvnGF0OAAAAPIW7dN5IF0anffaZZLEYWwsAAADKRHgDQ2w6ZQ1vGJkGZzOZTBp31ThJ0uvrX1eJhTnfAAAAcAB36byRpJtvtnbg7Nsn7dpldDUAAAAoA+ENDMF+NzDSsPbDFB4Qrv1Z+7V432KjywEAAIAncKfOm9BQ6cYbrY8//dTYWgAAAFAmwhsYwhbedIrrZHAl8EY1/Wvq3o73SpJmrptpcDUAAADwCO7UeSOVHp0GAAAAl0N4A6c7eeakTuWdko/JR0mxSUaXAy817upx8jH5aOnBpdqVzqgIAAAAVJE7dd5IUv/+ko+PtGWLdPiw0dUAAADgDwhv4HS2rptW0a1U07+mwdXAWzWq1UgDWgyQRPcNAAAAHOD0aet97drG1lFe0dHSNddYH8+bZ2wtAAAAuAjhDZyO/W7gKh7s8qAkae4vc5V1NsvgagAAAODW0tKs99HRxtZREaNGWe/ffFMqKjK2FgAAAJRCeAOns4c3cYQ3MNZ1Da9Tu5h2Onv+rP655p9GlwMAAAB3lp5uvXen8GbQICkuTjp1SvrwQ6OrAQAAwO8Q3sCpLBaL1p9YL4nOGxjPZDJp8rWTJUnT1k5TSl6KwRUBAADALRUVSTk51sd16hhbS0X4+0vjxlkf//OfksVibD0AAACwI7yBU+3J3KPMs5kK9AtUh7gORpcD6I7EO9SlbhcVFBfomRXPGF0OAAAA3JGt68bX1332vLG57z4pKEjaskVaudLoagAAAPAbwhs41c9Hf5YkXRV/lfx9/Q2uBrB230y9caok6e3Nb2tv5l6DKwIAAIDbsYU3kZGSj5tdZkdGSsOHWx9Pm2ZsLQAAALBzs0+VcHc/H7OGNz3q9zC4EuCCaxteq1ub3yqzxax/LP+H0eUAAADA3djCG3camfZ748db77/6StrLLzMBAAC4AsIbOJU9vGlAeAPXMqX3FPmYfPTxro+17vg6o8sBAACAO0lLs95HRxtbR2W1aCHdeqt1z5uXXjK6GgAAAIjwBk6Unp9uH0nVvX53g6sBSmtTp42Gt7eOixjz1RgVni80uCIAAAC4DVvnjbuGN5L0xBPW+3ffldauNbYWAAAAEN7AeVYfWy1JSoxKVERQhMHVABeb0nuKooKjtC11m55a8ZTR5QAAAMBduPvYNEnq1k0aMcL6+P77pfPnDS0HAADA2xHewGnY7wauLiYkRm/d+pYkaerPU/XT0Z8MrggAAABuwRM6byTp5ZelWrWkrVulWbOMrgYAAMCrEd7AadjvBu7g9sTbNbz9cFlk0fBFw3Wm8IzRJQEAALisVatWqX///oqPj5fJZNKiRYuMLskY7r7njU2dOtKLL1ofT5okpaQYWw8AAIAXI7yBU5w7f04bT26UROcNXN+MvjPUILyBDp4+qHHfjJPFYjG6JAAAAJeUn5+v9u3b68033zS6FGN5wtg0mzFjpM6dpdxc6f/9P6OrAQAA8FouEd68+eabatSokQIDA9WlSxetX7/+susXLlyoli1bKjAwUG3bttXixYtLvW6xWDR58mTFxcUpKChIycnJ2rdvX6k1WVlZGjp0qMLCwlSrVi2NGjVKeXl59tdXrFihAQMGKC4uTjVr1lRSUpLmzZvnuC/ay2w6uUlF5iJFB0eraURTo8sBLis8MFxzBsyRj8lHc3+Zq2dWPmN0SQAAAC7p5ptv1vPPP6/bb7/d6FKM5Slj0yTJ19c6Ms3HR1qwQJo71+iKAAAAvJLh4c2HH36oCRMm6KmnntLmzZvVvn179enTR2m2tvM/WL16tYYMGaJRo0Zpy5YtGjhwoAYOHKgdO3bY10ydOlUzZ87U7NmztW7dOtWsWVN9+vTRuXPn7GuGDh2qnTt3aunSpfrqq6+0atUqjRkzptR52rVrp08++UTbtm3TyJEjNWzYMH311VfV983wYL8fmWYymQyuBriy6xOu15u3WH+D9JmVz+jtTW8bXBEAAID7KywsVG5ubqmbR/CUsWk2nTtLTz1lffy3v0l79xpbDwAAgBcyWQyeB9SlSxddddVVeuONNyRJJSUlql+/vh544AE9/vjjF60fNGiQ8vPzS4UoXbt2VVJSkmbPni2LxaL4+Hj9/e9/18MPPyxJysnJUUxMjObMmaPBgwdr9+7datWqlTZs2KDOnTtLkpYsWaJbbrlFx48fV3x8fJm19uvXTzExMXrnnXfK9bXl5uYqPDxcOTk5CgsLq9D3xdMMWDBAX+z5Qq/c+Ioe7v6w0eUA5fbk8if1/I/Py8fko0WDFql/i/5GlwQAgMvi8693M5lM+uyzzzRw4MBLrnn66af1zDMXdzW79c9MUZEUEGB9nJ4uRUUZW4+jmM1ScrK0YoWUlCStXXvh6wQAAECllfe6ydDOm6KiIm3atEnJycn253x8fJScnKw1a9aU+Z41a9aUWi9Jffr0sa8/dOiQUlJSSq0JDw9Xly5d7GvWrFmjWrVq2YMbSUpOTpaPj4/WrVt3yXpzcnIUERFxydc99rfIqshisWj1sdWS2O8G7ufZ65/VPUn3qMRSoj8t/JPe3/a+0SUBAAC4rYkTJyonJ8d+O3bsmNElVV1GhvXex0e6zPWi2/H1lebNs4ZRW7dKjzxidEUAAABexdDwJiMjQ2azWTExMaWej4mJUUpKSpnvSUlJuex62/2V1tT5w0aSfn5+ioiIuOR5P/roI23YsEEjR4685NczZcoUhYeH22/169e/5Fpvsit9lzIKMhToF6iOcR2NLgeoEJPJpH/3/7fuanWXisxF+utnf9VTPzwlg5sWAQAA3FJAQIDCwsJK3dyebWRaVJQ1wPEk8fHSnDnWx6+/Ln34oaHlAAAAeBMP+2RZPX744QeNHDlSb7/9tlq3bn3JdR75W2QOsPTgUknSNQ2uUYAfbfZwP34+flrwpwV6rMdjkqRnVz2ruz+9W7mFdNcBAAB4vfR0672n7HfzR/36SY9ZPwfrnnuk3+03CwAAgOrjZ+TJo6Ki5Ovrq9TU1FLPp6amKjY2tsz3xMbGXna97T41NVVxcXGl1iQlJdnXpNl+O+o358+fV1ZW1kXnXblypfr3769//vOfGjZs2GW/noCAAAUwA/gi3x/8XpJ0Y+MbDa4EqDwfk49eSn5JzSKa6f++/j8t2LFAPx75UbP6zWIfHADVwmKx6HjucR08fVCHsg/paM5RnS0+q+KSYhWbixUaEKq4kDjFhcapce3GalOnjfx8DP1oB8AL5eXlaf/+/fY/Hzp0SFu3blVERIQaNGhgYGVOZAtv/jDdwaM8/7y0aZP0/ffS7bdLGzZItWoZXRUAAIBHM/QK39/fX506ddKyZcvsm1qWlJRo2bJlGjduXJnv6datm5YtW6bx48fbn1u6dKm6desmSUpISFBsbKyWLVtmD2tyc3O1bt063X///fZjZGdna9OmTerUqZMkafny5SopKVGXLl3sx12xYoVuvfVWvfzyyxozZoyDv3rvUGQu0orDKyRJNzYhvIH7G9VxlJpHNtfIz0fqwOkDum3BbRrUepBeTn5ZDWs1NLo8AG7MYrHol9RftPTAUq0+vlqrj61WWn7ald/4m+Aaweoc31nd63XXHYl3qHN8Z5lMpmqsGACkjRs36vrrr7f/ecKECZKk4cOHa45t3Jan8/TOG0ny85M++EDq3Fnav1/661+lzz/3vDFxAAAALsTwX8+cMGGChg8frs6dO+vqq6/W9OnTlZ+fb99bZtiwYapbt66mTJkiSXrooYd03XXX6bXXXlO/fv20YMECbdy4UW+99ZYk6/4U48eP1/PPP69mzZopISFBTz75pOLj4+0BUWJiovr27avRo0dr9uzZKi4u1rhx4zR48GDFx8dLso5Ku/XWW/XQQw/pzjvvtO+F4+/vrwhP2oSymq09vlb5xfmKDo5Wu5h2RpcDOMQ1Da/Rtvu36ZkVz+i1Na/pw50f6pPdn2hYu2GaeM1ENY1oanSJANyExWLRz8d+1se7PtaiXxfpSM6RUq/7+fipYXhDJdROUMPwhgr1D1UN3xry8/FTzrkcnco7pZNnTmp3xm7lFuZq1ZFVWnVklV76+SUl1ErQn1v/WaM7jlaTiCYGfYUAPF2vXr3YC9A21cGTwxvJuqfPp59KPXpIX30lPfec9NRTRlcFAADgsQwPbwYNGqT09HRNnjxZKSkpSkpK0pIlSxQTEyNJOnr0qHx+99s83bt31/z58zVp0iQ98cQTatasmRYtWqQ2bdrY1zz66KPKz8/XmDFjlJ2drZ49e2rJkiUKDAy0r5k3b57GjRun3r17y8fHR3feeadmzpxpf/29995TQUGBpkyZYg+OJOm6667TihUrqvE74lmWHrDud9O7cW/5mPitLHiO4BrBevnGlzWozSA9uvRRLTu0TO9sfUdzfpmj/s37a0TSCN3S7Bb5+/obXSoAF3TyzEnN/WWu3tnyjvZl7bM/H+QXpOTGybq24bXqXr+7OsV1Ktd+cSWWEu3J2KO1x9fq2wPf6su9X+pQ9iG9/PPLmvrzVN2ReIce7v6wutbrWp1fFgB4J28Ym2bTsaM0e7Y0YoT09NNSp07SrbcaXRUAAIBHMlm8/tekqk9ubq7Cw8OVk5OjsLAwo8sxRLf/dtPa42v139v+q3s63GN0OUC1WXNsjZ5b9Zy+2f+N/bmo4Cjd1eou9W/eX9cnXK9Av8DLHAGAp7NYLFpzfI1mrJuhT3Z9IrPFLEkK8Q/RHYl36I6Wd+jGJjcquEZwlc9VUFygxfsW650t75T671LvhN567abX1D62fZXPAZSFz7+oKI/4mbn9dmnRIulf/5J+G9Xt8caOtX694eHSxo1SUzrPAQAAyqu8n4EJb6qRR1yIVEH2uWxFTo1UiaVER8cfVf3w+kaXBFS7nWk79d4v7+l/2/6nlLwU+/PBNYJ1Q8IN6tWwl65rdJ2SYpPYWBzwEuYSsz7d/aleWf2KNpzcYH++Z4OeGtVhlP7U6k8K8Q+ptvPvTNupaWum6f3t76vIXCSTTBqZNFLP3/C84kLjqu288E7e/vkXFecRPzM9ekirV0sLF0p/+pPR1ThHUZF0/fXWr7tNG2ntWqlmTaOrAgAAcAuENy7AIy5EquCz3Z/pjo/uUIvIFvp13K9GlwM41fmS81p6YKk+3/O5vtr7lU6cOVHq9RD/EHWI7aBOcZ3UMa6jOsV3UovIFvL18TWoYgCOVmQu0v9++Z9e/vll+2i0AN8A/aXdX/Rglwedvhfc4ezDmrhsohbsWCBJCgsI06s3vqp7O94rk8nk1Frgubz98y8qziN+Zpo3l/btk1aulK691uhqnOfkSevYtJQU6bbbrPvh+PJZFgAA4EoIb1yAR1yIVMHfvv6bZm2cpbFXjdUbt7xhdDmAYSwWi7ambNWyQ8u08shKrTqySrmFuRetC64RrKTYJLWObq1mEc3UPLK5mkU2U5PaTcq154WjFZmLlH0uW/lF+covzldBcYHMJWaVWEpUYilRoF+ggmoEKbhGsCKDIhUWEMY/AAOS8ory9Pamt/XamtfswW3twNp6sMuDGnvVWEXXNHZD6zXH1mj8t+O1/sR6SVJy42S93f9tNarVyNC64Bm8/fMvKs4jfmZq15ays6Vdu6TERKOrca7Vq6UbbpAKC62j1F5/XeLzIAAAwGUR3rgAj7gQqYJmrzfT/qz9WjRokQa0HGB0OYDLMJeYtTtjtzad3KTNpzZr06lN2pqyVfnF+WWuN8mkhrUaqnHtxoqpGaM6NetcuA+x3of4hyi4RrCC/IJkMpl0vuT8Rbdz588p+1y2Tp89rdPnTpd6nHU2S5lnM5VZkKnMs5nKOpulvKK8Cn1dgX6Big2JVYPwBmoR2UItIluoVXQrXV33akUGRzriWwe4tKyzWXp93euauX6mss5mSZLiQ+P1925/15hOY6p1NFpFmUvMmrFuhv6x/B86d/6cQvxDNLvfbA1tN9To0uDmvP3zLyrO7X9mioqkgN9+ySY9XYqKMrYeI3z8sfTnP0sWi/TKK9LDDxtdEQAAgEsjvHEBbn8hUgWHsw8rYUaCfE2+ynw0U+GB4UaXBLg0c4lZezP3akvKFu3J2KO9WXu1L3Of9mbu1ZmiM4bWFuQXpBD/EAXVCJKfj598TdZxGIXmQhUUF9hvl9OkdhN1rddVvRN6q0/TPooPjXdG6YBTnDxzUtPWTNPsjbPtIWzTiKZ6tPujGtZ+mCGdc+W1L3Of7vniHv109CdJ0j1J9+j1W15XcI1ggyuDu/Lmz7+oHLf/mTl5UqpbV/LxkYqLrffe6J//lCZMsD6eN0+6+25j6wEAAHBh5f0MzG7ZqBaL9y2WJHWt15XgBigHXx9fJUYnKjG69KgNi8WitPw07cvap8PZh5WWn6a0/DSl5qcqNS/V/uf84nydLT6rs+fPSpL8fPxK3XxNvgrwC1CtwFqqHVhbtYNq2x/XCqylyKBIRQZHKiIootTj8IDwcu3DU1BcoNS8VJ3KO6XD2Yf1a8av2pO5R7+k/KI9mXt04PQBHTh9QPO2z5MktanTRgNaDNBdre5Su5h2jFuDW1p/Yr1mrpupj3Z+pOKSYklS+5j2mthzov7U6k9usYdVs8hmWjF8hZ5b9ZyeXfms3tn6jtaeWKtP/vyJWka1NLo8AHB96enW+6go7w1uJGn8eOnwYWnmTGnYMOv3YvBgo6sCAABwa3TeVCO3/y2yKkiem6xlh5bplRtf0cPdaZsHnMX2n3RXCkNOnz2tDSc36McjP+q7g99pw4kNsujC//U0j2yuIW2GaETSCPbcgMsrNhfrk92faMa6GVp7fK39+WsaXKOJPSeqb9O+LvW/v4pYfmi5hn46VCl5KQoLCNP8O+arX/N+RpcFN+PNn39ROW7/M/P999KNN0qtW0s7dhhdjbHMZunee6U5c6zhzdy50lDGcQIAAPwRY9NcgNtfiFRSZkGmYl6Nkdli1v4H9qtJRBOjSwLgQjILMvXtgW/18a6PtXjfYhWaC+2v9U7orXs73qs7E+9UDd8aBlYJlHbqzCm9s+Ud/Wvjv3TyzElJUg2fGhrcZrAe6vKQOsV3MrhCx0jNS9VdC+/Sj0d/lEkmvdj7RT3W4zG3DaTgfN76+ReV5/Y/M/PnWwOKXr2kH34wuhrjlZRI990n/ec/kskkvfOONGKE0VUBAAC4FMamwTBf7v1SZotZ7WPaE9wAuEhkcKTubnu37m57t84UntHnez7Xe7+8p+8Pfq9lh5Zp2aFlqhtaVw9c/YDGdBqj2kG1jS4ZXiq/KF+f7/lcc3+Zq6UHl6rEUiJJiqkZo/s736/7Ot+n2JBYg6t0rJiQGH0/7Hs99M1Dmr1ptiYum6gdaTv0zoB35O/rb3R5AOB6bGPT6tQxtg5X4eMj/fvfkq+v9X7kSOnIEWnyZGuYAwAAgHIjvIHDfbL7E0nSHYl3GFwJAFcXGhCqv7T7i/7S7i86nH1Yc7bO0eyNs3XizAk9vuxxPbvqWd2TdI8e6vqQmkY0NbpceIG0/DR9vfdrffbrZ1p6cKnOnT9nf61bvW66v/P9+nPrPyvAL8DAKquXv6+/Zt06S0mxSRr3zTjN2z5Pp/JO6dM/f8o+dgDwR7bwJjra2DpciY+P9K9/SWFh0iuvSE8/Le3ZY+3CCQw0ujoAAAC3wdi0auT2IwAq4UzhGUW9EqUic5F23L9Dreu0NrokAG6m8HyhPtjxgf659p/alrpNkmSSSbe1uE2P93xcXet1NbhCeAqLxaJjuce08eRGrTy8UssPL9eOtNL7FTSu3Vh/aWsNGJtFNjOoUuN8d+A73fnRncorylPbOm21eOhi1QurZ3RZcGHe+PkXVeP2PzNjxkhvv20NKJ56yuhqXM9//iPdf790/rzUtav00UdS/fpGVwUAAGAoxqbBEIv3LVaRuUjNI5urVXQro8sB4IYC/AI0ImmEhrcfruWHluufa/+pr/d9rc/3fK7P93yuvk376qnrniLEQbkVmYt0IveEjuQc0Z6MPfo141ftztitzac2K70g/aL1HeM6amCLgRrYcqDa1Gnj1fu93NTkJv048kfdMu8WbU/brq7/6apvhn6jtjFtjS4NAFwDY9Mu7957pcaNpTvvlNaulZKSpDlzpP79ja4MAADA5RHewKE+/fVTSdIdLe/w6n/sAlB1JpNJvRv3Vu/GvfVrxq+a+vNUzf1lrpbsX6Il+5eoT5M+euq6p9StfjejS4WTFRQXKCUvRRkFGcosyFTm2UxlFmRa/3z2wp8zz2YqJS9FqXmpsqjsRmNfk6/a1Gmj7vW764aEG9SrUS9FBUc5+StybUmxSVozao1unnezdmfsVs93e+rTP3+q3o17G10aABiPsWlXdsMN0saN0qBB0qZN0m23SePHS1OmMEYNAADgMhibVo3cfgRABZ07f05RU6OUX5yv9feu11V1rzK6JAAe5uDpg3ph1Qt675f3ZLaYJVk7A57p9QydOB7ifMl5Hc4+rL2Ze7U3c6+OZB/RqbxTSslL0am8Uzp15pTOFJ2p8HEDfANUP7y+mkc2V4vIFmoe2VwdYjuoXUw7BdUIqoavxPOcPntaAz8cqFVHVqmGTw29M+Ad/aXdX4wuCy7G2z7/ourc/memRQtp715pxQrpuuuMrsa1FRZKjz8uTZ9u/XOrVtYunKu4bgQAAN6lvJ+BCW+qkdtfiFTQl3u+1G0LblP9sPo6Mv4InTcAqs3B0wf14o8v6r1f3tP5kvOSpAEtBuiFG15gry03YrFYdOD0Aa06skobT27UplObtC11m86dP3fF9wb5BSm6ZrQigyIVGRxpvf/d46jgKEUGRyo6OFr1w+srOjia/19ygMLzhRq+aLg+3PmhJOmVG1/Rw90fNrgquBJv+/yLqnPrnxmLRapVS8rNlXbutIYRuLKvvpJGjZLS0iQfH+nRR617BgUEGF0ZAACAUxDeuAC3vhCphEEfD9JHOz/SQ10e0vS+040uB4AXOHT6kJ5f9bzm/DJHJZYS+Zh8NKz9MD193dNqWKuh0eWhDDnncvTN/m+0eN9i/XD4Bx3PPX7RmkC/QDWLaKbmkc2VUCtB8aHxiguNU2xIrOJC4hQXGqdQ/1DCGIOUWEr0yHePaNraaZKkR7o/opeTX+bvA5K87/Mvqs6tf2ZSU6XYWMlkkvLzpSA6OcstM1N64AHpgw+sf6YLBwAAeBHCGxfg1hciFZRRkKH41+JVXFKsLfdtUVJsktElAfAiv2b8qknLJ+mT3Z9Ikvx9/fW3zn/TP679B/uXuICcczlauGuhFu5aqB8O/aDikmL7azV8aqhrva7qWq+rOsV1Use4jmoS0UQ+Jh8DK0Z5vPLzK3r0+0clScPbD9fb/d9WDd8aBlcFo3nT5184hlv/zKxYIV1/vZSQIB08aHQ17unTT6X777d24fj6So89pv/f3n2HRXG1bQC/d4GlShOkWAEVsSEqIvaColGjicb6xho1UezGqIndiMYkapTXknxqTCSWvIkmFuwlEURFCaiISrAGxEZXBPZ8f2xYXUEpws4u3L/rmmt3Z87OPnNmdmbOPjtzMHcur8IhIiKicq2o58CGWoyJyrEtf21BtjIbzZ2bM3FDRFpXz64efu7/M87cPYOZh2fi2I1jWBm+Ev934f8wvdV0TPWdCguFhdRhVihCCByJP4JNkZvwS8wvGrdC87DzwNvub6OLaxf4VveFmZGZhJFSSX3c+mPYm9vjg98+wPd/fY8HmQ+w470dXJ9EVHHExKgePTykjUOfvfsu0K4dEBAAbN8OLFkC7N6tugqneXOpoyMiIiKSFP/WSm9MCIHvzn8HAPjA6wOJoyGiiqxF1RY4MvQIDvznALwcvZD2LA3zjs+D6ypXrA5fjWe5z6QOsdxLy0pD0Jkg1P9vfXT5oQuCo4PxNOcpPOw8sKTTElwZfwWXx1/GUr+l6OzamT/067nhTYbj1wG/wsTQBHuv7UWXH7rg0ZNHUodFRKQdTN6UDjs7YNs24OefAXt7Vf9BLVsCn34KZGVJHR0RERGRZJi8oTcWejsUMQ9iYGZkhkGNBkkdDhFVcDKZDF3duuLcmHPY3m87atvWxv3M+5gYMhH11tRDcHQwlEIpdZjlTlJGEj498imqraiGgP0BuPLgCiopKmFc83E488EZXBp3CbPazoK7nbvUoVIp6+XeC4ffPwxrE2uE3g5F201tC+zLiIio3GHypnT17QtcvgwMGADk5qquwvH2BqKjpY6MiIiISBJM3tAb++6C6qqbAQ0GwNJYz+5TTUTlllwmR/8G/XF53GWs67EOThZOiE+Ox5BfhqDZhmY4GHcQ7Pbtzf2T9g8m7Z+EWitrYcmfS5CalQr3yu5Y3X017k69i6AeQfCu6s3O7Mu51jVa448Rf8C5kjMu37+MVv/XClceXJE6LCKissXkTenLuwpn507VVTjR0aoEzqpVgJJ/viEiIqKKRSb4y1WZ0evON4so5WkKnL5ywpOcJwgdGQrf6r5Sh0REVKCMZxlYFb4Ky04tQ2pWKgCgs0tnLPVbiubOvKd6cd3PuI9lp5Yh6GyQuj8bb2dvfNr2U/Ry7wW5jP8PqYhuJt9E1x+74urDq6hsWhl7B++FTzUfqcMiLaoI579UuvR2m0lNBaysVM8fPQJsbKSNpzy6dw8YORLYt0/1umtXVV84Tk6ShkVERET0pop6DsxfVuiNBEcH40nOEzSwb4CW1VpKHQ4R0SuZK8wxu+1sxE2Mw5SWU6AwUOBI/BF4f+uNgT8PxPVH16UOUS+kP0vH/OPz4fqNK74K+wpPc56iTY02OPT+IYR/EI7e9XozcVOB1bSuiT9H/AlvZ288fPIQnbZ0wv5r+6UOi4io9F359+pCBwcmbsqKgwOwZw8QFASYmAAHDwKNGgG7d0sdGREREZFW8NcVKjGlUGLN2TUAgA+afsBb4hCRXrAzs8PX/l8jNiAW7zd+HzLIsP3SdngEeSBgXwDupd+TOkSdlKvMxf+d/z/UXV0XC04sQPqzdDRzaob9Q/bj5PCT8HP143GAAAD25vY4Ouwourh2QWZ2Jnr91Atrz66VOiwiotLFW6Zph0wGjBsHREQATZoADx8CffoAY8cCGRlSR0dERERUppi8oRL7JeYXXL5/GVbGVhjRZITU4RARFUst61rY8s4WXBh7Ad1rd0eOMgdBZ4Pg9o0b5h+fj7SsNKlD1BkH4w7Ca70XPvj9AySkJ8DVxhU7+u3A2dFn0a12NyZtKB8LhQX2DN6DoZ5DkStyMW7fOEwOmYxcZa7UoRERlQ4mb7Srfn3g9Glg+nRVQmfDBqBpU+DcOakjIyIiIiozTN5QiSiFEotOLgIATG45GVYmVhJHRERUMp6Ontg3ZB+ODj0Kb2dvZGRnYMGJBXD7xg1rzqzBs9xnUocomYtJF9Htx27w/9Ef0UnRsDGxwdddv8blcZfxXoP3mLSh11IYKLC592Ys7rgYALAqfBX6bO+D9GfpEkdGRFQKmLzRPmNjYPly4PBhoGpV4OpVwNcXCAwEcvnnACIiIip/mLyhEvkt9jdE3YtCJUUlTPKZJHU4RERvrKNLR4R/EI6d7+1EHds6uJ95HxP2T4BHkAe2XdwGpVBKHaLWJKQlYPRvo+G5zhMH4g7ASG6EKS2n4PrE65jiOwXGhsZSh0h6QiaT4dN2n2J7v+0wNjDGnqt70HZTW9xJvSN1aEREb4bJG+l06gRERQH9+gE5OcDs2UDbtsClS1JHRkRERFSqmLyhYhNCYOGJhQCAiT4TYWPKDjqJqHyQyWToV78fLo27hLU91sLB3AF/P/4bg/43CN7feiPkegiEEFKHWWbSn6Vj4YmFqLO6Dr678B2UQol+9fshZnwMvvb/GramtlKHSHqqf4P+OD78OKqYV0FkYiRafNsCEf9ESB0WEVHJZGUBcXGq50zeSMPWFtixA9i0CahUCQgLA7y8gPnzVeuHiIiIqBxg8oaKbe+1vbiQeAHmRuaY0nKK1OEQEZU6IwMjfNj8Q1yfeB2LOi5CJUUlnE84j+5bu8P3/3yx79q+cpXEeZb7DEFnglD7m9qYd3weMrIz0LJaS5waeQo739sJN1s3qUOkcqBltZYI/yAcDewbICE9AW03tcXWqK1Sh0VEVHzXrgFKpSpp4OwsdTQVl0wGDB+uuuKmVy8gOxtYsECVxAkNlTo6IiIiojfG5A0Vi1IoMf/4fABAQIsAVDarLG1ARERlyEJhgc/afYa4iXGY0nIKTA1NEX43HD2Ce8DnOx/subpHr5M4SqHE1qitqLemHgL2B+Bexj242bhhW99tCB0ZilbVW0kdIpUztaxr4dTIU+hWuxue5DzBf379Dybsm1Ch+5YiIj304i3T2P+b9KpXB3bvBrZvB6pUUa2fNm2AgAAgNVXq6IiIiIhKjMkbKpb159YjIiECFgoLTPWdKnU4RERaYW9uj6/9v0b8pHhM850GMyMznP3nLHr91AvNv22O3Vd261WfOEII7Lu2D17rvfCfX/+D+OR4OFo4Ym2PtYgZH4MBDQdAxh+jqIxYmVhhz6A9+KztZwCANWfXoOP3HXE75bbEkRERFRH7u9E9MhnQv79q3YwYAQgBBAUB9esDwcGq10RERER6hskbKrJ/0v7BzCMzAQBLOi1BFfMqEkdERKRdDhYO+LLrl4ifFI8ZrWbA3Mgc5xPOo8/2PqgfVB/rz63Hk+wnUof5SkqhxO+xv6P1xtboEdwDUfeiYGVshSWdluD6hOv4sPmHMDIwkjpMqgAM5AZY1GkRfhv4G6yMrRB6OxSe6zzxa8yvUodGRFQ4Jm90l60tsHEjcPgw4OYG3L0LDBmiuhIngn2tERERkX5h8oaKbOL+iUjNSkWLqi0wznuc1OEQEUmminkVLOuyDDcm38DM1jNhZWyF2Iex+HDvh6i+ojo+OfQJ4h7FSR2mWlZOFn746wd4rvPE29veRtidMJgYmuDjVh/j70l/Y1bbWTBXmEsdJlVAvdx7IWJMBLydvfH46WO8u+NdfLjnQ2RmZ0odGhHRqzF5o/s6dwYuXgQWLwbMzFR94Hh7A4MHq/osIiIiItIDMqHPN+vXcampqbCyskJKSgosLS2lDueN/Bb7G3pv6w0DmQHOjz2Pxg6NpQ6JiEhnpGWlYeOFjVgZvhI3km+ox3d164oRTUbgbfe3YWZkpvW4bibfxPqI9fju/He4n3kfAFBJUQkfNf8IU3ynwNHCUesxERXkWe4zzDk6B1+EfgEAqGNbBxt7b0SbGm0kjoyKqzyd/5J26N02k5sLWFgAT58CV68CdepIHREV5u5d4JNPgK1bVa8NDIDhw4HZswFXV0lDIyIiooqpqOfATN6UIb1riLzC4yeP4bnOE7dTb2NGqxlY1mWZ1CEREemkHGUO9l7di3UR63Dg+gEIqA6x5kbmeMfjHbxX/z10dulcple5PMx8iJ8v/4yfLv6EkzdPqmOoWqkqxnmPwzjvcbA2sS6zzyd6E4f/Pozhu4bjbtpdyCDDRJ+J+LzT57wyTI+Ul/Nf0h6922auXFFdcaNQABkZgKGh1BFRUUVGAp99Buzdq3otlwP9+gEffww0by5paERERFSxMHmjA/SuIVKAHGUOum/tjsN/H4arjSuiP4qW5N/jRET65u/Hf2PjhY0Ijg5GfHK8eryxgTE6unREV9euaF2jNZo4NoHCQFHiz8nOzcaFxAs4GHcQB+MOIuxOGHKUOerpnVw6Ybz3eLzt/jYM5fyBiXRf8tNkTDswDRsjNwIAalrVxKpuq/C2+9uQyWQSR0eFKQ/nv6RderfNLFoEzJ0L+PkBhw5JHQ2VRGgosHAhcODA83EdOgAzZgDdugE81hAREVEZY/JGB+hdQ6QAE/dPxOozq2FuZI5TI0/B09FT6pCIiPSKEAKn75zGTxd/wu9Xf9e4rRoAmBiaoIljE9Szq4e6tnVR27Y27MzsYGNqo75CJjs3G9nKbDzIfIC7qXdxN+0uYh/E4kLiBVxMuois3CyNeTZxbILBDQdjQMMBqGFVQ0tLSlS6Qq6HYMzvY3A79TYAoHvt7vim+zeobVtb4sjodcrD+S9pl15tM0IA9eqpbpf2/ffA0KFSR0RvIioK+PJL4KefgJx///jSsCEwdSowYICqrxwiIiKiMsDkjQ7Qq4ZIAdafW48P934IAPil/y94x+MdiSMiItJvQgjEPIjB3qt7cfLWSYTdDsPDJw/feL7WJtbo5NIJXV27oqtbV7jYuJRCtETSy3iWgSV/LMHy0OXIVmbDSG6Esc3GYk77OahiXkXq8KgA+n7+S9qnV9vMmTOAj4/qR/1791R935D+u30bWLUKWL8eSE9XjbO2VvWLM3asKmFHREREVIqYvNEBetUQeclvsb+h746+yFHmYHHHxfi03adSh0REVO4IIXDt0TVcSLiAa4+u4erDq/j78d949OQRHj99jOSnyQAAhYECRnIjWJtYo5plNVS1rAoXaxc0cWwCL0cvuNi4QC6TS7swRGXo6sOrmBQyCSHXQwCo+pGa5jsNk1tOho2pjcTR0Yv0+fyXpKFX28zEicDq1cDgwcDWrVJHQ6UtORnYsAFYtw6If37LWzRrBgwcCPTvD9TgFc1ERET05pi80QF61RB5wXfnv8PYPWOhFEoMajgIW9/dynvMExERkeSO/H0EM4/MxLl/zgEALBQW+Kj5R5jScgqcKjlJHB0B+nv+S9LRm20mOxuoWhW4fx/Yv1/VNwqVT0qlqj+ctWuBffuA3Nzn09zdgXbtgPbtgUaNgNq1eXs1IiIiKjYmb3SA3jRE/iWEwOd/fI45x+YAAEY0GYH1PdfDyMBI4siIiIiIVIQQ+Pnyz1h0chGik6IBqK5OG9hwIMZ7j4e3szf/dCIhfTv/JenpzTazdy/Qsyfg4ADcuQMYGkodEWnD/fvA//4HbNsGnDyp6vfoZc7OQLVqQOXKgJ2d6rGg53Z2qu3HwED7y0FEREQ6hckbHaA3DREA9zPuY8L+Cdh+aTsAYHab2VjcaTF//CAiIiKdJITA3mt7EfhnIEJvh6rHN3Nqhg+afoD36r+HymaVJYywYtKn81/SDXqzzQwapPoBf/JkYMUKqaMhKTx+DPz5J3DiBHDqFHD1KvDoUfHmYWSkuvVarVqqvnQaNwY8PYGGDQFz8zIJm4iIiHQPkzc6QB8aIkII7Ly8EwH7AnA/8z7kMjlW+q/EBJ8JUodGREREVCghBMLvhmPtubXYfnE7snKzAABGciN0r9MdAxoMwFt13oK1ibW0gVYQ+nD+S7pFL7aZ1FTVFRNPnwLnzqn6QCECVMmb69eBxETg4UPgwQPNx5fHKZUFz0cmA9zcVMmcJk2AFi1Ugw37dSMiIiqPmLzRAbrcEBFC4OTNk1jy5xIcjDsIAGhYpSE29d6E5s7NJY6OiIiIqPgeZD7A95Hf48foHxGZGKkebyg3RPua7dGzbk/4ufqhgX0DXl1cRnT5/Jd0k85vM0IA48apOrH38AAuXVL90E5UXDk5wD//ADdvAn//rdqW/voLiIpSJX8K4u4O+PgALVuqHhs1Ul29Q0RERHqNyRsdoIsNkczsTOy9uhcrTq9A2J0wAKofNGa3mY1P230KhYFC4giJiIiI3tylpEsIjg7GrthduHz/ssa0KuZV0KFWB7Sq1go+1Xzg5egFY0NjiSItX3Tx/Jd0m85vM7NnA4GBqoTN//4HvPOO1BFReZSUBERHq5I5ERFAeDgQF5e/nKkp0LSpKpnj6am69Zq7O6CL3x0iIiJ6Jb1K3gQFBWH58uVITEyEp6cnVq9ejRYtWryy/M6dOzFnzhzcuHEDderUwbJly/DWW2+ppwshMG/ePHz77bdITk5G69atsXbtWtSpU0dd5tGjR5gwYQJ+//13yOVy9O3bF6tWrYKFhYW6TFRUFMaPH4+zZ8/C3t4eEyZMwIwZM4q8XLrSELmdcht/3PoDu67swt5re5GZnQkAMDYwxkivkZjeajpcbVwli4+IiIioLF1/dB2/xf6Gg3EH8cetP9TnQnmM5EZwt3OHh50H6tvXVz/WrVyXSZ1i0pXzX9Ku4rbnXqTT28wXXwCffKJ6vmEDMHq0tPFQxXL/PnDmjCqREx6uep6cXHBZOzvAyQlwdATs7QETE8DY+PlgYgIoFKoryXJznw85Oc8fs7OBZ89Uzw0NVVf4GBmpbt1WufLzz6haVTWYmmq1OoiIiMoTvUnebN++HUOHDsW6devg4+ODlStXYufOnYiNjUWVKlXylQ8NDUW7du0QGBiInj17Ijg4GMuWLcP58+fRsGFDAMCyZcsQGBiI77//Hi4uLpgzZw6io6Nx+fJlmJiYAAC6d++OhIQErF+/HtnZ2RgxYgS8vb0RHBwMQFWBdevWhZ+fH2bNmoXo6GiMHDkSK1euxJgxY4q0bFI2RHZf2Y3gi8EIvR2KO6l3NKbVsq6FwQ0HY6LPRDhYOGg1LiIiIiIpZeVkIfxuOE7ePInwu+E4fec0HmQ+KLCsXCZHdcvqqGpZFVUr/TtYVkU1y2pwruQMW1NbWJtYw8bEBmZGZrwVG3T8h3gqE8Vtz71M57aZnBzg8GFgyxbgp59U4774Avj4Y2njIlIqgWvXnidyLl0Crlx59S3XypqtLVCtmiqR4+SkSvLY2ABWVqqkj6EhYGCg+fjsGZCRUfCQlvZ8SE9//gio3vvyoFAAFhbPh0qVXv+6oHFmZoBcLk39ERFRhaY3yRsfHx94e3tjzZo1AAClUonq1atjwoQJmDlzZr7yAwYMQEZGBvbs2aMe17JlSzRp0gTr1q2DEALOzs6YNm0apk+fDgBISUmBg4MDNm/ejIEDByImJgb169fH2bNn0by5qn+XkJAQvPXWW7hz5w6cnZ2xdu1afPrpp0hMTIRCobqV2MyZM7Fr1y5cuXKlSMsmZUNk4YmFmHd8HgDAQGaAxg6N0dWtK96r/x6aOjXljwtEREREUF2xfSvlFi7fv4zL9y8j5kGM+nlKVkqR52MkN4KNqQ2sTaxhobCAqaEpTAxNYGJoAlMj1fO8caaGpjA2NIah3BAGMgMYyA0gl8nVzwt6lMvkMJAbQAaZ+jwu77kM/77+97lMJkPPuj1hYmhSJnX2Ojr3QzyVueK2514m6TaTmQns2KHqh+TuXdVw+jRw797zMp9+CixerN24iIojORm4fRtISFAlch4+BJ4+BbKyVMOLz2Wy/AmVvEeFQjUYGKiSmDk5qvc8fgw8eKAaEhKAO3dU353yQCYDzM1fn+QxMNC8SinveU6OKhn17JmqnvKev/xaqSw4+fTi1U0KxasfDQxUccrlqsfSHF6ep1z+fHjx9aumAaqrufJ+VnzxsbBxr5v+4vrJe8wbXnxdlOeFTXvdsr5qennwYl2/vC60MU6qz3/Zi+vz5XX78uvCPiPvPS9/t17elor6/HWfW9i0ojzX1nve5P15+4XX7TsK+/4Wtj+rU0fVn5wEinoObKjFmPJ59uwZIiIiMGvWLPU4uVwOPz8/hIWFFfiesLAwTJ06VWOcv78/du3aBQCIj49HYmIi/Pz81NOtrKzg4+ODsLAwDBw4EGFhYbC2tlYnbgDAz88Pcrkc4eHheOeddxAWFoZ27dqpEzd5n7Ns2TI8fvwYNjY2+WLLyspCVlaW+nVKiqrBn5qaWoxaKR0dnToixycHPlV90NSpKcwV5uppaWlpWo+HiIiISFfZyG3Q2qE1Wju0Vo8TQuBe+j3cTLmJf9L+QUJ6Av5J/fcx/R8kpiUiOSsZyU+SoRRKZCMbSZlJSEKShEvy3LUJ11DFovCrHkpb3nmvDtyZmbSgJO05XWozITUVGDEi/3hbW6BfP2DAAKB5c1U5Il0llwM1a6oGbRACSElRJT3zhqQkVRIpOVn1fXnxdmxK5fNkh0KhutrlxcHcXPX4ctKkUiXVNJns+ftfTJw8fapKImVkqK7QSU9//vzFq3nynr84Pe+KHiE0XxMRUcUSEAB8/rkkH13UdpOkyZsHDx4gNzcXDg6at+5ycHB45dUtiYmJBZZP/PdS4bzHwsq8fAm/oaEhbG1tNcq4uLjkm0fetIKSN4GBgViwYEG+8dWrVy9wWYiIiIiIykKdpXUKL1SG0tLSYGVlJWkMVPZK0p7TizbTo0eqPm42bJA6EiIiIiIqK2vWqAYJFdZukjR5U97MmjVL46ogpVKJR48eoXLlyurbW6SmpqJ69eq4ffs2byVRhljPZY91rB2s57LHOtYO1nPZYx2XPdZx4YQQSEtLg7Ozs9ShkI4qSptJn3E/obu4bnQX143u4rrRXVw3uovrRnfp0ropartJ0uSNnZ0dDAwMcO/FewoDuHfvHhwdHQt8j6Oj42vL5z3eu3cPTk5OGmWaNGmiLpOUpHlLi5ycHDx69EhjPgV9zouf8TJjY2MYGxtrjLO2ti6wrKWlpeQbSUXAei57rGPtYD2XPdaxdrCeyx7ruOyxjl+PV9xUHCVpzxWnzaTPuJ/QXVw3uovrRndx3egurhvdxXWju3Rl3RSl3STXQhyvpFAo0KxZMxw5ckQ9TqlU4siRI/D19S3wPb6+vhrlAeDQoUPq8i4uLnB0dNQok5qaivDwcHUZX19fJCcnIyIiQl3m6NGjUCqV8PHxUZc5efIksrOzNT7H3d29wFumERERERERVSQlac8REREREVHRSJq8AYCpU6fi22+/xffff4+YmBh89NFHyMjIwIh/O44cOnSoRgeYkyZNQkhICL766itcuXIF8+fPx7lz5xAQEAAAkMlkmDx5MhYvXozffvsN0dHRGDp0KJydndGnTx8AgIeHB7p164bRo0fjzJkzOHXqFAICAjBw4ED1pUqDBw+GQqHAqFGjcOnSJWzfvh2rVq3SuMSfiIiIiIioIiusPUdERERERCUjeZ83AwYMwP379zF37lwkJiaiSZMmCAkJUXd6eevWLcjlz3NMrVq1QnBwMD777DPMnj0bderUwa5du9CwYUN1mRkzZiAjIwNjxoxBcnIy2rRpg5CQEJiYmKjLbN26FQEBAejcuTPkcjn69u2Lb775Rj3dysoKBw8exPjx49GsWTPY2dlh7ty5GDNmzBstr7GxMebNm5fvVgFUuljPZY91rB2s57LHOtYO1nPZYx2XPdYxUX6FtecqGu4ndBfXje7iutFdXDe6i+tGd3Hd6C59XDcyIYSQOggiIiIiIiIiIiIiIiJSkfy2aURERERERERERERERPQckzdEREREREREREREREQ6hMkbIiIiIiIiIiIiIiIiHcLkDRERERERERERERERkQ5h8qYM1apVCzKZTGNYunSpRpmoqCi0bdsWJiYmqF69Or744ot889m5cyfq1asHExMTNGrUCPv27dPWIuiloKAg1KpVCyYmJvDx8cGZM2ekDklvzJ8/P982W69ePfX0p0+fYvz48ahcuTIsLCzQt29f3Lt3T2Met27dQo8ePWBmZoYqVarg448/Rk5OjrYXRaecPHkSvXr1grOzM2QyGXbt2qUxXQiBuXPnwsnJCaampvDz88O1a9c0yjx69AhDhgyBpaUlrK2tMWrUKKSnp2uUKcr+pLwqrI6HDx+eb9vu1q2bRhnW8esFBgbC29sblSpVQpUqVdCnTx/ExsZqlCmtfcTx48fRtGlTGBsbo3bt2ti8eXNZL55OKEodd+jQId+2/OGHH2qUYR2/3tq1a9G4cWNYWlrC0tISvr6+2L9/v3o6t2Miep3itjXYltOu4qyfzZs35zummpiYaDHaiqGw8/SC8BiqHcVdN8ePH8/3nZHJZEhMTNROwBVIUdoFBeExp+yVZN3weKMdhbXzCqIP3xkmb8rYwoULkZCQoB4mTJignpaamoquXbuiZs2aiIiIwPLlyzF//nxs2LBBXSY0NBSDBg3CqFGjcOHCBfTp0wd9+vTBxYsXpVgcnbd9+3ZMnToV8+bNw/nz5+Hp6Ql/f38kJSVJHZreaNCggcY2++eff6qnTZkyBb///jt27tyJEydO4J9//sG7776rnp6bm4sePXrg2bNnCA0Nxffff4/Nmzdj7ty5UiyKzsjIyICnpyeCgoIKnP7FF1/gm2++wbp16xAeHg5zc3P4+/vj6dOn6jJDhgzBpUuXcOjQIezZswcnT57EmDFj1NOLsj8pzwqrYwDo1q2bxrb9008/aUxnHb/eiRMnMH78eJw+fRqHDh1CdnY2unbtioyMDHWZ0thHxMfHo0ePHujYsSMiIyMxefJkfPDBBzhw4IBWl1cKRaljABg9erTGtvxiEpF1XLhq1aph6dKliIiIwLlz59CpUyf07t0bly5dAsDtmIherbhtDbbltKskbUFLS0uNY+rNmze1GHHFUJTz9BfxGKo9xV03eWJjYzW+N1WqVCmjCCuuorYLXsRjjnaUZN0APN5oQ2HtvJfpzXdGUJmpWbOmWLFixSun//e//xU2NjYiKytLPe6TTz4R7u7u6tf9+/cXPXr00Hifj4+PGDt2bKnHWx60aNFCjB8/Xv06NzdXODs7i8DAQAmj0h/z5s0Tnp6eBU5LTk4WRkZGYufOnepxMTExAoAICwsTQgixb98+IZfLRWJiorrM2rVrhaWlpcZ2XpEBEL/++qv6tVKpFI6OjmL58uXqccnJycLY2Fj89NNPQgghLl++LACIs2fPqsvs379fyGQycffuXSFE0fYnFcXLdSyEEMOGDRO9e/d+5XtYx8WXlJQkAIgTJ04IIUpvHzFjxgzRoEEDjc8aMGCA8Pf3L+tF0jkv17EQQrRv315MmjTple9hHZeMjY2N+O6777gdE9FrFbetwbacdhV3/WzatElYWVlpKToSouDz9JfxGCqNoqybY8eOCQDi8ePHWomJniuoXfAyHnOkUZR1w+ONdPLaeQXRl+8Mr7wpY0uXLkXlypXh5eWF5cuXa9xSIywsDO3atYNCoVCP8/f3R2xsLB4/fqwu4+fnpzFPf39/hIWFaWcB9MizZ88QERGhUV9yuRx+fn6sr2K4du0anJ2d4erqiiFDhuDWrVsAgIiICGRnZ2vUb7169VCjRg11/YaFhaFRo0ZwcHBQl/H390dqauorM90VXXx8PBITEzXq1crKCj4+Phr1am1tjebNm6vL+Pn5QS6XIzw8XF2msP1JRXf8+HFUqVIF7u7u+Oijj/Dw4UP1NNZx8aWkpAAAbG1tAZTePoLHvederuM8W7duhZ2dHRo2bIhZs2YhMzNTPY11XDy5ubnYtm0bMjIy4Ovry+2YiF6pJG0N7gu0p6RtwfT0dNSsWRPVq1d/7b9zSXv4vdF9TZo0gZOTE7p06YJTp05JHU6F8Kp2wYv43ZFGUdYNwOONtr3cziuIvnxnDKUOoDybOHEimjZtCltbW4SGhmLWrFlISEjA119/DQBITEyEi4uLxnvyfghITEyEjY0NEhMTNX4cyCvDe4rm9+DBA+Tm5hZYX1euXJEoKv3i4+ODzZs3w93dHQkJCViwYAHatm2LixcvIjExEQqFAtbW1hrveXF7fNX2mjeN8surl9d9zxMTE/Ndim5oaAhbW1uNMoXtTyqybt264d1334WLiwvi4uIwe/ZsdO/eHWFhYTAwMGAdF5NSqcTkyZPRunVrNGzYEABKbR/xqjKpqal48uQJTE1Ny2KRdE5BdQwAgwcPRs2aNeHs7IyoqCh88skniI2NxS+//AKAdVxU0dHR8PX1xdOnT2FhYYFff/0V9evXR2RkJLdjIipQSdoabMtpT0nWj7u7OzZu3IjGjRsjJSUFX375JVq1aoVLly6hWrVq2gibCsBjqO5ycnLCunXr0Lx5c2RlZeG7775Dhw4dEB4ejqZNm0odXrn1qnbBy3jM0b6irhseb7TnVe28gujLd4bJm2KaOXMmli1b9toyMTExqFevHqZOnaoe17hxYygUCowdOxaBgYEwNjYu61CJiq179+7q540bN4aPjw9q1qyJHTt28CSZ9NrAgQPVzxs1aoTGjRvDzc0Nx48fR+fOnSWMTD+NHz8eFy9e1OgTi0rXq+r4xX6YGjVqBCcnJ3Tu3BlxcXFwc3PTdph6y93dHZGRkUhJScHPP/+MYcOG4cSJE1KHRUREWuTr66vxb9xWrVrBw8MD69evx6JFiySMjEg3ubu7w93dXf26VatWiIuLw4oVK/DDDz9IGFn5xraX7irquuHxRnte1c57VQJHH/C2acU0bdo0xMTEvHZwdXUt8L0+Pj7IycnBjRs3AACOjo64d++eRpm8146Ojq8tkzednrOzs4OBgQHrqxRZW1ujbt26uH79OhwdHfHs2TMkJydrlHmxfouyTZOmvHp53Xbr6OiYr6PVnJwcPHr0iHVfQq6urrCzs8P169cBsI6LIyAgAHv27MGxY8c0/iVUWvuIV5WxtLSsMEnkV9VxQXx8fABAY1tmHRdOoVCgdu3aaNasGQIDA+Hp6YlVq1ZxOyaiVypJW4NtOe0pjbagkZERvLy81MdUkgaPofqlRYsW/M6UoeK0C3jM0a7irJuX8XhTdl7VziuIvnxnmLwpJnt7e9SrV++1w4v9IbwoMjIScrlcfWseX19fnDx5EtnZ2eoyhw4dgru7u/r2O76+vjhy5IjGfA4dOvTK+/VVZAqFAs2aNdOoL6VSiSNHjrC+Sig9PR1xcXFwcnJCs2bNYGRkpFG/sbGxuHXrlrp+fX19ER0drfEj+KFDh2BpaanXWe6y5OLiAkdHR416TU1NRXh4uEa9JicnIyIiQl3m6NGjUCqV6h9ui7I/oefu3LmDhw8fwsnJCQDruCiEEAgICMCvv/6Ko0eP5ruFXGntIyryca+wOi5IZGQkAGhsy6zj4lMqlcjKyuJ2TESvVJK2BvcF2lMabcHc3FxER0erj6kkDX5v9EtkZCS/M2WgJO0Cfne0oyTr5mU83mhPXjuvIHrznRFUJkJDQ8WKFStEZGSkiIuLEz/++KOwt7cXQ4cOVZdJTk4WDg4O4v333xcXL14U27ZtE2ZmZmL9+vXqMqdOnRKGhobiyy+/FDExMWLevHnCyMhIREdHS7FYOm/btm3C2NhYbN68WVy+fFmMGTNGWFtbi8TERKlD0wvTpk0Tx48fF/Hx8eLUqVPCz89P2NnZiaSkJCGEEB9++KGoUaOGOHr0qDh37pzw9fUVvr6+6vfn5OSIhg0biq5du4rIyEgREhIi7O3txaxZs6RaJJ2QlpYmLly4IC5cuCAAiK+//lpcuHBB3Lx5UwghxNKlS4W1tbXYvXu3iIqKEr179xYuLi7iyZMn6nl069ZNeHl5ifDwcPHnn3+KOnXqiEGDBqmnF2V/Up69ro7T0tLE9OnTRVhYmIiPjxeHDx8WTZs2FXXq1BFPnz5Vz4N1/HofffSRsLKyEsePHxcJCQnqITMzU12mNPYRf//9tzAzMxMff/yxiImJEUFBQcLAwECEhIRodXmlUFgdX79+XSxcuFCcO3dOxMfHi927dwtXV1fRrl079TxYx4WbOXOmOHHihIiPjxdRUVFi5syZQiaTiYMHDwohuB0T0asV1tZ4//33xcyZM9Xl2ZbTruKunwULFogDBw6IuLg4ERERIQYOHChMTEzEpUuXpFqEcqmwttDMmTPF+++/ry7PY6j2FHfdrFixQuzatUtcu3ZNREdHi0mTJgm5XC4OHz4s1SKUW0Vpe/GYI42SrBseb7SjsHaevn5nmLwpIxEREcLHx0dYWVkJExMT4eHhIZYsWaLxQ6EQQvz111+iTZs2wtjYWFStWlUsXbo037x27Ngh6tatKxQKhWjQoIHYu3evthZDL61evVrUqFFDKBQK0aJFC3H69GmpQ9IbAwYMEE5OTkKhUIiqVauKAQMGiOvXr6unP3nyRIwbN07Y2NgIMzMz8c4774iEhASNedy4cUN0795dmJqaCjs7OzFt2jSRnZ2t7UXRKceOHRMA8g3Dhg0TQgihVCrFnDlzhIODgzA2NhadO3cWsbGxGvN4+PChGDRokLCwsBCWlpZixIgRIi0tTaNMUfYn5dXr6jgzM1N07dpV2NvbCyMjI1GzZk0xevTofEld1vHrFVS/AMSmTZvUZUprH3Hs2DHRpEkToVAohKurq8ZnlGeF1fGtW7dEu3bthK2trTA2Nha1a9cWH3/8sUhJSdGYD+v49UaOHClq1qwpFAqFsLe3F507d1af0AvB7ZiIXu91bY327durz+/ysC2nXcVZP5MnT1aXdXBwEG+99ZY4f/68BFGXb4W1hYYNGybat2+f7z08hpa94q6bZcuWCTc3N2FiYiJsbW1Fhw4dxNGjR6UJvpwrStuLxxxplGTd8HijHYW18/T1OyMTQojSv56HiIiIiIiIiIiIiIiISoJ93hAREREREREREREREekQJm+IiIiIiIiIiIiIiIh0CJM3REREREREREREREREOoTJGyIiIiIiIiIiIiIiIh3C5A0REREREREREREREZEOYfKGiIiIiIiIiIiIiIhIhzB5Q0REREREREREREREpEOYvCEiIiIiIiIiIiIiIgJw8uRJ9OrVC87OzpDJZNi1a1ex53HgwAG0bNkSlSpVgr29Pfr27YsbN24Uax5M3hARkV4q6cGTiIiIiIioIqhVqxZWrlwpdRhERHonIyMDnp6eCAoKKtH74+Pj0bt3b3Tq1AmRkZE4cOAAHjx4gHfffbdY82HyhoiIdFJiYiImTJgAV1dXGBsbo3r16ujVqxeOHDkidWhERERERERlqlevXujWrVuB0/744w/IZDJERUVpOSoiooqhe/fuWLx4Md55550Cp2dlZWH69OmoWrUqzM3N4ePjg+PHj6unR0REIDc3F4sXL4abmxuaNm2K6dOnIzIyEtnZ2UWOg8kbIiLSOTdu3ECzZs1w9OhRLF++HNHR0QgJCUHHjh0xfvx4qcMjIiIiIiIqU6NGjcKhQ4dw586dfNM2bdqE5s2bo3HjxhJERkREAQEBCAsLw7Zt2xAVFYX33nsP3bp1w7Vr1wAAzZo1g1wux6ZNm5Cbm4uUlBT88MMP8PPzg5GRUZE/h8kbIiLSOePGjYNMJsOZM2fQt29f1K1bFw0aNMDUqVNx+vTpAt8THR2NTp06wdTUFJUrV8aYMWOQnp6unn78+HG0aNEC5ubmsLa2RuvWrXHz5k319N27d6Np06YwMTGBq6srFixYgJycnDJfViIiIiIiopf17NkT9vb22Lx5s8b49PR07Ny5E6NGjcL//vc/NGjQAMbGxqhVqxa++uqrV87vxo0bkMlkiIyMVI9LTk6GTCZT/1v8+PHjkMlkOHDgALy8vGBqaopOnTohKSkJ+/fvh4eHBywtLTF48GBkZmaq56NUKhEYGAgXFxeYmprC09MTP//8c2lWBxGRzrh16xY2bdqEnTt3om3btnBzc8P06dPRpk0bbNq0CQDg4uKCgwcPYvbs2TA2Noa1tTXu3LmDHTt2FOuzmLwhIiKd8ujRI4SEhGD8+PEwNzfPN93a2jrfuIyMDPj7+8PGxgZnz57Fzp07cfjwYQQEBAAAcnJy0KdPH7Rv3x5RUVEICwvDmDFjIJPJAKhuOzB06FBMmjQJly9fxvr167F582Z8/vnnZbqsREREREREBTE0NMTQoUOxefNmCCHU43fu3Inc3Fx4eHigf//+GDhwIKKjozF//nzMmTMnX7KnJObPn481a9YgNDQUt2/fRv/+/bFy5UoEBwdj7969OHjwIFavXq0uHxgYiC1btmDdunW4dOkSpkyZgv/85z84ceLEG8dCRKRroqOjkZubi7p168LCwkI9nDhxAnFxcQBUXQGMHj0aw4YNw9mzZ3HixAkoFAr069dPY59eGMOyWggiIqKSuH79OoQQqFevXpHfExwcjKdPn2LLli3qhM+aNWvQq1cvLFu2DEZGRkhJSUHPnj3h5uYGAPDw8FC/f8GCBZg5cyaGDRsGAHB1dcWiRYswY8YMzJs3rxSXjoiIiIiIqGhGjhyJ5cuX48SJE+jQoQMA1S3T+vbtiw0bNqBz586YM2cOAKBu3bq4fPkyli9fjuHDh7/R5y5evBitW7cGoLp926xZsxAXFwdXV1cAQL9+/XDs2DF88sknyMrKwpIlS3D48GH4+voCULWn/vzzT6xfvx7t27d/o1iIiHRNeno6DAwMEBERAQMDA41pFhYWAICgoCBYWVnhiy++UE/78ccfUb16dYSHh6Nly5ZF+ixeeUNERDqlOP9AyBMTEwNPT0+NK3Vat24NpVKJ2NhY2NraYvjw4fD390evXr2watUqJCQkqMv+9ddfWLhwocY/JkaPHo2EhASN2wEQERERERFpS7169dCqVSts3LgRgOqPbn/88QdGjRqFmJgYdYIlT+vWrXHt2jXk5ua+0ee+2JeOg4MDzMzM1ImbvHFJSUnqmDIzM9GlSxeN9tSWLVvU/0AnIipPvLy8kJubi6SkJNSuXVtjcHR0BABkZmZCLtdMveQlepRKZZE/i1feEBGRTqlTpw5kMhmuXLlSqvPdtGkTJk6ciJCQEGzfvh2fffYZDh06hJYtWyI9PR0LFizAu+++m+99JiYmpRoHERERERFRUY0aNQoTJkxAUFAQNm3aBDc3txJdzZL3I+KLf5bLzs4usOyLnWnLZLJ8nWvLZDL1j495/Yzu3bsXVatW1ShnbGxc7DiJiHRBeno6rl+/rn4dHx+PyMhI2Nraom7duhgyZAiGDh2Kr776Cl5eXrh//z6OHDmCxo0bo0ePHujRowdWrFiBhQsXYtCgQUhLS8Ps2bNRs2ZNeHl5FTkOXnlDREQ6xdbWFv7+/ggKCkJGRka+6cnJyfnGeXh44K+//tIof+rUKcjlcri7u6vHeXl5YdasWQgNDUXDhg0RHBwMAGjatCliY2Pz/WOidu3a+f4pQUREREREpC39+/eHXC5HcHAwtmzZgpEjR0Imk8HDwwOnTp3SKHvq1CnUrVs33218AMDe3h4ANO5AEBkZ+cbx1a9fH8bGxrh161a+tlT16tXfeP5ERFI4d+4cvLy81ImWqVOnwsvLC3PnzgWg+oPw0KFDMW3aNLi7u6NPnz44e/YsatSoAQDo1KkTgoODsWvXLnh5eaFbt24wNjZGSEgITE1NixwHr7whIiKdExQUhNatW6NFixZYuHAhGjdujJycHBw6dAhr165FTEyMRvkhQ4Zg3rx5GDZsGObPn4/79+9jwoQJeP/99+Hg4ID4+Hhs2LABb7/9NpydnREbG4tr165h6NChAIC5c+eiZ8+eqFGjBvr16we5XI6//voLFy9exOLFi6WoAiIiIiIiIlhYWGDAgAGYNWsWUlNT1f3ZTJs2Dd7e3li0aBEGDBiAsLAwrFmzBv/9738LnI+pqSlatmyJpUuXwsXFBUlJSfjss8/eOL5KlSph+vTpmDJlCpRKJdq0aYOUlBScOnUKlpaW6n5FiYj0SYcOHV57W38jIyMsWLAACxYseGWZgQMHYuDAgW8UB/9OTEREOsfV1RXnz59Hx44dMW3aNDRs2BBdunTBkSNHsHbt2nzlzczMcODAATx69Aje3t7o168fOnfujDVr1qinX7lyBX379kXdunUxZswYjB8/HmPHjgUA+Pv7Y8+ePTh48CC8vb3RsmVLrFixAjVr1tTqchMREREREb1s1KhRePz4Mfz9/eHs7AxAdfeAHTt2YNu2bWjYsCHmzp2LhQsXqpM7Bdm4cSNycnLQrFkzTJ48udT+qLZo0SLMmTMHgYGB8PDwQLdu3bB37164uLiUyvyJiCoqmShJz9BERERERERERERERERUJnjlDRERERERERERERERkQ5h8oaIiIiIiIiIiIiIiEiHMHlDRERERERERERERESkQ5i8ISIiIiIiIiIiIiIi0iFM3hAREREREREREREREekQJm+IiIiIiIiIiIiIiIh0CJM3REREREREREREREREOoTJGyIiIiIiIiIiIiIiIh3C5A0REREREREREREREZEOYfKGiIiIiIiIiIiIiIhIhzB5Q0REREREREREREREpEP+H7C8YfuotEf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0661" name="AutoShape 5" descr="data:image/png;base64,iVBORw0KGgoAAAANSUhEUgAACVwAAANXCAYAAADDjQaDAAAAOXRFWHRTb2Z0d2FyZQBNYXRwbG90bGliIHZlcnNpb24zLjcuMSwgaHR0cHM6Ly9tYXRwbG90bGliLm9yZy/bCgiHAAAACXBIWXMAAA9hAAAPYQGoP6dpAAEAAElEQVR4nOzde5wcdZkv/qdDQoiSRDlCwiVqBEGRq6gQWBEVBRYRDiKI7EFB3dUVjgjoERUXlDWKi3hZBV2PZgHDRRTwoFwCGCAEVC6Ri3I1kAC5AEKuZJLM1O8Pfxm6k56Z6p7urqqu9/v1mnWmp6v6qe76VrHz/eT5VpIkSQIAAAAAAAAAAIAhjci6AAAAAAAAAAAAgKIQuAIAAAAAAAAAAEhJ4AoAAAAAAAAAACAlgSsAAAAAAAAAAICUBK4AAAAAAAAAAABSErgCAAAAAAAAAABISeAKAAAAAAAAAAAgJYErAAAAAAAAAACAlASuAAAAAAAAAAAAUhK4AgAAAIA2mjlzZlQqlZg5c2bWpQAAAADQAgJXAAAAACU2bdq0qFQq/V+bbLJJbLXVVnHAAQfE9773vVi2bFnT+549e3acccYZ8cILL7Su4DbbZZdd4tWvfnUkSTLgc/bZZ5+YMGFCrF27toOVAQAAAJAXAlcAAAAAxFe/+tW48MIL47zzzosTTzwxIiJOOumk2HnnnePee+9tap+zZ8+OM888s1CBq2OOOSbmz58ft956a93fP/7443H77bfHUUcdFSNHjuxwdQAAAADkgcAVAAAAAHHQQQfFP/3TP8Vxxx0Xp512Wlx33XVxww03xOLFi+P9739/vPjii1mX2BEf/vCHo1KpxPTp0+v+/uKLL44kSeKYY47pcGUAAAAA5IXAFQAAAAB1vetd74rTTz89nnjiibjooov6H7/33nvjox/9aLzuda+LTTbZJCZOnBjHH398PPfcc/3POeOMM+Jzn/tcRERMnjy5f8nCxx9/vP85F110Ueyxxx4xZsyY2GyzzeJDH/pQzJ8/f9CaLr/88qhUKnHzzTdv8Lsf/ehHUalU4v7774+IiIULF8Zxxx0X22yzTYwePTq23HLLOPTQQ2tqWN+kSZNi3333jcsvvzzWrFmzwe+nT58e2267bey5554REXHPPffEQQcdFOPGjYtNN9003v3ud8cdd9wx6DFERLz2ta+Nj370oxs8vt9++8V+++3X//PMmTOjUqnEZZddFmeeeWZsvfXWMXbs2DjiiCNiyZIl0dPTEyeddFJsscUWsemmm8Zxxx0XPT09G+y3mfcaAAAAgPr0PQcAAABgQP/rf/2v+OIXvxjXX399fOITn4iIiBkzZsRf//rXOO6442LixInxwAMPxI9//ON44IEH4o477ohKpRKHH354PPzww3HxxRfHueeeG6961asiImLzzTePiIh///d/j9NPPz2OPPLI+PjHPx7PPPNMfP/7349999037rnnnnjFK15Rt56DDz44Nt1007jsssviHe94R83vLr300njTm94UO+20U0REfOADH4gHHnggTjzxxHjta18bixcvjhkzZsS8efPita997YDHfMwxx8Q///M/x3XXXRfve9/7+h+/77774v7774+vfOUrERHxwAMPxNvf/vYYN25cfP7zn49Ro0bFj370o9hvv/3i5ptv7g9ltcLUqVNjzJgx8YUvfCEeffTR+P73vx+jRo2KESNGxPPPPx9nnHFG3HHHHTFt2rSYPHlyf40Rzb/XAAAAANQncAUAAADAgLbZZpsYP358PPbYY/2P/eu//muccsopNc/ba6+94uijj45Zs2bF29/+9thll13izW9+c1x88cVx2GGH1QScnnjiifi3f/u3OOuss+KLX/xi/+OHH3547L777vHDH/6w5vFqY8aMiUMOOSQuv/zy+N73vhcbbbRRRPy9m9XNN98cZ5xxRkREvPDCCzF79uz41re+Faeeemr/9qeddtqQx3zEEUfEiSeeGNOnT68JXK1bZnDdcoJf/vKXY82aNTFr1qx43eteFxERxx57bOywww7x+c9/vm4XrmatXbs2br755hg1alRERDzzzDNxySWXxIEHHhi//e1vI+Lvn8ujjz4aP/3pT/sDV8N5rwEAAACoz5KCAAAAAAxq0003jWXLlvX/PGbMmP7vV61aFc8++2zstddeERFx9913D7m/X/3qV9HX1xdHHnlkPPvss/1fEydOjNe//vXxu9/9btDtjzrqqFi8eHHMnDmz/7HLL788+vr64qijjuqvceONN46ZM2fG888/38jhxitf+cr4x3/8x/j1r38dK1asiIiIJEnikksuibe85S2x/fbbR29vb1x//fVx2GGH9YetIiK23HLL+PCHPxyzZs2KpUuXNvS6gzn22GP7w1YREXvuuWckSRLHH398zfP23HPPmD9/fqxduzYihv9eAwAAALChUgeubrnlljjkkENiq622ikqlEldeeWXD+7juuutir732irFjx8bmm28eH/jAB+Lxxx9vea0AAAAAWVm+fHmMHTu2/+e//e1v8ZnPfCYmTJgQY8aMic033zwmT54cERFLliwZcn+PPPJIJEkSr3/962PzzTev+frLX/4SixcvHnT7Aw88MMaPHx+XXnpp/2OXXnpp7LbbbrH99ttHRMTo0aPjm9/8ZlxzzTUxYcKE2HfffePss8+OhQsXpjrmY445JlasWBFXXXVVRETMnj07Hn/88f7uVs8880ysXLkydthhhw22feMb3xh9fX0xf/78VK+Vxqtf/eqan8ePHx8REZMmTdrg8b6+vv7PYbjvNQAAAAAbKvWSgitWrIhdd901jj/++Dj88MMb3n7u3Llx6KGHxsknnxw///nPY8mSJfHZz342Dj/88FT/mhMAAAAg75588slYsmRJbLfddv2PHXnkkTF79uz43Oc+F7vttltsuumm0dfXFwceeGD09fUNuc++vr6oVCpxzTXX9C8JWG3TTTcddPvRo0fHYYcdFldccUX88Ic/jEWLFsVtt90WX//612ued9JJJ8UhhxwSV155ZVx33XVx+umnx9SpU+Omm26K3XfffdDXeN/73hfjx4+P6dOnx4c//OGYPn16bLTRRvGhD31oyONLo1Kp1H28t7e37ntS77HBHk+SJCKG/14DAAAAsKFSB64OOuigOOiggwb8fU9PT3zpS1+Kiy++OF544YXYaaed4pvf/Gbst99+ERFx1113RW9vb5x11lkxYsTfm4Wdeuqpceihh8aaNWtq2rwDAAAAFNGFF14YEREHHHBAREQ8//zzceONN8aZZ54ZX/nKV/qf98gjj2yw7UChom233TaSJInJkyf3d6Rq1FFHHRX//d//HTfeeGP85S9/iSRJ+pcTXP+1TjnllDjllFPikUceid122y3OOeecuOiiiwbd/+jRo+OII46ICy64IBYtWhS/+MUv4l3veldMnDgxIiI233zzeNnLXhYPPfTQBts++OCDMWLEiA26T1V75StfGS+88MIGjz/xxBM1SxQOVyveawAAAABqlXpJwaGccMIJcfvtt8cll1wS9957b3zwgx+MAw88sP8PiHvssUeMGDEifvazn0Vvb28sWbIkLrzwwth///2FrQAAAIDCu+mmm+JrX/taTJ48uX8pvXVdktZ1UFrnO9/5zgbbv/zlL4+I2CBYdPjhh8dGG20UZ5555gb7SZIknnvuuSFr23///WOzzTaLSy+9NC699NJ429ve1r+sYUTEypUrY9WqVTXbbLvttjF27Njo6ekZcv8Rf19WcM2aNfEv//Iv8cwzz/S/BxF/fx/e+973xlVXXRWPP/54/+OLFi2K6dOnxz/8wz/EuHHjBtz3tttuG3fccUesXr26/7Grr766pcsQRrTmvQYAAACgVqk7XA1m3rx58bOf/SzmzZsXW221VUT8vXvVtddeGz/72c/i61//ekyePDmuv/76OPLII+Nf/uVfore3N6ZMmRK//e1vM64eAAAAoDHXXHNNPPjgg7F27dpYtGhR3HTTTTFjxox4zWteE7/+9a9jk002iYiIcePGxb777htnn312rFmzJrbeeuu4/vrrY+7cuRvsc4899oiIiC996UvxoQ99KEaNGhWHHHJIbLvttnHWWWfFaaedFo8//ngcdthhMXbs2Jg7d25cccUV8c///M9x6qmnDlrvqFGj4vDDD49LLrkkVqxYEf/xH/9R8/uHH3443v3ud8eRRx4ZO+64Y4wcOTKuuOKKWLRoUeplAd/xjnfENttsE1dddVWMGTMmDj/88Jrfn3XWWTFjxoz4h3/4h/jXf/3XGDlyZPzoRz+Knp6eOPvsswfd98c//vG4/PLL48ADD4wjjzwyHnvssbjoooti2223TVVbWq14rwEAAACoJXA1gPvuuy96e3s3aLXe09MT/+N//I+IiFi4cGF84hOfiI985CNx9NFHx7Jly+IrX/lKHHHEETFjxowB2+YDAAAA5M265QE33njj2GyzzWLnnXeO73znO3HcccfF2LFja547ffr0OPHEE+MHP/hBJEkS733ve+Oaa67p/0dr67z1rW+Nr33ta3H++efHtddeG319fTF37tx4+ctfHl/4whdi++23j3PPPTfOPPPMiIiYNGlSvPe97433v//9qWo+6qij4ic/+UlUKpU48sgja343adKkOProo+PGG2+MCy+8MEaOHBlveMMb4rLLLosPfOADqfY/YsSIOProo+Nb3/pWHHLIIRu8D29605vi1ltvjdNOOy2mTp0afX19seeee8ZFF10Ue+6556D7PuCAA+Kcc86Jb3/723HSSSfFW97ylrj66qvjlFNOSVVbI1rxXgMAAADwkkqyfi/xkqpUKnHFFVfEYYcdFhERl156aRxzzDHxwAMP9LfKX2fTTTeNiRMnxumnnx7XXntt/PGPf+z/3ZNPPhmTJk2K22+/Pfbaa69OHgIAAAAAAAAAANBmOlwNYPfdd4/e3t5YvHhxvP3tb6/7nJUrV8aIESNqHlsXzurr62t7jQAAAAAAAAAAQGeNGPop3Wv58uUxZ86cmDNnTkREzJ07N+bMmRPz5s2L7bffPo455pg49thj41e/+lXMnTs3/vCHP8TUqVPjN7/5TUREHHzwwfHHP/4xvvrVr8YjjzwSd999dxx33HHxmte8JnbfffcMjwwAAAAAAAAAAGiHUi8pOHPmzHjnO9+5weMf+chHYtq0abFmzZo466yz4oILLoinnnoqXvWqV8Vee+0VZ555Zuy8884REXHJJZfE2WefHQ8//HC87GUviylTpsQ3v/nNeMMb3tDpwwEAAAAAAAAAANqs1IErAAAAAAAAAACARpR6SUEAAAAAAAAAAIBGCFwBAAAAAAAAAACkNDLrAjqtr68vnn766Rg7dmxUKpWsywEAAAAAAAAAADKWJEksW7YsttpqqxgxYvAeVqULXD399NMxadKkrMsAAAAAAAAAAAByZv78+bHNNtsM+pzSBa7Gjh0bEX9/c8aNG5dxNQAAAAAAAAAAQNaWLl0akyZN6s8WDaZ0gat1ywiOGzdO4AoAAAAAAAAAAOi3Lls0mMEXHAQAAAAAAAAAAKCfwBUAAAAAAAAAAEBKAlcAAAAAAAAAAAApCVwBAAAAAAAAAACkJHAFAAAAAAAAAACQksAVAAAAAAAAAABASgJXAAAAAAAAAAAAKQlcAQAAAAAAAAAApJRp4Oq8886LXXbZJcaNGxfjxo2LKVOmxDXXXDPoNr/4xS/iDW94Q2yyySax8847x29/+9sOVQsAAAAAAAAAAJRdpoGrbbbZJr7xjW/EXXfdFXfeeWe8613vikMPPTQeeOCBus+fPXt2HH300fGxj30s7rnnnjjssMPisMMOi/vvv7/DlQMAAAAAAAAAAGVUSZIkybqIaptttll861vfio997GMb/O6oo46KFStWxNVXX93/2F577RW77bZbnH/++an2v3Tp0hg/fnwsWbIkxo0b17K6AQAAAAAAAACAYmokU5Rph6tqvb29cckll8SKFStiypQpdZ9z++23x/7771/z2AEHHBC33377gPvt6emJpUuX1nwBAAAAAAAAAAA0I/PA1X333RebbrppjB49Oj75yU/GFVdcETvuuGPd5y5cuDAmTJhQ89iECRNi4cKFA+5/6tSpMX78+P6vSZMmtbR+AAAAAAAAAACgPDIPXO2www4xZ86c+P3vfx+f+tSn4iMf+Uj8+c9/btn+TzvttFiyZEn/1/z581u2bwAAAAAAAAAAoFxGZl3AxhtvHNttt11EROyxxx7xxz/+Mb773e/Gj370ow2eO3HixFi0aFHNY4sWLYqJEycOuP/Ro0fH6NGjW1s0AAAAAAAAAABQSpl3uFpfX19f9PT01P3dlClT4sYbb6x5bMaMGTFlypROlAYAAAAAAAAAAJRcph2uTjvttDjooIPi1a9+dSxbtiymT58eM2fOjOuuuy4iIo499tjYeuutY+rUqRER8ZnPfCbe8Y53xDnnnBMHH3xwXHLJJXHnnXfGj3/84ywPAwAAAAAAAAAAKIlMA1eLFy+OY489NhYsWBDjx4+PXXbZJa677rp4z3veExER8+bNixEjXmrCtffee8f06dPjy1/+cnzxi1+M17/+9XHllVfGTjvtlNUhAAAAAAAAAAAAJVJJkiTJuohOWrp0aYwfPz6WLFkS48aNy7ocAAAAAAAAAAAgY41kikYM+lsAAAAAAAAAAAD6CVwBAAAAAAAAAACkJHAFAAAAAAAAAACQksAVAAAAAAAAAABASgJXAAAAAAAAAAAAKQlcAQAAAAAAAAAApCRwBQAAAAAAAAAAkJLAFQAAAAAAAAAAQEoCVwAAAAAAAAAAACkJXAEAAAAAAAAAAKQkcAUAAAAAAAAAAJCSwBUAAKX1yKJl8cyynqzLAAAAAAAAoEBGZl0AAABkYf7fVsZ7zr0lIiIe/8bBGVcDAAAAAABAUehwBQBAKc2Z/0LWJQAAAAAAAFBAAlcAAAAAAAAAAAApCVwBAFBKlUrWFQAAAAAAAFBEAlcAAAAAAAAAAAApCVwBAFBKldDiCgAAAAAAgMYJXAEAUEqWFAQAAAAAAKAZAlcAAAAAAAAAAAApCVwBAAAAAAAAAACkJHAFAAAAAAAAAACQksAVAAClVMm6AAAAAAAAAApJ4AoAAAAAAAAAACAlgSsAAEqposUVAAAAAAAATRC4AgCgpCSuAAAAAAAAaJzAFQAAAAAAAAAAQEoCVwAAAAAAAAAAACkJXAEAAAAAAAAAAKQkcAUAQClVKllXAAAAAAAAQBEJXAEAAAAAAAAAAKQkcAUAQClpcAUAAAAAAEAzBK4AACilijUFAQAAAAAAaILAFQAAAAAAAAAAQEoCVwAAAAAAAAAAACkJXAEAAAAAAAAAAKQkcAUAQClVsi4AAAAAAACAQhK4AgCglCoSVwAAAAAAADRB4AoAAAAAAAAAACAlgSsAAEpJhysAAAAAAACaIXAFAAAAAAAAAACQksAVAAClVAktrgAAAAAAAGicwBUAAAAAAAAAAEBKAlcAAAAAAAAAAAApCVwBAFBOVhQEAAAAAACgCQJXAAAAAAAAAAAAKQlcAQBQShpcAQAAAAAA0AyBKwAAAAAAAAAAgJQErgAAKKVKRY8rAAAAAAAAGidwBQAAAAAAAAAAkJLAFQAAAAAAAAAAQEoCVwAAlJIFBQEAAAAAAGiGwBUAAKWXJEnWJQAAAAAAAFAQAlcAAJRSRYsrAAAAAAAAmiBwBQBA6WlwBQAAAAAAQFoCVwAAlFIltLgCAAAAAACgcQJXAACUngZXAAAAAAAApCVwBQBA6SXWFAQAAAAAACAlgSsAAEqpYkVBAAAAAAAAmiBwBQBA6elvBQAAAAAAQFoCVwAAlJIGVwAAAAAAADRD4AoAgNJLtLgCAAAAAAAgJYErAADKqarFVWJRQQAAAAAAAFISuAIAoJQqFhUEAAAAAACgCQJXAACUniUFAQAAAAAASEvgCgAAAAAAAAAAICWBKwAAAAAAAAAAgJQErgAAKKVKJesKAAAAAAAAKCKBKwAASi9Jsq4AAAAAAACAohC4AgCglKobXCUhcQUAAAAAAEA6AlcAAJRSxZqCAAAAAAAANEHgCgCA0rOkIAAAAAAAAGkJXAEAAAAAAAAAAKQkcAUAQOlpcAUAAAAAAEBaAlcAAJRSpZJ1BQAAAAAAABSRwBUAAKWXJHpcAQAAAAAAkI7AFQAApVTd4ErcCgAAAAAAgLQErgAAKCVLCgIAAAAAANAMgSsAAErPioIAAAAAAACkJXAFAAAAAAAAAACQksAVAADocAUAAAAAAEBKAlcAAJRUJesCAAAAAAAAKCCBKwAASi/R4goAAAAAAICUBK4AACilSlWDq0TeCgAAAAAAgJQErgAAKCULCgIAAAAAANAMgSsAAEpPgysAAAAAAADSErgCAAAAAAAAAABISeAKAIDSSxI9rgAAAAAAAEhH4AoAgFKqVCr934tbAQAAAAAAkJbAFQAAAAAAAAAAQEoCVwAAlJ4VBQEAAAAAAEhL4AoAAAAAAAAAACAlgSsAAEovCS2uAAAAAAAASEfgCgCAUkqsIwgAAAAAAEATBK4AAED2CgAAAAAAgJQErgAAKD15KwAAAAAAANISuAIAAAAAAAAAAEhJ4AoAgNJLtLgCAAAAAAAgJYErAAAAAAAAAACAlASuAAAovSS0uAIAAAAAACAdgSsAAEpJxAoAAAAAAIBmCFwBAFB6ifQVAAAAAAAAKQlcAQBQevJWAAAAAAAApCVwBQAAAAAAAAAAkJLAFQAApZdYUxAAAAAAAICUBK4AAAAAAAAAAABSErgCAKD0NLgCAAAAAAAgLYErAABKScgKAAAAAACAZghcAQAAAAAAAAAApJRp4Grq1Knx1re+NcaOHRtbbLFFHHbYYfHQQw8Nus20adOiUqnUfG2yySYdqhgAgG6k2xUAAAAAAABpZRq4uvnmm+PTn/503HHHHTFjxoxYs2ZNvPe9740VK1YMut24ceNiwYIF/V9PPPFEhyoGAAAAAAAAAADKbGSWL37ttdfW/Dxt2rTYYost4q677op99913wO0qlUpMnDix3eUBAFASSWhxBQAAAAAAQDqZdrha35IlSyIiYrPNNhv0ecuXL4/XvOY1MWnSpDj00EPjgQceGPC5PT09sXTp0povAAAAAAAAAACAZuQmcNXX1xcnnXRS7LPPPrHTTjsN+LwddtghfvrTn8ZVV10VF110UfT19cXee+8dTz75ZN3nT506NcaPH9//NWnSpHYdAgAABZVocAUAAAAAAEBKlSTJx/TSpz71qbjmmmti1qxZsc0226Tebs2aNfHGN74xjj766Pja1762we97enqip6en/+elS5fGpEmTYsmSJTFu3LiW1A4AQPHc9cTz8YHzZkdExO9O3S8mv+rlGVcEAAAAAABAVpYuXRrjx49PlSka2aGaBnXCCSfE1VdfHbfccktDYauIiFGjRsXuu+8ejz76aN3fjx49OkaPHt2KMgEA6Cq5+HcHAAAAAAAAFEymSwomSRInnHBCXHHFFXHTTTfF5MmTG95Hb29v3HfffbHlllu2oUIAAMogJ01fAQAAAAAAKIBMO1x9+tOfjunTp8dVV10VY8eOjYULF0ZExPjx42PMmDEREXHsscfG1ltvHVOnTo2IiK9+9aux1157xXbbbRcvvPBCfOtb34onnngiPv7xj2d2HAAAAAAAAAAAQDlkGrg677zzIiJiv/32q3n8Zz/7WXz0ox+NiIh58+bFiBEvNeJ6/vnn4xOf+EQsXLgwXvnKV8Yee+wRs2fPjh133LFTZQMA0GX0twIAAAAAACCtTANXaZZumTlzZs3P5557bpx77rltqggAAAAAAAAAAGBgI4Z+CgAAdLcU/w4AAAAAAAAAIkLgCgAAwqKCAAAAAAAApCVwBQBAKelqBQAAAAAAQDMErgAAAAAAAAAAAFISuAIAAAAAAAAAAEhJ4AoAAAAAAAAAACAlgSsAAAAAAAAAAICUBK4AAAAAAAAAAABSErgCAAAAAAAAAABISeAKAIBSSqq/TwZ8GgAAAAAAANQQuAIAAAAAAAAAAEhJ4AoAAAAAAAAAACAlgSsAAAAAAAAAAICUBK4AAAAAAAAAAABSErgCAAAAAAAAAABISeAKAAAAAAAAAAAgJYErAAAAAAAAAACAlASuAAAopSSp+j67MgAAAAAAACgYgSsAAAAAAAAAAICUBK4AAAAAAAAAAABSErgCAAAAAAAAAABISeAKAAAAAAAAAAAgJYErAAAAAAAAAACAlASuAAAAAAAAAAAAUhK4AgCglJIkyboEAAAAAAAACkjgCgCA0pO9AgAAAAAAIC2BKwAAAAAAAAAAgJQErgDI3DX3LYjf3Lsg6zIAAAAAAAAAYEgjsy4AgHJbuXptfOrnd0dExNu3f2+M22RUxhUBAAAAAAAAwMB0uAIgUz1r+vq/X7W6N8NKAAAAAAAAAGBoAlcAAAAAAAAAAAApCVwBkBtJ1gUApeKaAwAAAAAAQDMErgDIVKWSdQUAAAAAAAAAkJ7AFQAApZfodwUAAAAAAEBKAlcAAAAAAAAAAAApCVwBkBuJBjMAAAAAAAAA5JzAFQAAAAAAAAAAQEoCVwDkRqWSdQUAAAAAAAAAMDiBKwByw5KCAAAAAAAAAOSdwBUAmaqEtlZANoQ8AQAAAAAAaIbAFQAApSd8BQAAAAAAQFoCVwAAAAAAAAAAACkJXAGQraoVBZPQYgYAAAAAAACAfBO4AgAAAAAAAAAASEngCoBsaWoFAAAAAAAAQIEIXAEAAAAAAAAAAKQkcAVAtipZFwCUVaLFHgAAAAAAAE0QuAIAAAAAAAAAAEhJ4AoAgNJLNLsCAAAAAAAgJYErADJVqVpSUOABAAAAAAAAgLwTuAIAAAAAAAAAAEhJ4AoAAAAAAAAAACAlgSsAAAAAAAAAAICUBK4AACinJOsCAAAAAAAAKCKBKwAAAAAAAAAAgJQErgDIDc1mAAAAAAAAAMg7gSsAMlXJugCAiEhEPgEAAAAAAEhJ4AoAAAAAAAAAACAlgSsAAAAAAAAAAICUBK4AyFSl8tKigkliSS8AAAAAAAAA8k3gCoBMCVkBAAAAAAAAUCQCVwDkRnW3K4B2E/cEAAAAAACgGQJXAOSGblcAAAAAAAAA5J3AFQAAAAAAAAAAQEoCVwAAlJ4GewAAAAAAAKQlcAUAAAAAAAAAAJCSwBUAuaHDDAAAAAAAAAB5J3AFAAAAAAAAAACQksAVAJnS1ArIiq56AAAAAAAANEPgCgAAAAAAAAAAICWBKwAAAAAAAAAAgJQErgAAAAAAAAAAAFISuAIAAAAAAAAAAEhJ4AoAAAAAAAAAACAlgSsAAAAAAAAAAICUBK4AACilJJKsSwAAAAAAAKCABK4AyFQi7wAAAAAAAABAgQhcAQAAAAAAAAAApCRwBQAAAAAAAAAAkJLAFQC5YXlBICuuPwAAAAAAAKQlcAUAAAAAAAAAAJCSwBUAAAAAAAAAAEBKAlcAAAAAAAAAAAApCVwBkBtJJFmXAJRI4pIDAAAAAABAEwSuAMiWwAMAAAAAAAAABSJwBUBuVKKSdQkAAAAAAAAAMCiBKwByw5KCAAAAAAAAAOSdwBUAAKUn8AkAAAAAAEBaAlcAAAAAAAAAAAApCVwBAAAAAAAAAACkJHAFQG4kVvQCOsglBwAAAAAAgGYIXAEAAAAAAAAAAKQkcAVAphI9ZgAAAAAAAAAoEIErAAAAAAAAAACAlASuAAAAAAAAAAAAUhK4AgCg9BKrmwIAAAAAAJCSwBUAAAAAAAAAAEBKAlcA5IYGM0AnJdpaAQAAAAAA0ASBKwAAAAAAAAAAgJQErgAAAAAAAAAAAFISuAIgU1b0AgAAAAAAAKBIBK4AAAAAAAAAAABSErgCAAAAAAAAAABISeAKgNxIrC8IZMTVBwAAAAAAgLQErgAAAAAAAAAAAFISuAIAoJR0tQIAAAAAAKAZAlcAAAAAAAAAAAApCVwBkBu6zQAAAAAAAACQdwJXAGRKyAoAAAAAAACAIsk0cDV16tR461vfGmPHjo0tttgiDjvssHjooYeG3O4Xv/hFvOENb4hNNtkkdt555/jtb3/bgWoBaLdK1gUAAAAAAAAAwBAyDVzdfPPN8elPfzruuOOOmDFjRqxZsybe+973xooVKwbcZvbs2XH00UfHxz72sbjnnnvisMMOi8MOOyzuv//+DlYOQDvodgUAAAAAAABA3o3M8sWvvfbamp+nTZsWW2yxRdx1112x77771t3mu9/9bhx44IHxuc99LiIivva1r8WMGTPiP//zP+P8889ve80AAHSfJBH5BAAAAAAAIJ1MO1ytb8mSJRERsdlmmw34nNtvvz3233//mscOOOCAuP322+s+v6enJ5YuXVrzBQAA2uoBAAAAAADQjNwErvr6+uKkk06KffbZJ3baaacBn7dw4cKYMGFCzWMTJkyIhQsX1n3+1KlTY/z48f1fkyZNamndAAAAAAAAAABAeeQmcPXpT3867r///rjkkktaut/TTjstlixZ0v81f/78lu4fgNaxohcAAAAAAAAAeTcy6wIiIk444YS4+uqr45Zbboltttlm0OdOnDgxFi1aVPPYokWLYuLEiXWfP3r06Bg9enTLagUAAAAAAAAAAMor0w5XSZLECSecEFdccUXcdNNNMXny5CG3mTJlStx44401j82YMSOmTJnSrjIBaKNEWysAAAAAAAAACiTTDlef/vSnY/r06XHVVVfF2LFjY+HChRERMX78+BgzZkxERBx77LGx9dZbx9SpUyMi4jOf+Uy84x3viHPOOScOPvjguOSSS+LOO++MH//4x5kdBwAAAAAAAAAAUA6Zdrg677zzYsmSJbHffvvFlltu2f916aWX9j9n3rx5sWDBgv6f995775g+fXr8+Mc/jl133TUuv/zyuPLKK2OnnXbK4hAAAAAAAAAAAIASybTDVZplpGbOnLnBYx/84Afjgx/8YBsqAgCgLJJIqr4HAAAAAACAdDLtcAUAAAAAAAAAAFAkAlcA5IgeMwAAAAAAAADkm8AVAAAAAAAAAABASgJXAAAAAAAAAAAAKQlcAZApiwgCAAAAAAAAUCQCVwAAAAAAAAAAACkJXAEAUHqJdnsAAAAAAACkJHAFQG4IPACd5JoDAAAAAABAMwSuAAAAAAAAAAAAUhK4AgAAAAAAAAAASEngCgAAAAAAAAAAICWBKwByI8m6AAAAAAAAAAAYgsAVAJlKpKwAAAAAAAAAKBCBK4iIvz6zPG55+JmsywAAAAAAAAAAIOdGZl0A5MG7zrk5IiJ+fcI+scs2r8i2GCgx3a6ATqq95rgAAQAAAAAAkI4OV1DlgaeXZl0CAAAAAAAAAAA5JnAFAAAAAAAAAACQksAVAAAAAAAAAABASgJXAORGEknWJQAAAAAAAADAoASuAAAAAAAAAAAAUhK4AiBTuloBAAAAAAAAUCQCV1ClknUBUHKJ7BXQQS45AAAAAAAANEPgCqqYeAWAchL4BAAAAAAAIC2BKwAAAAAAAAAAgJQErqCKJQUhWzrMAAAAAAAAAJB3AlcAAAAAAAAAAAApCVwBAAAAAAAAAACkJHAFAAAAAAAAAACQksAVANlKqr9NBn4eAAAAAAAAAOSAwBUAAKWUJEKeAAAAAAAANE7gCgCA0hO9AgAAAAAAIC2BKwByQ7MZAAAAAAAAAPJO4AoAAAAAAAAAACAlgSsAAAAAAAAAAICUBK4AAAAAAAAAAABSErgCAAAAAAAAAABISeAKgEwlWRcAlJbrDwAAAAAAAM0QuIIqlUrWFQAAAAAAAAAAkGcCV1Al0eoCMmUMAllx/QEAAAAAACAtgSsAAAAAAAAAAICUBK6giiUFAQAAAAAAAAAYjMAVAAAAAAAAAABASgJXAORGEknWJQAAAAAAAADAoASuAAAopUTGEwAAAAAAgCYIXAGQKYEHAAAAAAAAAIpE4AqA3BC+ArKSuAABAAAAAACQksAVAAAAAAAAAABASgJXAAAAAAAAAAAAKQlcAZAbFvQCAAAAAAAAIO8ErqBKJSpZlwAAAAAAAAAAQI4JXEGVRH8dAAAAAAAAAAAGIXAFAEBJCVoDAAAAAADQOIErqGJJQei86s5ySSL8AAAAAAAAAEC+CVwBAFB64p4AAAAAAACkJXAFAAAAAAAAAACQksAVubRqTW/c/thzsaa3L+tSgA7SYQYAAAAAAACAvBO4IpdOumROHP1fd8TZ1z6YdSkAAAAAAAAAANBP4IpcuvaBhRER8bPbHs+2EAAAAAAAAAAAqCJwBQBAKSXWMQUAAAAAAKAJAlfkmnlQKBfhBwAAAAAAAADyTuAKgEwJWQEAAAAAAABQJAJX5Fql618QAMgD4U8AAAAAAADSErgi1zo+92myFTJmEAIAAAAAAACQbwJXAAAAAAAAAAAAKQlckWuJ9X0AAAAAAAAAAMgRgSuoVsm6AACgU8S6AQAAAAAAaIbAFblWqXQ4AWXmFTKlqR10l//3p6fjtkefzboMAAAAAAAAaKmRWRcAg7GkIAAU0xPPrYgTL74nIiIe/8bBGVcDAAAAAAAAraPDFVSzpCB0nFgldKdFS3uyLgEAAAAAAADaQuAKgNwQvgKykrgCAQAAAAAAkJLAFQAALVfRNRIAAAAAAIAuJXAFAAAAAAAAAACQksAVALmRWNELAAAAAAAAgJwTuAIAoJSEPAEAAAAAAGiGwBUAAAAAAAAAAEBKAlfkmsYTAAAAAAAAAADkicAVAJlKqtb0SqzvBQAAAAAAAEDOCVxBlUrWBQBAlyjcPVXeEwAAAAAAgJQErqCKuVYAAAAAAAAAAAYjcAVAbgg9QveoFK7FFQAAAAAAAKQjcAVVzA0DQHkkYp4AAAAAAAA0QeCKXEtaPA+6cvXa+OcL7owr7nmytTsGAAAAAAAAAKAUBK4olf9769y4/s+L4rOX/inrUgAAAAAAAAAAKCCBK3Kt0uI1/p5fuaa1OwRaqtVd7QAAAAAAAACg1QSuyDXhC+h+xjkAAAAAAAAARSJwBQBA6cl+AgAAAAAAkJbAFQC5kYg8QBdp8brAAAAAAAAAkBMCVwAAtFWS07VDc1oWAAAAAAAAOSdwBQAAAAAAAAAAkJLAFaVSsboRAHScTlIAAAAAAAB0E4ErSsWEL+ScMQpdQ8gZAAAAAACAbiVwBQAAAAAAAAAAkJLAFaUyVLeNinYcANByRWhepwsmAAAAAAAAaQlcQZXEbCtkyggEAAAAAAAAIO8ErgAAaCuBZgAAAAAAALqJwBVUsaQgALRGEe6oYmAAAAAAAAA0Q+AKgNzQBAe6k6ENAAAAAABANxG4giqWPAIAAAAAAAAAYDACV5RKEZY3AoA8+7er7o+Dv3dr9KztTb2NPDMAAAAAAADdROAKqlQqIlkAMJj/vv2JeODppXHt/QsHfZ57KgAAAAAAAN2qqcDVrbfeGv/0T/8UU6ZMiaeeeioiIi688MKYNWtWS4sDoPtVd75JQhscKIpu61rl+gMAAAAAAEBaDQeufvnLX8YBBxwQY8aMiXvuuSd6enoiImLJkiXx9a9/veUFAgBQbMJMAAAAAAAAdJOGA1dnnXVWnH/++fFf//VfMWrUqP7H99lnn7j77rtbWhwAAPnUDSsGJt3WpgsAAAAAAICOaDhw9dBDD8W+++67wePjx4+PF154oRU1AVBSsg/QnYxtAAAAAAAAuknDgauJEyfGo48+usHjs2bNite97nUtKQoAgGLrggZYAAAAAAAAUFfDgatPfOIT8ZnPfCZ+//vfR6VSiaeffjp+/vOfx6mnnhqf+tSn2lEjAAAAAAAAAABALoxsdIMvfOEL0dfXF+9+97tj5cqVse+++8bo0aPj1FNPjRNPPLEdNQIAAAAAAAAAAORCw4GrSqUSX/rSl+Jzn/tcPProo7F8+fLYcccdY9NNN21HfdBSlTrrGyVJ0vlCgLqMRuhObrUAAAAAAAB0k4YDV+tsvPHGseOOO7ayFshcnTwW0GaJmBUUUqVeirnm9x0qpEWEwgAAAAAAAEhrRKMbrFq1Kr71rW/FP/7jP8Zb3vKWePOb31zz1YhbbrklDjnkkNhqq62iUqnElVdeOejzZ86cGZVKZYOvhQsXNnoYUJe5VgAAAAAAAAAABtNwh6uPfexjcf3118cRRxwRb3vb24bsbjCYFStWxK677hrHH398HH744am3e+ihh2LcuHH9P2+xxRZN1wA6WkB+WOITupNOdgAAAAAAAHSThgNXV199dfz2t7+NffbZZ9gvftBBB8VBBx3U8HZbbLFFvOIVrxj268P6Crb6EQAAAAAAAAAAHdbwkoJbb711jB07th21pLbbbrvFlltuGe95z3vitttuG/S5PT09sXTp0povAACGp5GQsuZ1AAAAAAAAdJOGA1fnnHNO/J//83/iiSeeaEc9g9pyyy3j/PPPj1/+8pfxy1/+MiZNmhT77bdf3H333QNuM3Xq1Bg/fnz/16RJkzpYMUVgDhgAAAAAAAAAgLQaXlLwLW95S6xatSpe97rXxcte9rIYNWpUze//9re/tay49e2www6xww479P+89957x2OPPRbnnntuXHjhhXW3Oe200+Lkk0/u/3np0qVCVwA5JQAJ3cnYBgAAAAAAoJs0HLg6+uij46mnnoqvf/3rMWHChKhUGllQpvXe9ra3xaxZswb8/ejRo2P06NEdrAgAgEpDiw4CAAAAAABAcTQcuJo9e3bcfvvtseuuu7ajnobNmTMnttxyy6zLoMCSRN8NyJIhCMXUSOa+CPfa/FcIAAAAAABAXjQcuHrDG94QL774YktefPny5fHoo4/2/zx37tyYM2dObLbZZvHqV786TjvttHjqqafiggsuiIiI73znOzF58uR405veFKtWrYqf/OQncdNNN8X111/fknoAyJjEA9BBBciBAQAAAAAAkEMNB66+8Y1vxCmnnBL//u//HjvvvHOMGjWq5vfjxo1Lva8777wz3vnOd/b/fPLJJ0dExEc+8pGYNm1aLFiwIObNm9f/+9WrV8cpp5wSTz31VLzsZS+LXXbZJW644YaafcBgsl4CEwC6hSUDAQAAAAAAKKuGA1cHHnhgRES8+93vrnk8SZKoVCrR29ubel/77bffoEvMTJs2rebnz3/+8/H5z38+fbGQguYWANB61Rln91oAAAAAAAC6ScOBq9/97nftqANyQQMsyFYilgEAAAAAAABAzjUcuHrHO97RjjogFwZpuAYANMn9FQAAAAAAgG7ScODqlltuGfT3++67b9PFQBZMAkN+GI8AAAAAAAAA5F3Dgav99ttvg8cqVeuw9fb2DqsgyJIlBSFbAldQHA3dM41tAAAAAAAAusiIRjd4/vnna74WL14c1157bbz1rW+N66+/vh01AtDF5DCArCRVV6BE4hMAAAAAAICUGu5wNX78+A0ee8973hMbb7xxnHzyyXHXXXe1pDDolETcA3LDaITu5F4LAAAAAABAN2m4w9VAJkyYEA899FCrdgdACekwAwAAAAAAAEDeNdzh6t577635OUmSWLBgQXzjG9+I3XbbrVV1QVtUsi4AALqEeyoAAAAAAABl1XDgarfddotKpbJBF5K99torfvrTn7asMGi3Nb19MWqjEaGhDuSH4Qj51kgXukpVIsu9FgAAAAAAgG7ScOBq7ty5NT+PGDEiNt9889hkk01aVhR0wpSpN8UfvvjurMsAqghlQHFUtLgCAAAAAACgpBoOXL3mNa9pRx3Qcc8u74nlq9fGxhuNyLoUACiEZkORspQAAAAAAAB0k1SBq+9973upd/i///f/broY6DTNOSBvxDIgz7pthFYHyLrt2AAAAAAAAGifVIGrc889N9XOKpWKwBWFUllvPSTLI0HnJVWJB0sKQr4lTQ7SZrcDAAAAAACAPEoVuJo7d26764BcMB8M2TIEId9qx+jgKeWKPpIAAAAAAAB0qRHD2ThJEh0LKDRTwQDQfv5rEQAAAAAAgG7SVODqggsuiJ133jnGjBkTY8aMiV122SUuvPDCVtcGbVep6GoFeWI8Qr4ZowAAAAAAAJByScFq3/72t+P000+PE044IfbZZ5+IiJg1a1Z88pOfjGeffTY++9nPtrxIaJf1lzuqaHkFmUr0wYFcM0YBAAAAAACgicDV97///TjvvPPi2GOP7X/s/e9/f7zpTW+KM844Q+CKQtO5AwAGVn2fbCSk7P4KAAAAAABAN2l4ScEFCxbE3nvvvcHje++9dyxYsKAlRUHb1Jkc1q0D8kMoA7qH+ysAAAAAAADdquHA1XbbbReXXXbZBo9feuml8frXv74lRUGnrD8ZbElByJZ4BhRHI7fMvIavakKe+SwRAAAAAACAHEq9pOD9998fO+20U3z1q1+NI488Mm655ZbYZ599IiLitttuixtvvLFuEAvy5Lnlq7MuAViPjAMUhy50AAAAAAAA0ECHq1122SX23HPPePbZZ+Omm26KV73qVXHllVfGlVdeGa961aviD3/4Q/zP//k/21krDNvldz25wWMmjyE/EgMScq3pTlWGNgAAAAAAAF0kdYerm2++OX72s5/FqaeeGn19ffGBD3wgzj333Nh3333bWR+0lWwHAKTXyH3TPRYAAAAAAIBulbrD1dvf/vb46U9/GgsWLIjvf//78fjjj8c73/nO2H777eOb3/xmLFy4sJ11AlACAhqQb80OUUMbAAAAAACAbpI6cLXOy1/+8jjuuOPi5ptvjoceeig++MEPxg9+8IN49atfHe9///vbUSO0lUlgALKyem1fzH702ehZ25t1KQ2rVCpZlwAAAAAAAACZaDhwVW277baLL37xi/HlL385xo4dG7/5zW9aVRd0hLAV5EtiVFIyX7nq/vjwT34fp/3qvqxLSSXRhg4AAAAAAACaD1zdcsst8dGPfjQmTpwYn/vc5+Lwww+P2267rZW1AVAyshyUzSV/nB8REb+6+6mMK0mn6SUFczq2c1oWAAAAAAAAOTeykSc//fTTMW3atJg2bVo8+uijsffee8f3vve9OPLII+PlL395u2qEttKtAwDS6eZbpg57AAAAAAAApJU6cHXQQQfFDTfcEK961avi2GOPjeOPPz522GGHdtYGbbd+2KoSlYwqgfKqHobdHOaArlA1Rhu5YwozAQAAAAAA0E1SB65GjRoVl19+ebzvfe+LjTbaqJ01QVuk6WRlQhiyZQQCAAAAAAAAkHepA1e//vWv21kHtN3q3r66jwt4AEA6zQaTda8DAAAAAACgm4zIugDolNVrNwxcrT//a0lByFaaTnRAdhoZooYzAAAAAAAA3UrgitLoqRO4AvJFPgPyrXqMVhrIKBvbAAAAAAAAdBOBK0qjXoerCB04ACCtbutC123HAwAAAAAAQGcIXFEadZcUNM8K+WJMQq412+EKAAAAAAAAuonAFaVhSUHIv0TiCrpG9XguQiepApQIAAAAAABATghcURoDLSko3wFZqw5lZFgGtNm9T74Q/3bV/fHCytVZl9K06jFqvAIAAAAAAFBWI7MuADpldW/vhg+aLAagQ97/n7dFRMSyVWvj20ftlm0xTWq2C51wFgAAAAAAAN1EhytKo2eNJQUh72QyKIOHFy/LuoTm6XAFAAAAAAAAAleUR09v/cBVs906gNYT4IB8a2SIGs8AAAAAAAB0K4ErSqNeh6v1w1aVSqeqAYBik6cCAAAAAACgrASuKI3VA3S4qqYbB2RLxznIt6RmScH04zWv99eclgUAAAAAAEDOCVxRGqvXDrCkoNlWyA3jEfJNKBIAAAAAAAAEriiRnrW9Gzy2frjDkoIAMLCaDldDPbetlbSewCcAAAAAAABpCVxRGgN1uAKy1UiAA8hWs2NUZywAAAAAAAC6icAVpTHgkoIdrgMYhBYzUBiGKwAAAAAAAGUlcEVp9NQJXJkrhnwxJiHfkiZTVnkMZ63t7YvfPbg46zIAAAAAAAAoIIErcq/Zyd31re21pCAADEftLTmHKaoG/PS2uXHN/QuzLgMAAAAAAIACErgi91rVFaOv2PPCUAp57IIDNKc6MJ3Hof3//rQg6xIAAAAAAAAoKIErcq+vRQmMpM50b5IkLeugBQyf8Qj5Vj1EDVcAAAAAAADKSuCK3GtVZyodrgAgG0UIU+a/QgAAAAAAAPJiZNYFwFBa1eGq3n5ueeSZ+MY1D7Zk/8DwCTxAvlV3iyz6eK3X+RIAAAAAAADSELiiPOrMq3720j91vg6gRvXQLEATHCi1RsZoMsD3AAAAAAAAUHSWFCT32tnhan3CHgAwsG4KSBa9fgAAAAAAALIjcEXu9bVoQrQdE6s9a3ujr1UFArrgQM4lUkoAAAAAAAAgcEX+ta7DVUt20295z9rY5Yzr4wPnz27tjqHEhDmgOJIGIpKGNgAAAAAAAN1E4IrcS/pas59WBbfWmf3os9Gzti/umfdCS/cLAHnVyJ007yGrvNcHAAAAAABAfglckXutDkoNppFuHZVKpY2VAFAmRbmlVN+SG7s9SzcBAAAAAADQPQSuyL3WLSnY2snegsyNQ6HoOENZFeee0j2DdP0jsaQpAAAAAAAAaQlckXt9LZr/bPU86gijB1qukS5z0E2K0jWxpsNVk9sBAAAAAABA0YmMkHut6jjR+g5XxZgch7wTxIAidbhqhMENAAAAAABAdxK4IvdaNV2bplOW4AdkyxiEfKseoo0Eog1tAAAAAAAAuonAFbnXus5ULe5w1Z3tSCBTQhmU1dq+JOb/bWXWZQypm0KRreqgCQAAAAAAQPkIXJF7aTpTpdpPX2v2s05F4gqAFnr72b+Le598IesyBpWIRQIAAAAAAIDAFfnX16LEVasnicWtoPU0nKHsfnPfgqxLGFT1GB1qvDbyXAAAAAAAACgSgStyr1WTtGlyW428lgZX0Hq651AGlUEiu4P9DgAAAAAAAMgHgStyr69FiatW7Wcdk+IANGOwYGHew7w1XasaCEgWIUyZ/woBAAAAAADIC4Ercq9lQakWz6TmfVIcisiyY5Rd3m8tRQhOpeV6AwAAAAAAQLMErsi9NEsBpttPqztcAa3QTQEOGK68h3lrOlw1MHSFmwAAAAAAAOgmAlfkXtKiWdo0e2nolXI+KQ5F1KrxDkXVTcvVGs0AAAAAAAB0K4Ercq9VE7at6pS1TvWkuJAIAGkNFqrKe4erakXvcKW7HgAAAAAAAM0SuCL3WrUUYMuXFKyaFM/jRDIUkbFE2eU9b2WMAgAAAAAAgMAVBdDX16IdtbzDVdt2DaVlLFF6OW9xVd0VqujjVXgMAAAAAACAZglckXud7HDVyNKAlapJ8VZ3zwKgew22lF2+41bNLyNo+T4AAAAAAAC6icAVudeqLFOrM1GWFITWM5You5w3uKqJTTUSUi6CLjscAAAAAAAA2kjgitzrZIerRtQuKWiWFlrBWKIMKoP0sRrsd0UmzAQAAAAAAEA3Ebgi91oXuGrJbvrpcAWtYfzAS3Lf4apqwBZ96Ba9fgAAAAAAALIjcEXutS4oNfSOGnupl2bFBUagNYwlutWSF9ekel7O81YN3SfzvuRg3usDAAAAAAAgvwSuyL1WTYi2tcOVPhnQEkYS3erD/3VHquflv8NV9Q+ZlQEAAAAAAACZErgi91o1n9vqThYjKjpcAZDOA08vTfW8St4TV03eld0nAQAAAAAA6CYCV+ReX4taU7W8w1XNvs0kQ0sYS5Br1UNUd0cAAAAAAADKSuCK3GtVUCpVKKqB16pdUhBoBWOJsst9g6sG5H08570+AAAAAAAA8kvgitxr9VKA7VCAEqEQjCXKrhL5TlxVD9FGxmsxumEVoUYAAAAAAADyQOCK3Otoh6sGjNDiCoCSqV1SsOAKfwAAAAAAAABkReCK3GtVUKqdnXNaHeaCMqkNcBhLlNuIfDe4arrrpNskAAAAAAAA3UTgitxbF2Ya7tKCaUJRjYQ9NLiC1hPKoOwqeQ9cVX8/xHg1ngEAAAAAAOhWAlfk3treJC75w7x467/fEA88vaTp/bRqacJ6hhsGA4Bulse7ZB5rAgAAAAAAoBhGZl0ADOXjF9zZ//0pl/0prj1p3wyreUklXmpD0s4wF5SJoUTZVd9b8sgSoAAAAAAAAKDDFQXTO5xkUzs7XJl0hpbQLI6yy/+Sgs0N0jx2gsxjTQAAAAAAABSDwBWlkWaSuJG515r9mbMFoAyqb33ufQAAAAAAAJSUwBWFkte5XUsKQmvoFkfZVXLe4qqREVq08SxABgAAAAAAQFoCVxTKcJb/aedEatEmlSG3DCVKLt9xq1qNha/yJ481AQAAAAAAUAwCV1Cl2clXXTGgedWBRUOJsst5gyv3OwAAAAAAAAiBKwpmOPO8rZ4jrp50Nv8MQCvkPG9V29GxgfRVHoNaeawJAAAAAACAYhC4olhyOjna15fTwqBghrNsKHSDSs5bXDU0RA1nAAAAAAAAupTAFaUhyAH5Z5hS7foHFsaf5r+QdRkdlfO8VU2GqrHhanADAAAAAADQPQSuKJR2LynYbNhDSATIm1VreuMD582O79zwcNalNOXhRcviny+8Kw79wW1Zl9JROc9bAQAAAAAAACFwBTW+eMV98eDCpQ1v1ydxBS1hJLXO5Xc9GXc98Xx854ZHsi6lKY8/uyLrErKR8xZX1d0iG7n15fE2max3xclhiQAAAAAAAOSUwBWFMpxlAdNuetIlcxrfd8NbAPXkMZRRVKvX9mVdAk3Id9xqvSUFhxiweR/OrjcAAAAAAAA0S+CKQunE3OiqNb0NbzOcIBgArJPzBlc1N2J3PgAAAAAAAMpK4IrSSDsx3NfEDLJJZ2heUhPgMJoot0rOe1xVj9FG7pdGNgAAAAAAAN1E4IpCGVYjqZQbNxP40OEKWsNQouxy3+GqinsfAAAAAAAAZSVwRaF0ovtN2vnjmq485pyBFpn/t5WxeNmqrMsgI3nPWzVyv8v7fTKPNQEAAAAAAFAMI7MuABoxnMnRtJs28xrmbIFWWLpqTbz97N9FRMTj3zg442rIQt47XOU9RAUAAAAAAACdoMMVhdKJyd1mlkjqK9Gsc29fEjf8eVE8u7wn61LoQmVfomzecyuzLoGMVXLe4yqp+T79eC372AYAAAAAAKC7CFxRGqmXCmzjvrvBz3//RHz8gjvjwO/cknUpdKESDSUopOrgVLfd+7rteAAAAAAAAGgfgStKI20njrTdqqr3V6ZJ2usfWBQREc8uX51xJdB5a3r74sp7nooFS17MuhS6VN6XFKw21K2v5j7Z3lIAAAAAAACgowSuKJROLEnUzEs0sqxS0RUpDEDx5D28+NNZc+OkS+fEu8+5OetS6FKVnF9ka5YUzPl4HYplDgEAAAAAAGiWwBWlYUlByL+8hxdvfviZiIhYubo340ogG9X3u7yPVwAAAAAAAGiXTANXt9xySxxyyCGx1VZbRaVSiSuvvHLIbWbOnBlvfvObY/To0bHddtvFtGnT2l4n+dGJqV0dLwaX9+4rAEU2IveX2OaW03VrBQAAAAAAoJtkGrhasWJF7LrrrvGDH/wg1fPnzp0bBx98cLzzne+MOXPmxEknnRQf//jH47rrrmtzpXTartuMb/k+U3e4auJ5ZZpIzn0WgEIr01giG88s64kjzpsdl9/1ZNal1JX3TGvtva/YA7bY1QMAAAAAAJClkVm++EEHHRQHHXRQ6ueff/75MXny5DjnnHMiIuKNb3xjzJo1K84999w44IAD2lUmGRg9aqO6jw9nbjftpk0tKViiadu8hwEotvKMJLLyH9c9FHc+8Xzc+cTzccQe22RdTqENdU+2/CAAAAAAAADdKtMOV426/fbbY//996957IADDojbb799wG16enpi6dKlNV8UVycmbPuaSHUVvMlHQ+StgCJb1rMm6xIGDa6OyHmqNRng+yIq070bAAAAAACA1ipU4GrhwoUxYcKEmscmTJgQS5cujRdffLHuNlOnTo3x48f3f02aNKkTpdImw+pwlXLjZl7DnC20hgAEZVDk87zp5XQLcMy6cAEAAAAAAJBWoQJXzTjttNNiyZIl/V/z58/PuiSGoRNToamDWW2uI68qOe++QtGVdWRtKO21CDqpOpQkoAQAAAAAAEBZjcy6gEZMnDgxFi1aVPPYokWLYty4cTFmzJi624wePTpGjx7difJopQHmcDsRQGjmFcoUjBC3op3yPpTkDTunrOHOvB93Ix2uumn5QQAAAAAAAKhWqA5XU6ZMiRtvvLHmsRkzZsSUKVMyqohO6+vAjK0lBQeX8ywABZT3kFVWyv6+lCnIWlRF/4R06AIAAAAAAKBZmQauli9fHnPmzIk5c+ZERMTcuXNjzpw5MW/evIj4+3KAxx57bP/zP/nJT8Zf//rX+PznPx8PPvhg/PCHP4zLLrssPvvZz2ZRPhnoHUbiKu3cfTOT/OXKBUhc0T7lGkuUVZGDqzVdqwo+YAtePgAAAAAAABnKNHB15513xu677x677757REScfPLJsfvuu8dXvvKViIhYsGBBf/gqImLy5Mnxm9/8JmbMmBG77rprnHPOOfGTn/wkDjjggEzqp/NWrelteoI3bSeLtJmu2jrM2kIr6DhD2eU9xFRdXyOl5vywAAAAAAAAoCEjs3zx/fbbb9CJxWnTptXd5p577mljVeRZz9q+OPanf4gLP7Zn216jmcBHmSaSi9yZBYqkRJcVCmqo+2Xew2MAAAAAAADQrEw7XMFABpvEvfWRZ5vbZ+rOVU3su/FNCkveinaSz2CdShenO9ed50UMJFWX3FCHq1LdKQEAAAAAAOh2AlewnqYCVyWaR+7iDAQ5UKKhBIW8d1QHpwpYfo316y/i5wEAAAAAAEA2BK4ojbTzqM0tKVieWdqKHlfQEUW5rjy7vCe+/tu/xGPPLM+6lMJYF1wtxic8sIY6XBX9YAEAAAAAAKCKwBWlkTa8kHrpwQG+70ZLVq6JP81/IesyKAGhjOL57KVz4se3/DXe971ZWZdSOH0FPOFrlhQc4u6X96Mr4NsPAAAAAABATozMugCoJ8tJ0GYmwLt90na///hdPL9yTVxw/NssKUjL1S5Rlu/B1MkOb/l+J14yZ94LERHx4prebAspoHr3jrzfT5Im08Y5PywAAAAAAABoiA5XlEb6JQWb2Xd3TyU/v3JNRETc8JdFXRm4emTRsrjpwUVZl0EBdPtYz5OiLKk4HEU8n8rU3REAAAAAAAAGosMVrKepOf6SzDr3JUlHO/x0ynvOvSUiIq769D6x66RXZFtM2ZVkLHVCp8KRPrLm1e1wlfN3tDoI19eX71qHVvT6AQAAAAAAyIoOV5RHi+dVqyfKyzJlmyQRXZi36vfQomVZl1B6eR9LHV1ScJhvRtEbRFW6sZ3eeor+GQ1ZfvV9sugHCwAAAAAAAFUErsildkzLtnOqtyzzyF2et4qNShDwyDuhDMok792s6qlZUrB45dcoev0AAAAAAABkR+AKWiCJJJ564cX45V1PxprevqzLaZtun5zeaITAFdA5dZcUzPt1tqa7Y/pi835YEcWoEQAAAAAAgHwYmXUB0Cnt7JyTJBHv/I+ZsXptX/xtxer4xL6va9trZSlJkq5e5quLD60wBB5eUsTuRzSmiJ9w9XmZ+3AYAAAAAAAAtIkOV9C0pOa71Wv/3tlq9mPPZlRP+yVJdy8pOELiKnMCHK3jdM6/vgKe8E2XnMNDzWFJAAAAAAAAFITAFaXRzonV6u5ZIzfq3mGVRNLVIQ5LCmajgJmTjhju++J9zb9CLilYZajOkbq0AQAAAAAA0K26NxlCobVz+b92qK52ZBeHdvp0uKLNijXyG9PXlxTu2pZGNx5TxxTwrUsG+H7o7fJ3sM5dAAAAAAAAmiVwRWm0dV61at/d3OEqIqLSxaGkLs7KFUa3BiBWremNd50zM/7153dnXQo5kscQ0lCqh2gRl0QEAAAAAACAVhiZdQHQKa2e2K6eZ67e96guTu0kXd7hypKCtMusR56Nx59bGY8/tzLrUsiRvnpLCna+jIZU3+/krQAAAAAAACir7m7FAx1SPenczaGdbuw+1FeVeBjRxZ9dUdQ7w1av7et4Ha2WRWO4Lm5G1zWKeE2tDRs38NwCHGoRPw8AAAAAAACyIXBFLrVjyrOd86hJSZYUTCK6rsVVb9WHt5GESvbWG6fnzXwstv/yNXHHX5/Lph6GJKLSvHrvXZFCPwUqta6Clw8AAAAAAECGujcZAh1UPWk7aqPuDe0kSRKVLktc9VZ3uBK4ytz6S39+89oHIyLii7+6L4tyNtDsKdLMdkUPszC0vgJ+yMkgPw26XQ4PNY81AQAAAAAAUAwCV5RGqydWq3dX3ZGkq5cUjO5bpqz6vBjhisgQmr2OZBFU7KYwSZG6PjWkiIdV9Vl068cCAAAAAAAAQxEvgBao7XDVvcOqL+m6FQUtKZgDteHFzMpor2Y6XBUyjUMj6i4p2ML93/DnRfGJC+6Mv61Y3bJ9NjJeq3/vbAYAAAAAAKCbjMy6AKinaKGL6npHdnOHqyTpug5XNUsKdvFnVxTVY2nx0lUv/ZCTj6bd538r999NYzVJin08A3Xoave97uMX3BkREa982V/i7CN2bck+a0NUBbtZAwAAAAAAQIt0byseWE97l6Qqz5KC3aavOnDVvR9dIR1+3uysS2iZtKdW0cKmnbZo6ar42tV/jrnPrsi6lIZc/If5dR/v69AHvnhZT1v220j5eVwWMo81AZTd8ytWuz4DAAAAAIUgcAUtUD0n0M2ZnSRJotJlR1i9pOCIIrfQ6RLVHXOefP7F/u+L/slUmji3zDW+ZN1b8amL7or/O2tuHP7D2zKtp1EX3fFE3cfrfsQd/twbndSufn6fcxSAFvrdg4tj96/NiC9ecX/WpQAAAAAADEngikJq5l89t3peuHZZpXIo+rJe9fRJDOSKkBGDuWf+CxER8fzKNdkW0qCBOlll3cFj9dq+OOi7t8bJl85JvU1S8/3g9RvOADTiP65/KCIiLv7DvIwrAQAAAAAYmsAVuTTUJG0zGRlBjuH7e+CquxJXvU4MOqCZUVOUM7MTQyjrYFK71DusoUJMrXTbo8/GgwuXxa/ueSr1Nklt4ir9dumf2jF5rAmgzLr0dg8AAAAAdCmBKwopb5PvOSunbZJIYkR35a2iV4erXBno0+i2oN9ASnKYTSvq2zNwh6vOvP5Ar9NMuKvJvBUAAAAAAAB0FYErCqmZSd52dg2p3nc3T0D3JREjqhIheQu+NaOvL+sKqNYFp1RdaYNU3Xr8w7XubSlq8G6gXGcnu1nVUxlmhK2Re0Auz+081gRQYi7LAAAAAECRCFxRSHmYuK2eaM5DPZ2QJBEbVbW46obmUNVLCnbB4RRSmtBGMWM2L6kOtqQNqXRDoLHVWtGRbrgho2Y00uEq7x970sA10zkMQCPcNwAAAACAIhG4opAGmrweTDv/fl+eqYGkpsNVNyzH1w3H0F268/Oobsw02LWooA2c2mL9t+LbMx7OpI5WGHhJv4wN83xr7L6a+dECAAAAAABAywhckU9tSEe1c6q3LP8a++9LClb/XPzjLstnVxTd+nFU51oGO8RuPf5mVL8VSRLxvRsfyayW4RroOtOpa2grX6W65KKfrkWvHwAAAAAAgOwIXFFIQgnZGTGiyzpclXBpyDwb6CPops5PaUM2Tsf2SDJ4Zwe6VNZdUrC9pQxb9fvXSGDV9RWAobhXAAAAAABFInBFITUzYd7qP+Cv332lDJIkqQm+9HbBgXdDaIxiyeuSgkmSxDevfTCuuW9BY9t1ICKURUiqlQauP9vjGu7pVvRbwPqBsaIfDwAAAAAAAJ0zMusCoBl5mxQtehggrb4kYqOqREhfF4SV+vqyroBqXbvEY1WyJe31otNvxQ1/WRznzXwsIiIe/8bBnX3xLjfQdaZTn3Erx1XtkoKD77dLRzMAAAAAAADocEU+DTVJm3ZJrsb22rxuy4isWtMbx/70D/F/Z82teTyJ2g483dAdqhu6dHWTbv00KlWJq7yecouWrsq6hBrV3Zfy+p6lNdA9q94ltJPHWmmipVqz5RX8IwSgA8ryj1gAAAAAgO4gcEUh5e1P8TUdP/JWXBN+cdeTccvDz8TXrv5zzePrd0nphrBSbWis+MfTrSrDXvwsW9W5lsGGTRcMKeoY6HMt4sRyt93vAAAAAAAAoBkCVxRSM5O8rZ4Yrl1Wqbu8uHrtgL+rPu5uWI6vuW5ptFJN5K0EH0fqkE0J3ouyGOg6U+/hToawmokxVtfXyHjN49jOYUkApZbHewUAAAAAwEAEriimAf4Y//CiZXH6lffH4jpLY7Xz7/frd34quoG6Ca0fGui+DldkrVs/jbTL4zWxwlvLtPq97+tL4p9+8vv47KVzWrzn4cmiW9pAl5luD3zm/fDyXh8AAAAAAAD5JXBFLg01CTrQJPVB3701LrzjiTipwxP83TZnO1DoI0lqj7WvC8JK1cdg8j2/sgwitUKl6gAGC9kU8RwcqOYHFy6LWY8+G1fc81RnC8qhgUK5Rf+8n13eE6vW9KbbruvulAC0mjsFAAAAAFAkAlcU0kB/jF/XrejPC5ZuuE07Z7ZLMjuQJLWT7d3QHaobunR1k7x3i6u0IPmV9gg7HlBp8Xvfyu5NOT8thrR++YOdRZ081uGeznc+8Xzse/bvWlMMAKWX9/8OBAAAAACoJnBFIQ31x/gRHWiHUx2G6LbOHQOFSvqSpOZYuyGs1AWZMYbQysm7ZvdVPaTyuqTgYFb0rI1HFy/PuozCWj98tu6nIl5C1x8Di5f1pNyuHdW0VrfdywEAAAAAAGgfgSsKaagp0RF1QgutmEZdtHRVvO/7t8alf5xX83h1aKcbJmwHynwk/f/n77ptSUGy1+pQxh8f/1u85awb4v/96enW7ng4Uh5jngIq7zpnZuz/7ZtjzvwXUm/TyvqLfl0d6DrTyi5ggxnoZSqD9tpqbF8DPLvh/XdS0c8rgG7jqgwAAAAAFInAFbk01CTo0JPUG04it2Je+xvXPBj3P7U0/s8v72v5vvNkwC476x3n2i4IK1Uvi1j8o2F9x0/7Yzy3YnWcePE9Ldlfs0sKVm/VqZBNKy1a+vcuRtc9sDD1NjVdAAt4zK000OHXe7hb36luPS4AWsjNAgAAAAAoEIErimmIP8bX63DVCitXr637eHWA4r9unRuLlq5qTwEdMnDeqjYK19sNgauSB0HyZqCwZbNBp7ycozVLCmZXxrA1+34Od5gVfZgOFLIrYhCteBUPrIBvPwAAAAAAADkhcEUhDb2kYL0OV8OfWR1o+aXqPa9e2xcf/q87hv1aWRoo3NKX1L6PRezUsz5LCmav+jRq9SnVpuxlE16qJO21qNNnZprXW9tb/PGSxTJy679iZYDH2/f6rXulLrjsA5BTbjEAAAAAQJEIXJFrr97sZXUfH2rCt10drmpySDUhkdqCHntmRXsK6JCBmgklSVLz3uele9Bw6HDV3ZrtjNVORT7j1vb1pX5uTZBumK9b5PcsosEOVx28JtV0XksdBExfXzLIfRIA1udeAQAAAAAUicAVufbVQ99U9/GhOivVC1m04s/3AweRWrDzAlj/MLuhw1V1aKwLDqfwurfD1UsGGzdZnoNpXnttnZDlQJtVP56nCdSBOhW200CHn/XbUpMhTllL1jW3UhcdCgAAAAAAAB0mcEUuDTWhO9Qkad1gVAtmVgeaqO+G4FG1geIIfUnt29ibvtlNbnXbZ1d0LV/uLTeJq8bbPeUppLTO2iYHff6OpLPWv84k6/1vvd91WtrXLftnCUD7uMcAAAAAAEUicEWuDbQc2FBBhBEtXkbsr88sj8eeWT5geCOHuYjhGeT967olBbsgNFYGzY7ovOSt0i6vl8MVEGvU63A1kFYGxhrZV29fErMffTaW96xt2esP10BvW6fuHQO+ThNLCnaV9Q65jG8BAAAAAAAAzRmZdQHQjKEmRUfUCS00O4/as7Y33nXOzRER8Z4dJ9TdX7d1Sar3/kVERJLUdCDqhuPuq1lSsPjHU3QtX1IwhwmmwY4xbTCrHdKc/42ELGuXFGyioCb9+Ja/xjevfTD2eM0r45ef2rtzLzyI9d/bdWdlIa+hDdSc1TkAQDG5VwAAAAAARaLDFYU01B/jWxmyWLbqpS4py1flp2NKOw28dGIXdrgys5MrAzbiyV9uqiHdEtBspMNVteEuFdnI1hf/YV5ERNz1xPPDes1WaqTDVVanhyUFAchay5eWBgAAAABoI4ErcmmoCec1fYOvA1cvnNFs96LqzUYMMGKKHKCoZ6Bwy/qTIN0QVuq2z45arQ5qtWJ3eT3j0tS1tt4anDk7oCIFQfM0sZz2UtjsJTNPx7pOHmsCAAAAAACgGASuyLWBwg09awYPXI0YJGXxnx/evel6Btpvt2V2BllRsEZfgYINA+mGYyi++uvoVQ+3ZoNTeWmMVbNUYMoLRh6vK2t7G1hOLqn/fTMa2X5NvVBYTnXqMx7odaq7GaYNHwkpAdAuefxvHwAAAACAgQhckXv1ghY9a3sH36bOY+v+fr/L1q9o6PWrJ5erlyqsnhAoS2YnSWrDIkXqJDOQ6mMo/tEUX/V426gF7alaubzocFSPm7xOJqZ5pxpbUjCbAy3Sdan+koKdq796eLTjZfN6rq+T9/oAysZ1GQAAAAAoEoErcq9e6KJnbV/86u4n4+e/f6LuNvU6UTX9B/zqJQVTLrVXdANlVPqS2iPthuX4GmjYQwfULuHZgsDVsPfQeoMNm1YOqUaPPc1LNxtmGvZxNbB9Y6GwbBXx3tH0koIptkuSJD554V1xxq8faO5FAAAAAAAAoENGZl0A1FM9LztiRGWDFlIvrumNky/7U0RE7P/GCTFh3CY1vx+sqU2jDW+qXzntUntFV0kZ1SjQyl0DyvOSgitXr41RG42IURuVMxtbnbdKe06uLycNrmquI51auq0dZ3YRQpZF73DVltdp4dnQzpL/vGBpXPvAwoiIOOP9b2rjKwEAAAAAAMDwlHMWn8KoVOp3lepZ89KSgkteXLPB7+t2uGpymrim405e0hvtNlAnr6T2/egtQPhiKL05Xeptec/a2PEr18U7zv5d1qV0VPVH0IolBfPY4ypP51m1Vta1trcv7ntyyUv77mAnpzUFSoLWe1eyOj3Sfv7NLoOYZv9rMm45mNexCVAWnVxWFwAAAABguHS4IvfqhZxWrXlpQn312g0n10e0MEpYHRSoVNVS/XieuyQ1Y6CIyt+XFOyu485rN5w5816IiIinl6zKtpAOq55oqx77zWav8pKRrJ4/HKxLVE0wKZ+nZir/9usH4ue/n9f/83DnTxsJbOV1TNeT9cRy9fAYTue1JGnNWOt0B7XinCkAAAAAAADkjQ5X5F69wFXP2pc6XK2tM7let8PV//+0NJPCK1evTV9gdN+kbWWANymJ2uBEvfe+aPIaGutkR6C8GlGvvV2DcpK3qvk88/rJtrKu6rDV+hYuWRWnXPanmg5YrVSk61LdDlcZlT+c1x0oKJX38z7rwBsAtVyVAQAAAIAiEbgi9+plf6o7XNVbPqpeyKKRP+A/t3z1S9tVbThQWKvTXTnarabrSc2Se7UxoLyGlRqR12URc1pW21UfdgvyVrnpcFWtU59tpw49TTiw+hknXXpP/PLuJ+OQ/5yV/jWS1pwPudOhc2Ggc662a2PanW34UJpbwfdvemTIgFP1rzsRhirpZRYgt8r6378AAAAAQDEJXJFL1ROt9ebYV615qcPVmjpLCg7UoWmo39Xbf5q/+3fb5ED1W1QzAb7e8/IaVmpEdWgsT12lui3EN5jakMVL32/Ukg5XrU3pNB3gSgb8ofZpLVxRsHr7rDv5VL/+o4uXN7WPVpwPeZP1Naf2Wp92ScF6jw297RPPrYxbH3l28H3XBHxTlTMsJbrMAgAAAAAA0GICV+RaJSp1lxWr6XBVd0nBOjtrYGI1TbeOTnfi6KTqSfi+9SbAqw+1tws6XOX1EHJaVkfVWxp0fUOdg63ucNWKod7qc+6RRcviqjlPDfs61M7rWDN7rgkDRfOBq0cWLYt7n3yhqW3brd5bnvexX+88SXvqLF7Wk/51Uj8TgG6RdRAZAAAAAKARI7MuAIayUZ3ExKq1L3WgWltnScHBghpppuyrQxxpQgjdNjVQ3RVowy45Lz3SDV2YctulK6dltVvtkoIvnYf1xu2Tz6+Mg75zaxz11knx5fftWHd/eemJVDuOUm6T8nnvOfeWiIjYdPTIePcbJwy4rzwur9iIeveCNNa9P3ef/p7Y7OUbt7KkrpL2klPvvBzoXrD+w0Nl5mqWrE2S2Cg3IxgAAAAAAABq6XBF7tVbArCnusNVncBVvXn5Rv7F9PpdndaZ8edFQz6/GwzY4Sq6sMNVTo+htP/Cv+oEG6qj0Q9+91gs61kbP5k1d8DnpFlCtBNqlwocZEnBYbzGvU8uGcbW6TR7qRto2cj02yfDXlJw4ZJVw9o+jYv/MC8+cN7s+NuK1ame36lbR7uXxk277VBd64Z7nqTx2DPLY95zK+u/fnteEoCUuuz/pQIAAAAAupzAFblXb469p6rD1ereDf8yX6lU4sXVvfFM1fJF6/6AnyZ/0egf+7t5cqD62NYPlnVD4KrmGHJ0ON18Tg2m+rBrxmqdgbvxRvkIUzWqU59t9buT+enUVMiq9ueRGw3vP1k6kb077Vf3xV1PPB/fveHhVM+v97Z0conamrckbee1Oo+lDR0P9RkkNQHf1r8Py3vWxrvPuTn2/dbvchu2BSgzV2YAAAAAoEgErsi1SqX+BO39Ty/t/763r96SghF7Tb0x3vrvN8TipbVdTSoplijqHaDD1UC6bd62uivQ+sc/WACriPK6pGC3nVPNGKqj0cYjO38Laza0k6RcirOVgZNuO4WG6o5UTyfDS9WW9/QO/aTIrr560p5v9ZcUTPcaQ3a4GuJ1hqs6hL3WRRYAAAAAAIBhELgi9+pN0P5p/gv939eblB05YkQseXFNRET84fG//f15DbxmX4rQQ83EcJdFG6rf8V//6an+75Ok9ljrrOZY17znVtZd+jEPqruczH++/jJTWchTEKOTqg97qHDGqBQdj3KyomCNony0jyxaFv9y4Z3x56qAaz1pjqf6upH2M6l+XhIRI5tYUjCr9zp1eKnNdQz1QjXvceoOV3WeOMC26z88dIerxuv5/9g76zhJivv9PzNr5wKHuwQIEtwJECAQIkRIQhISAvmGKJEfUQKEIAnu7hCc4BxwB+fu7r57vnvrtzrSvz92e6a6uqq6qqd7pmf2886L3OxMd3V1d3V1yVPPxwS2CJWCYJggCKLUoKqZIAiCIAiCIAiCIAiCIIhiggRXROTx42pSzoQa48Pe6YUUZN1odLbXzlpRwF6jv729OPPZsswdrsavqMXZd4/H5c/MDDKLgcE6XLHnWmhKrEhpw4o5WHGE6LEtJsFVPuoI1SH8CPh+8uwsjF66Hd9+bKr/TGWOL/6suw/g7XgmTIP5HJWywFKM7w6xw5VmSEEPh0n2+ZeJ1hraunHu3ePxgGbYRpa4wr2RIAiCiAJUORMEQRAEQRAEQRAEQRAEUTyQ4IqIJOxEqIkjhg3rhPKH1xf0bqc/gM+aMensV2puRB3d4nBYluWcAufFbCJenlENAJi1viGIrAVORI23+pQYQHaqXmJLnZCCOiFE84FuqLSwQ6qp4I+3rTcca1cy94ck11OxLJ+Cq8JZXAW9YejkkhNdwZXnLWSSeX/BFuEmT05aiw317XhgzGrN3MkOFZ1rTxAEQRAEQRAEQRAEQRAEQRAEQRQfJLgiIk0M3pPsoilT0T72djpT9mlDhyudbYqJv7y1SPg9f5o6gquoX5p0ZG9eVPMVLqxug32ORdqryiJyuGIJLZQZly576oUuTau2txrvw+fZj+CKfbxt8V2UhDaiopBfjRjr+OT/wLp7xjweSDad694ROw6mUv7zGY/L3S8JgiCIwtOXFhwQBEEQBEEQBEEQBEEQBFH8kOCKiDyehhiCkfnRS7f7TxC8IEI88s8etxQmBz5atBVzq9UuVH5CCkadVETPoa9qAdjb4RX+q6LM+2GOit7KUV/o7hNOVhTH83dEnb2ufnGOr7Szx7C83ZEk+9nEYsDopdvw8eJtOeVF77hqFm5qRiqdP+mXzpG0y6XgYZS9C/htve5h2NUxe/i+WscSBEFEGaqaCYIgCIIgCIIgCIIgCIIoJkhwRUQer7Bi+pPE+sdMMxG09Byuint6YMW2Fvz21Xm49PHpyu3SluWYuC8Fh5CoOlwVeZEKhDjzhhJdjsryssznqN5HESonoVK9761dSeN9+OtUHjdvsvDX85cvzTVOIyxmrquPwP02Fw6LNtPd1/t97p1QLq517L6i57DUwgMTBEHkymMT1uA7j01Fe7f5e5wgCIIgCIIgCIIgCIIgCKLUIcEVEUl4VxKtfTQnSmManjfpANyrZq6rx8x19f52zjM19e1a21mZ/+shqu5QJiQiKtSJUtizfMKedRnz8IsEVeWMw1V3Ku36HfAOYZYvvD3zgj2G65iGB/3n+0tyzU6wBHDR8lkSdN5HybQlfM4L9ezrHjeXMIhej2PYrxRW8FUKgmGCIIiwuWvUSsyracIrM2rycjwSvhIEQRAEQRAEQRAEQRAEUUyQ4IqINjFvRwx7jjjIyVNWcKXjXiXa5rKnZuCyp2agozsVWL4KDX+aqVTxT4okJUKdQtNX55vYibaYhzhCR0ATDbmVE93JxHxPOrKH++/0as/t02kLN7y3ONLClUI9R2E4L0YZXZfHKJ1vhIstQRBE5OhKlk5/hiAIgiAIgiAIgugbNLcnsLFBz2yAIAiCIPxCgisi8uiGIEoqZk9Z4UJcQ4Gh43Cl6x5TSiE4LMvpgVISDlcRFY3lO0xlR3cKL07bgM1NHXk9rooy5mEVXQ+2bpBer4AVV76TY7KnvrXB3Xc2r0G5JrHpTFhVi5dDdLzgXcH8nEPB3KI0DpvPnEnfYz6s10TXVLe+8tpOJ5VcXOssx3MYzbqfIAiiL0M1M0EQBEEQBEEQBBEUx97yKb541/hIzXkQBEEQpQcJrojIoxuCSBZSDHA6WehM1qaZpHQm7PMtjikUFpyT1KIwb659In5tkuloOlzlmzs+WY6bPliKrz44udBZycCKI4WCqzj7uziNoB2uTEqzZVnoTKR692NEnAHnKShM89XSEX0xqeWo+wuXDxmia16Mrly6efZ6ZYT9LmWfw1IQDBMEQZQaVDUTBEEQBEEQBEEQQbOgpqnQWSAIgiBKGBJcEZHn61/YS2u7pMKpyBGmTCMtHYcrR/qK33Jx44gC++3SP/O5FB2uVOWmLzF59Q4AQHNHIu/HdrrOZD/HPUMKejtcFfL5+9XLc3HEjaNctsUqoaLsWujw1KR1WFPbarZTDsR17AJzgD9/P9UNu0tHd/7ElTpZtSyr4IJUXadG2T7G+3o5XIUtuGKST1vA/rsMCPV4BEEQBEEQBEEQBEEQBEH0bTq6U7jjkxWYX9NY6KwQBEEQIUCCKyKSsJOivzznEDzx4xPk2/b+m1Q4XLFTuF4hCgEfgivFRsXgfqUSpTgEINzfikteNCQiehLOMhj9MhQUrKTPGTLQvS1bbC3JbQxaEmSS3uil2wEAb87Z6HqOwqArmcYF900S/qZThEyvVVkexWyW5e+6sc9Oa2f+xYRRQUsApnmFRWVJV3zr6XClUR0HVerSaStzzsMGVASUKkEQBJELfanNSxAEQRAEQRAEQRQXtS2duOj+SXhh6nqj/R4dvwZPTFyLbz82LaScEQRBEIWEBFdEpIkhhoqyOL5y9F4ok7ip2OPyqglfh+hJY7aWnRSWCqY0nWh0wu5FGYcjCHcuxX5uAJCM6Dl4zTft7Eri/QWbS1pEEvMKKRjTcbgKPFs5E9W5RNNslflsQeTz9B3HymNZ0J0wFobnCzgvusfPpVzqCou9tgvbNZFNPW1ZmXOOYDVBEATRJ4loE4kgCIIgCIIgCIIoYnQXmnpx32ersHJ7K/714TKj/VZtz19UCoIgCCL/kOCKKBpkE6J2Y0k1T+vQW2kJrhh3IY28TVpVJ/2tFMLu2VhACYYUjKrDVfaz6DL/+c2F+MPrC3DNq/ODOWBEFAcyAYgwpKCHIAtwhh0sJE6HK0VIwTzkJSjK4mE3Idh62F/4PZnzWRRIpS3cPXplobORQf/qureUiW/5W+YluAo/pGA2/bSjXdBTTxTT80cQBEEQBEEQBEEQBEEQRP7oSkZ4sJkgCIIoGCS4IooGmVDKnjTVnSjVCynIfvZOeUtzp/Q3kVCEZ9b6Bpx793ilcKtQpJ1KEeeEdUTdoUxIpIrzHEYt3QYAmBjBMpMLsrshegxZMZWsKEbF4YrNXpCakvEragNLyzRffh2u8nlLWHFbPsV3OpfylZk12NzU4d434lVSLiEFvTYL+5Vice92crgiCIKIGBF/BxIEQRAEQRAEQRDFR1QWZRMEQRClCQmuiEgiGmuXNoos2+FKL6SgTtOKFRLlOvmd1hC9//DpGdhQ344rnpuV28F8oromrglq5jedSfaoz5skdW5QAWDLc9SvYViwpc1LuBi2M04u8FnTzao0mqllZeqoq16YnUPOckNHvCpC907xbmd+7nCEiwVmrKvP27Fkz4ejnslBNKVbjXo9xzoC5aBg3/NREWYSBEH0dSL82iYIgiAIgiAIgiCKlKBCCkZ5DoIgCIIoHCS4IiKNXvi/nn9NQgr++LT9PdL0noTWbaTpOGTlc5LZFNd5eoR5KzaSEXW46qttd9nzJhL3sWVT7nAVDSWFU0CnCCnocd8ty8J3n5iOCx+YZPT86ZQn045neQAhBedWN+h3VLnNtrd04py7x+PxCWt1d8kfDrGYOBft3ak8ZUYP/dsgCCmoubPXdlrp5PBIOwXE7L2JRj1BEAQRVfpqu5QgCIIgCIIgCIIofuZsaCx0FgiCIIgShgRXRNGjM1nPbhGPxbD/LgOU27M6hlznF3RDLUUV1bXQnWSPMomoOlwxV7svrZyQhd7zugayshhFGUUutzNtAXOrG7GmdifW79jp49gWLntyOq56fpavcsXuEoDeCpc+Ph0fLNzifVzBd3d+sgLV9e24c9QK+X6su2GBCoOpLjWoFVd6xwoGmfiPP5coVWWsY2NEdJkEQRB9nr7U5iUIgiAIgiAIgiDywwvTNgSSTlQWdxMEQRDRggRXRNGjM5ltOnjPhhpK5+jilOv+hcYZcsoszFsxEFG9lVNsVLhs5AWd51NU1vhwlyJkfaDNTR14aOxqNLR1a+UxV9jc6QoVRcIb57XS7+DZaW1q7MDM9Q0Yv7IOXcncCn8QDlcA8OHCrcLv+bPn/67b2eWZtkzAFzbFWE/mEupSV1jsVfa9kplb3YAnJ67TOpYwfe6+2MejoRKCIIhoUBxvTIIgCIIgCIIgCKIvQouECIIgCBHlhc4AQYgwabjYW6p2Yee79cIUsuG/cqPYHa54UQv7dyqiYiUTotpIjmau8oBEaOalWTG9jd9/Yjo2N3VgbnUjXvzZKWY7G2LB0hbQqcrjzR8uxfodbbnlRTP0qg7BLejxV9pbOpPeKTuuex6dozTEgPlElgM/10e0la6w2PM59sjDpY9P1zqONH3L+dk+Hi1OIwiCIAiCIAiCIAiCIAiCIAiCIEwhwRURSTJhfnS27Z1BVU7UsmGwNGZW0wFOlheDu4nqkvDis6gJCXIlqmfguO55yGRU9AayU73wyD2U+/lxuAKAaWt36GatN70ArpQPJyHLsvD81A3+DxlCGQq7XPLnz4vRWjoS3mnIFHwhk0s9GbVq1bIsXPPqfAzuV447Lv2C2OFKW3BV2JPjneayDldRqQEJgiCiSb6EqVF7BxIEQRAEQRAEQRAEQRAEQaigkIJEpHGIGyQD/fbAvNK5hZlmjcF7cjVleU/S64aii2rIOl0c8+g+JkGiPnFSaAGAjIhmK3RkDk9VFe7XlU64OK9nPX9x11nhovzmyn7pDshOLkiXp6Dc4fwm06whuCqQ3spBMYhuAfl92NjQgY8Wb8XrszcikUoLy5DMyZH/2qvMhC/iY0IKWtkzidvVQMDHb2zrxjWvzsOkVXXBJkwQBEEQBEEQBEEQBEEQBEEQBEEUHBJcEdHEYNJTRzDjDCnoLbBgJ2VlqesKdYo/pGA2/2nLcky2RzUcnwlRPQWnzi2imQybAOoBr8e9EL42fkSYHd2p4DOSI/kslT3h35zoOVwVBvaZjbLeylGfa2wjE4/p1qNe4rN81scW63AVkvDyPx8vx8hFW3HFc7NCSZ8gCKLU6LNtXoIgCIIgCIIgCIIgCIIgihISXBGRJBNSUGMO1OL+FW7DzOLGNdJMp50iI9VxPdPSmEHWyVOh4M2+oipQ8ktkTyfPIQWjguxUtzV34u25m9CdFKuVZDoOr0dLJ8RoELR2JjOfdW8nu117joIr0TFzLVehuxFxueaPl9RQMuU7NKcwDxFQXOmcu0xAyz4jaZHyDSYhBbU2Cw1nSMHsOYdVDWxp7ggnYYIgiBKlL7V5CYIgCIIgCIIgCIIgCIIofsoLnQGCEJGZBNXY1p5QV7ktsb/oOFmkWJGRJFlddyedyfZYLBbZGQZn2LbSW3ce0ctectdZF6fAL/vHmOW1GLO8FluaOvC78z/Xu62G25rH854vseNf3lqU+aysqyQ/5Sq4EqWf69McWEjBQFKRpB3g+fo9blTDlgLQCrlYxjwkybT4Kuo6OXpdi7CvlOO+MOcSluAqyreeIAiCIAiCIAiCIArF5qYODKgow/CBlYXOCkEQBEEQBEHkBDlcEZHEyOHKcu4jgp/k9UqXD6MnTtM7b4Ce80eEDa64a+F2vCp2ohoWMQquOFFk4qo64fd+Ha7CCiWmQtvhiimbuYYUFJXznB2uctvdO33uAH4EU7yjUSEwDStbqDpJdlhWcJVKWcL8yeor1z30OLXwz50Jj2hlzyUW6bcwQRBE4cnXq4lavwRBEARBEKVPQ1s3zrxjHI6/9bNCZ4UgCIIgCIIgcoYEV0TE8Z4EtSdMlRMBvb/paiscYag0tlGhM9mer7Bmfih13U9UTy+q+QoD9lxrGtqxYGNTz/eCiyB7VGTPo9ejlY9Hzy06Mb+77d1J13e55p3PhWm+/E6+8sfROa7JsdjrouWCFgJOZ8C8HVaKLAs6WWOvp9ThSia44v6OksMVGx0xLKe7KNx7giCIooLqTYIgCIIgiJJn1fbWQmeBIAiCIAiCIAKDBFdEJDGZpMxu6x1SUFfYlEqz6es5d8hIp723ibDeSjBBzgoYvPeP+ryJH/FHPuCFAWFTCKcnGd96dKr0N5kTjVRw5XGsQpy16n7KXJw6EgGFFHTkI8eQgiE/3W5BmHi7gZVljr/Ze5rv50iEjsthNJDkkwuPmBScj64AudCXghfC2c5cUar/CIIgCIIgCIIgCIIgCIIgCIIgiOKABFdEJLEn8tk5UNl0qM4Erj0ZrDul6nC4kqQfpMNVIeZ6U2kLo5ZsxbbmTuXxu5JZxVg8VnqOHXz5icr5RSQb0UNSVmX3zUtIEQ/L2kaBdkhB5rMopKCJYEq0pa6gSbaPaPvm9gRemlGtTMOvuEUquKoql+7zpzcXZvfP41PF5tVUcFWoOkjnuMm0hWTKrSIWfNWbpjNRz/dmHs/dYkpEWLUAX+ZenVmDW0cui4ywlyAIgiAIgiAIgiAIgiAIgiAIgvCPfJaSIAqIPRepMwlqT2gqXWMMQwqyk6GyuXJ9h6tohhR8fXYNrn93CfpVxPHY5Sdo7VMWjzkFF+FkLa9EdeLbEQqtJK60OaKzlrkX5cvhKognVVesydIuEFxdcN8k43TaurKhCf0W/eaOBIb0Kxfenz+8MR8TVtYZpaeTDdUzUK4Qzc3a0JD5rOM2GBxmToCFwuEAJtuG+ZxKWUim9B2uTMNWhu6aJjFstF/BYR//H+8uBgBceOQeOPXgXUM9FkEQRDHSV9u8BEEQBEEQfQnymCYIoljx22Mlc32CIIjShhyuiEiSFUh5t0RsPZOqsZNxsQgwpKB+CCUNhyutlIJlYq8oojOhr0IodDioMJAHTCwsUQiFFkVkj7CsbHo98qZiRz+3wshJivmtqb0787k9x5CC9jG//vAUecY0mLW+Acfe/Cmue2exsG7UEVvpihz9iiFl9bwfoZtfdMSAQZNOW5i6ZgeaOxLqDEmQbcJ+n0ynkRA8bONX1OIPr893H5vbVOaEpYPwvAyxOCGcadsgKFo6k9jZlcR3HpuKJyeuzeuxCYIgCIIgCIIgCIIgCILIHzS/QxAEUdqQ4IqINFpToJa3w5XtMuUnpGCuDlc64aTyPdnrl7RlOZ2XSqClyJ9CVM6JVviL70VM8hTLHa7Uz1YhHj3dO3vp49Px/oLNAICO7qTH1rljUuJen70xsBKqFcowgIMV6okyPa7ffL4ysxqXPzMT33timsGxzJz0UpKQgu/M34z3F2zBPaNXStMHgJqGdvzfC7MxY129OD9cFmpbOjOfX5tV45k/L3hHL7uOKUBkUbw5eyPm1TTh9k9W5P/gBEEQESUizXCCIAiCIAgiRIplHJwgCIKHai+CIAhCBAmuiEij0//KOlzpCJv0jusUeuTmcPWLl+Zi8abmQPJVaFhHEP19oj1zEtX86YT66ouwz4rTrUZmceWZotnxjbYWoypz/C+3jlwOQBxSMOd85Fqy8lwwZddNNxv5fNbZI+XL4erDhVsBAKu27ww0XbacJNPikII2W5s7nPtym749bxPGrqjFD56aITmWk1P+MxZbmjqEafnB6RxoZdoPXsLMII7HUwiRF0EQRNShNi9BEARBEARBEARRDPz1rYW477NVWtsWy/wfQRAE4Q8SXBGRxGRiXEc0YCenGz4sFaDDFQD86Bnx5LJNlNpbXte+1MIKRjakYKEzEAFE18A0pKAXhRA9mNQdlWU9GezIVXAlOKbb3c00SbMdNja0AwAa281Dw5kcSXZLw9Y9SQVhGsc9fv9hGDGoUnt7ERXluRVmnZCCqbSFRFo/LmAQl3za2h43rCCeVaejV/bvQgx6DB1QkfmcLrUXK0EQBEEQBEEQBEFIIOEBQRDFCjuC9+acTXho7Gq9/WjojyAIoqQhwRURSez2h47rRMbhStFoyUyq2ul69OzYuU9ZuiauJa2d6nBghbZSZq+z12mV2sQwfx+j0vjlnVjCppAl0OT0pCEFJeXS67x0RZhBYiJUKi/reU13JMJwuMpxf8MEvnjX+Jzyobtd0KI8XT5Zsi3z2TT06r7DB+DCo/bM6fiVZfImnSwHlsa7jv3ay+Eq16pKtH827F/Az6qVBxGe4rfBVVnBlVcbgSAIoq8QVedZgiAIgiAIgiAIgiAIgiAIESS4IiKJPdbOzq/KJ9Etxz7ibew09CZsWRGOTBwR5HRAMYUWyld4rHzhcvmJiLdUqV1nP4gugSOkIPO7TEzj9cjn49kzcZLifyvvdbjKNaSgqFzzk5qmepbwHaPYz1bOxwv7mVq8WRw6VkfoFUPuoscKheBKB526L5VOI5GSO1yNXVGLn784O1O2gnBNywiwg3C4coRqtZi0Q6oIpK5hFsrKssds6ugO5/gEQRAEQRAEQRAEQRAEQYSGjkEBOfsRBEGUNiS4IiKJkejFdrhS7GNP/uo2bHSEHEFO3hfCZUeG11mlmAtSCpqgYjiFYshjoZE5Ini55OXDXS4XFzXbtSjnkIICXOE0DQtaVESButkQbTZ9bT2SCgGRXyzHZ7NOt1/RZ2W5eZPOkU+FOMgmlYZScAUAY5bXYnNTR2/6ZueiupdBvyetnpiCvWn3/Pu3txfjYU0r8NwzkP3Y5CPMJkEQRCkSjZYFQRAEQRAEQRAEQbgRjU4m0sGPLRMEQRDFBQmuiEijM7+q43CVDVGoh1NUJE44yPBUBddbMcd/YMwq5aZREVkEBX9/o3J6zpBkBcxIxJAJpPw6XOXj2UtxmTN5hmyHq84wQgpy2TB9tsMulrxYRybe4fMtE9mJ6vIfPj0DD2oIbCasrMX5907A3OpG6TayoqTT544h97KoElzlUoew+ybTaSQ1Xn72OQdZdwXhRseHULTLDivmuvcz9TvQ6HiKp4Qtt00dJLgiCIIAqM1LEARBEATRFyj0MDhBEIRfRF1WfuyfIAiC6HuQ4IqIJCaD7TrbZh2uerp0Xh27tIbYRSbE8kM+XHZ0eXjcGuXvDjFaCaxDj+rETlTzlU9El4B9UpxOdBKHqwgKriwAv39tPi55ZIrLXYl/puwwcbkKHUW7uwVNuacZFte+uVCeD800/jdnk/D7F6dt8Nz3yudnY21dG378zEwkU2ms2NaiDMnIh67zwusdsGp7Kx4eu1rpdFbpI6Sg6XsslbaQTGkIrmwhtGl+FF8G8Z5k7wVjcFUQ0TN76ZvaKaQgQRAEQRAEQRAE0fcIcnydIAiiEOgsTiUIgiBKGxJcEZEk60jlPQu6dEuLp4rc7rvpOmToTJYH2R+MjtzKm1JrP+YaVi0IdnYlXbG+Lekf4RAhzR8A4FcvzUV30m0NNHFVHWZvaHB9LxVceTxd+Qjn6aqfLOCDhVuwaFMz5m9sUu5rC65CKQJ8towLfzC50jnugo1N+uJXyS2dsmaH8HsTIU9HIoU/vL4AX3lgMl5QCLV0QvU58uCx/YX3T8K9n63CfZ+tlKZR4UNwxaKTz2Ta0lq1lbITMy1Tiu2DcLhyHsrKirGDTZo5hvw3ts5qJocrgiAIgiAIgiAIoo8gW7BGEARRjKQ0FqcSBEEQpQ0JrohIYne22A6YTDgxfV09/vPxcr2QgpoT6+yEsiwcVJCh9aImdlFRaiEFC30+1fVtOPqm0bjyhdmO7wudr0Izauk2LN/aIvzte09MB2AuahGRj0cvxWWOvbes4Ku2pROPT1jr2LaiN6RgrsVBtHuuYsPq+na/2dGCz48se/x25YbKHLb+XbalBfd9tgrt3Unp9h8t3goAeHLiOmc6TGkyDgka0xMYz6tpkv6Ws+BKQ1ycSllajl22gDSIWsw+nu7727IsPDJuNT5btl3wG5suk788v4QtOMXLTe0kuCIIgiAIgiAIgiD6Hn179JMgiDDJl4NeQjaBSBAEQfQZSHBFRBR7glVv62enrFdOAqcNXSwcIQUl2wTZXsuHy05QOEIKlkCv2C3qyO9JvTlnIwBg0qo6Zz4MQ5L1dfyHFAz/2eM7d91MGEFWHHTFc7MwbW29Y1u7bvBTArzOLdeyf/snK0yzFEpHl7/3ZTlYIX31ocl4aOxqPDBmtee2utdLRzzJiq3mVjfiyudnYV3dTtd2c6sb8dqsGmEaleXZJp1XqMrs98xnmYMYs1UybWnV+/ZrwtjgSvBdd6rHiUr3PTl1TT3u+XQVrv7vHGX6lmXufmmKh/dm5hM5XBEEQRAEQRAEQRB9B/GCNYIgiCDJV/WiEw2AIAiCKG1IcEVEGh3HDxulw1XGMSvW+686rbQFrNreih8+NQOz1tdLtgnQ4SqwlMKn1BuQUennRyQbeSEIQZnfYpkPrSP/zLChEsvLshlYsa1VmoafASiny5J7f/6656PsmxzDJQiTCoKcmAquRFsv3tTsuZ/uuWgZXDGZmLJmByasrMMvX5or3Pa6dxZjc1OH63tWcNXFheNMaSy00slnKq33tPp9T4iu6Y3vLcEVz83SFkVtb+lUpO+QXGU+FeIdzF6iUn+vEgRBEARBEARBEIQI6g0TBFHsJCmkIEEQRJ8nEoKrRx99FAceeCD69euHU089FbNmzZJu+8ILLyAWizn+69evXx5zS+QDPxP/ql1EIQpVpNMWfvbCbExfV48352xSphkEW5rlE8Rh4QzXqA8rComKOMkvYhFKRDANSdYHYe+f3OFKXbpN3eX8CLR4sQsrhsk1DFwu6IbsC5IwQmWmObFKmfE9DVduo+dw5S5bmxrdoiqbFoEjUiUj3uMFV/w1ysA66UnyyX6dTKc1Ha4sZZqmTF69Q/tZjSseKTY37CUJqwyozt/SuPYEQRAEQRAEQRAEQRAEQZiTr9E2WkhJEARBFFxw9cYbb+Daa6/FTTfdhHnz5uHYY4/FRRddhNraWuk+Q4YMwdatWzP/VVdX5zHHRD6wmygmc6CqCUs/IQVVk91smrkinQgPmXzN70Z5HjnKbWE2bxHOZmSQPf8xj23CCiXGwtcVrMOV7uFNnqPupF7ceD7JMMRQPCmRyFH7sN5h8YDcQgpm0/TOFL8F+75yimnCy4OMzkTK8XcyrVcmxPnI0jOA4J2vf7y72LWv1rFUF0vztqqcMdnk2fKej3qAz8c787JibtW7aFtzJ96Zt0n7uSYIgiAIgiAIgiCIYiHK48YEQRQ3+VrgmMu4K0EQBFEaFFxwdd999+Hqq6/GVVddhSOPPBJPPPEEBgwYgOeee066TywWw5577pn5b4899shjjol8YBkKpHTRdcjQEeIE1VxLRln140EQoeAKidDhinr6RYnsMZKJYDK/5yGYGL/KhXUf0i1tJs/aOXePF+yvdZDQEd2DVdtbsWxLi2d2pCEFue/LAwgp6AdZOjp1iujVpHo1eG3vcriSGlwxTnqC3+/7dCXuGb0y87fuiq1Fm5rR2pkwHjhVba77/tYVarPnElY9oDqfsStqme3kW37lwUm49s2FeHT8mgBzRhAEQRAEQRAEQRCFwTFWV+RjywRBRJd81S7FPL9HEARBBENBBVfd3d2YO3cuLrjggsx38XgcF1xwAaZPny7db+fOnTjggAOw33774Zvf/CaWLl0q3barqwstLS2O/4jo48vhSvUbF1LQK1kdp5d8uMEQ4SK6g6LvduzsCjsrgnywIQXDL2v5EB4FjTM8mLfDlWibkKPJAXC7OrFONbr1iEkR2NoborStO6Xcji9X+ajTRMeobe3CVx+ajJ1dSV9p8ucRNxVc+SwDqsvlJWRy5UHwBKocjUTPK3ttu5LmDlf8+bR0JvDQuDX4aPHWzHeptKVdFmOxmA+HK/lvurdVHR5QHKo1H/WALB+AWlzX1N4TPnLCqrowM0QQBEEQBEEQBEEQeYeG1wmCKHaSKarICIIg+joFFVzt2LEDqVTK5VC1xx57YNu2bcJ9Dj/8cDz33HN4//338fLLLyOdTuOMM87Apk2bhNvffvvtGDp0aOa//fbbL/DzIMIkOwvqNSGqatj4CSnoRVAdQlrJUzh07vMzk9fhpNvG4PEJa/OQoyy0MMIM2a1kxReiTdTijGBIcXVTdyorhvEqgvbvpvXNbSOX4W7Gmciy3MIkPs18DHKpyvWOVqew0ZVfzTRNHa4C87iSlCWdsLGmxdDL4WrF1lYuDzqpOvPJl1ugZ8WWbjFJWxZmrKvX3NobbYcrxW+ykIJhVQOyZ4ovEjTATBAEQRAEQRAEQfQVim/JJ0EQxUgY422iNHUjAhAEQRClS8FDCppy+umn44orrsBxxx2Hc845B++88w522203PPnkk8Ltr7vuOjQ3N2f+27hxY55zTPhB1HDxaiAlUvIZ5axjVnAhBXUm0XUo1ERrEBPM6+rack+kgOiUs9s+Wg4AuHPUijzkSJwParJLkIgnWDwdrgLOkgjeXciXw5VhKXhmynrXd15VVj7KmaoD6td+mb82ZcaCK0GaOcZgNH1+YzGgLO6/SVbb0omHxq7O/P3HNxY4fpc5XDnyqZHRHocrvft08wfL8Nmy7VrbZvKg+E33naXazumKx+yT5+HeWz5c5vibQtkSBEEQBEEQBEEQfRHqDhMEERa5GB3UtnTig4VblHOONhRSkCAIgigv5MFHjBiBsrIybN/unJDbvn079txzT600KioqcPzxx2PNmjXC36uqqlBVVZVzXon8Yk8+moiCVBP5punpiKmCakYVqmMZxHFrW7uwfkcbDhoxMPfEokJE2sc0AW+G3OFKvU0OGhdtErzDFSO40r3NQRQHvo4siMOVUnDl7MDyW8qeCT5JU8FVUCEFZcnoiepiqCh3p5BKW8Lz4b+6eeQy1zZ8Ol7o5NLE4erteWLnUWUeFNdKt3yqnLDy7nAl+X5bS6dzO4fwzRKKw2kFMEEQBEEQBEEQBFEKON3oafyTIPJBTX07WjoTOHqfoYXOSlHw9YenoLa1C3++8DBcc97nlNsmNURZBEEQRGlTUIeryspKnHjiiRg7dmzmu3Q6jbFjx+L000/XSiOVSmHx4sXYa6+9wsomUQAyjlTMd14ToqpJbXuuWVtwpTGzq+tMk690cqG1M+l739nrG5S/R7njLLr2W5o78poHecgpy3ObkiGA85M/R8wgjmCTlg7/ZV8XXkjErnrxev7t5yfXS2TBwocLtwjTlv0dBinF+fqOd59jtmMwc27SOawjKY1kYzGgQqD+O+vOcWjvFpVR58uMD8fIIxNcmdYtqXS6YPWR7rtSO3Qwc010wxWGhX1u63e04eR/j8ETE/MbwpYgCIIgCIIgCIIgCkHJj3kSREQ4++7x+PrDU7A1z3MfhSSX+qW2d6yVd+8XDSFSSEGCIAii4CEFr732Wjz99NN48cUXsXz5cvz6179GW1sbrrrqKgDAFVdcgeuuuy6z/S233IJPP/0U69atw7x58/DjH/8Y1dXV+PnPf16oUyDCICOQ0p8EVTegen60J1W90tVpJAXVjipUc4y9BP+dvqFAuSgsojJz8YOT0ZlI5T8zHM6QZNRoF8FeF9nz6HC4ElzHmoZ2vOPDiccE3uFq5KKt2Tx5hfmzf8+xCIxesg1/+t9CcdqaeQkCVd3qZdEs2zNX0WpHIoWz7xqP37wyz2i/hrZufOexqQ7HMhudsskSA1BR5m6SbW3uxMiFW9078MfzOIaOtbXOZSykRbbuoVXvd1ZU5wgpGJbeSjtkaA///mg5duzsxh2f5DeELUEQBEEQBEEQBEEQBFH6rK9rK3QWigp+8bBoqI9CChIEQRAFDSkIAJdddhnq6urwz3/+E9u2bcNxxx2HUaNGYY899gAA1NTUIM64PjQ2NuLqq6/Gtm3bMHz4cJx44omYNm0ajjzyyEKdAhECIocrL9QhBc3S05nADyrkWxQcrhraun3vW8xiIFnONza043N7DM5rXnionW6G7DmKObYR7/u3txfhOyfsq3kkc2WGylZY9/nP9TmbW90oSJP7Ow91kaqedv3G/FlZFkdTewJAT8hAdlv3eZjlqbUzidbOJDY3ZVd46SYxr6YJ41bU4qQDh+PBsauFedC5x7EYUF4mLluie88LhLzKhyyUo8OISyOfqZS5E5gJqqQfmyAOHc3Dhlvkw/OxyTtDCoajuNK9UnZWOhLhO+4RRF+lvTuJ2z9egYuP2RNnHDKi0NkhCIIgCIIgCAKFW4hMEH2VsMbAShWdaIHkcEUQBEEUXHAFANdccw2uueYa4W8TJkxw/H3//ffj/vvvz0OuiChg0v5TTWpnBFyaCQblBqJDBPRWaM4hrFoU8u+XF6dtEH7POxIVgsZ2RgSXh+wUe19LJgKJxby3Mbvf5jdDVZ94VTV2lnN9zkTHYa/HyEVb8OL06twOooHa4Ur+WzfTu43HANaDLpW2cO7d47HroCocvfcQZdjCMOhKpvDH1xdIf9fJTQwxVAocrgC9e+9VjrTead6HQTJdOIntOs0VeOx7Pm0BZY46gP3MCK5yzl1u2HlJJAv/7iGIUuXR8Wvw0oxqvDSjGhvu+Fqhs0MQBEEQBEEQfRa2D56PxX8EQWQpixd6FCx/BFG9yBaxsnhFbSAIgiBKn4KHFCQIEaLOlldT8BcvzZX+ZjeMdEUleiEFg+kQRqFj2dKR8L1v4XPvj+5kGnePXin8rdCrEmatb8C78zcXNA/FgNNFyHv7Qt3WpEJI5PX8T19X37NdoDmCK81rXp0fwhHcqOrNbq5zKpP2xAUV+Yb6dsytbsSL06u1hTlKDC54dzKNGb33SbS77rtC7nAl+I770usYeq6Nnpv01I0BFcaz7xqP6nrnvQpCzuV0teNsvyWhHl2OYYG93/W2s93VEmn5AE2xi2IJotDUNHR4b0QQBEEQBEEQRF4p1nFlgihW+tL4kmyc8cExq3H7x8u10uAX9oquX6HnkgiCIIjCQ4IrIpJkQwqKQwH5T6/3X4+Gpc7kdFDtqAjorVxCBxOikH9T1tTuxGE3fCL9XTXpnQ/40FlFeInzjjykIGtvE8SRfIQUVJQn/ZBjwZeCQjy7qg7oT5+bha3N3hPiIsFVIUmkLPU7ReM6W7BQbuRw5fzSr8MVW674QQjRHinLnySqQiAmq2lox12c6DWIMslEoXbXC8yfbFnky1S+n42Z6xvQmUh5b0gQhG+i9eYgCIIgCIIgiL5LTOJETRBEOLDjf33I4EpYvyRTadw/ZhWenLQuswBSBe9wJUwzJMGVZVlYsLEJO7v8R6chCIIg8gMJrohIYjdcgppXz6anl6COKj0oAQQ/ITxhZW0g6eYLr+n3KHacHxm3Wvm7ypEoH0RNUFIMyB5ZxyBOgaRrqvKkY0sM5K4VEwvS8n89vMSsT05c55lG1AYGEqm0U9gHOC6trsNVpdThyr2/S0fEfcELnLSy4JEm0PNu9PPuk4VLdAmdjFN2w94LlXaWvS/8lQ/KwdKExvZu6XUCovkuJYhign13jFqyDTM5Z0KCIAiCIAiCIAoA9XUJInTYuS7d+bFSxOIWknYnvRfd64wR6swlusaONfh48TZ869Gp+NajU433JQiCIPILCa6ISCKaYM6lKWhPEOtO1OsYHAXVH+TbY1c+PzuglAkZXh0LlSNR0IiyUmi3lWKBvSwyEQh7KQsWUlBxYN085VoGdMLS5QMvMz1WKCTLX7wAiqsyxTETqbTyBaVznQdWlaM8ru9wxZcbvvOvXa4Mf0um/MkWK8vF5zawssxHalmEz73jmZe7drE/8fVwIeoKy5JfJ4IgcodtW/3q5bm47KkZBcwNQRAEQRAEQfRdnBEtaNCTIMKGDYtX1ocEV3ztYlnm4+F8SEERCY3oMX7quvcXbAbQE62FIAiCiDY0s0NEmsAcruz0NGVbOg0pXWcaL4q9Y1mMYiCvclV4hyvn38VeRrwI4uxkz6NjEKdAhTWp6HTp5Cmdzr0E7Ox0Ww8X4mp4iRllYfVY8uEAx19xlcarK5l2vVnY/XVWQh08YiAqJGIbsTcZJ7DiLqsfhybRIARPyqcYVSq4qir3PKYK0fZs+XAJrqTOY7zTVmHe76ywr1D1FUGUKn15FS9BEARBEARBRJWodH1nrqvHdx+fhmVbWgqdFYIIHNWiw1KGH1tLW5bxmKnOUKiOw5UfyiXREAiCIIjoQYIrIpIE3dlatb0VQLZB6dVU0Ym7HFTs5Kh0LP1SjNn3Emzk0+FKBIUUdHLArgOE3zvFE97pFMrhqlsh4HNIPiS3PZFO51xRTFxVl9P+fvn1uYc4/vZ6tMpZwYlkG5XbVFioJuoTqbTr3rG3S+fODawqRz+Zu5Hg3vNfqYRFKhz55EMKCnKeTFu+iqK24MrwjcJvPWlVHZ6fuj7zN//MO4Vw2e9V9y9fWHDW/TrtEIIg9BG9OkjYSBAEQRAEQRAEAFz21AzMqW7ET5+fVeisEETgsIKgvjzvkPbjcKUxPqczhucnpGBfvlcEQRDFBgmuiEiScaQKqFFx84fLjNLTca96ffbGnPJkE9Zcz46dXejoToWTOEtAJ5DPSS8vvUYiTw5X1fVtWL611fU9H1msr88H6ghsZKtTWIFFoZzCVAI+Nt8yS+dUAA5XIvJRrn50yv6Ov73cA2Vh9VgK0dVU2W13J9OuTjN7njp1W3k8hl0HVQp/8xsO0rROdZUyocOV5es5qpA4lwUdUvCK52ZhwsqsuJB/l8scrvi768chTJw/k20tx7uJd1qkMRaCyA3RM5Sv9h5BEARBEARBEGKi1iKva+0qdBYIInDYccq+NL7E1y9+HK50IuHoiLL8jKcWYtExQRAE4Q8SXBHRpLf9EXSTQje9sGxARQQ1sctS29qJk24bg1P+MybwtHmCyP2j49fgzDvGYUtTRwCpeeO1oiBf9/+cuydg3Ipa1/cU9saJTmx52WOkcvBh0Ym17hdViEq2qMlWrSRS/lyFvMiHAI0/Ja9nS8cquRCDcaoOrgX3ebJCH517VxaPY8SgKuFvIgEw/94QvUdMqzG3a5Z7G98OVxLB1ZItLdjW3CnNgxdem7ucv9jPvb/FYoL7F8bzpnFyMYfDVWGdFgmi1BC1/VTPGblfEQRBEARBEEQ4sH1wancTRPik+6jDlShCgGmNo2PMENa8gs6cCEEQBBENSHBFRBK76cO2KYIQoegmsWxr/uK1h9GtnL2+EQDQ2hlM2MNc0Ok33z16JbY0d+KeT1eGnyG4HaR4whTf6MB3fPr60IOoI/iTZ2eisb0787eOcNHeRDSYszPEZ0VVniyNFUbJVDoUcVQ+xrT4etvrPrEhBT9evFW4zdH7DM09Yx7w2TR9/bCrn3TEO2VxYHC/CrODMIiOoSfmtQSf7L/d+/t1W5OFFPxw4RacdvtYHyn24HWKqmtv/ya6tWE4XHklaVnOgRSVUJMgCDcbG9rxg6emY7xAyA6I234yh6v7P1uF024f6xCEEgRBEARBEAQRPNTzJYjw0Vnw2xdIW+ZjfrzDlWhvncX7vkIKksMVQRBE0UCCKyLSyBoivzrnEH/pxfgPhUemkt/W3InvPzkdHy0Siw5U5PP0ghRt5MtZyku8V+iJbmpLOxF1Liav3oH7P1uV+VtWdEQhxETlbGdXeIIrVRx3S6PD69dVyIu8CK7gLM9eq4LKGSekyat3CLf559ePxJF7DQkie9p4DUa4QtIxGjsdiVI8FpM+9zohBcUOV7ndYNHuybTlazRU5nCVK17X1uVw5RDC2cJu94W3AtLcmlwqPq+qeoMgCDd/fWsRZqxrwFUvzBb+LnrWkxJB9INjV2N7SxceHrc60DwSBEEQBEEQBGG2OIkgiNzJZzSXSCFyuDIc89O5dsm0hS1NHVpuWCaU0yQRQRBE0UCCKyKSeHW2/AqKiknBf+vIZZi1vgG/fXWe8b5RaYslU2mtONf5xuv6FLoT4nK4iuA1zCcyrQYrSNByuMps6/6tpTOhlRc/VYiqPLV3p/CbV+bi7bmbpOUykUoXbUjBeCzmcDfq9nCPq9AJKWhZ2HNov5zzpmJOdaPjb1WdYVlqJy89h6uYVAgquvduIZHefqpt+HpGtHs6bfkqNwOqyrW2M63rvB2u5OekcrgK6tlgz8c7/KHzuBRSkCDMqG/rkv62rm4nXp1Z4/reS9gYpdbX2rqd+PXLc7F0S3Ohs0IQBEEQBEEQgZGPsSmC6OukHeNTfeeZ48/VSpufvysKgmCb9xdsxhl3jMO1by4wy6AHfcXhavyKWrw1d1Ohs0EQBJETJLgiIondjpGJG/w2NaLYRJEJRZo6uoXf66EjWsgheUc64oSSqTTOuXsCZq1vMEgrmDx54SW8SxR4opvPXh/XW2kJJWXlkO1E2atMRM+cLKxQ2Lw0YwM+XrwNf/rfQrnDVSqcrnB+QgoCFYxirq0rpdyevQYnHjBcuE3KsvIiKt3U2J75XOZxQJfDFTuQoXGhy+JyhyuRYI//RlSmTe+vK6SgIAG/IqA9Blfp5SHgMjlxZR3+3xsL0NzeK6hkHe96r6vouQtKc2tyPqm05Tgu77QYxfYLQUQJVVvh8mdmCr/3CiEdpefup8/NwidLtuFbj04tdFYIgiAIgiAIIicco1x9fMyTIPJBri74xQp/2inLMh7z48dlRbuv2r4TAPDegi1miXtQVkTmEblw1Quz8ef/LcT6HW2FzgpBEIRvSHBFRBJ7olfWpPDtVBXBRoqsvesnrnNmX41dTRraR+w5WPqbLJVNjR3Y3NShfYx84lV+Ch9SMHrlNEy8iqLO9TDpLInFKXoJBC30aWrPOmvJVq0k0+midTmLxYAqxuGqI6EO3divoizzeaDEFSmVtvLyjHQmsuIw1fEsWK6XFVsedW5deTwuPcaOnW7XFr48+A0paEn/EOc75TO8ZWV5HEP7V5jlRwOvvPz9ncV4d/5m3PPpyt70Ba54gsse1EAUezyvZzhtWQ7rcQopSBBmsC6BlmXhiYlrMWNdPQBga3OncB+v9l6UmmObGnva1IUSiBMEQRAEQRBEGFDrliDChxUNFekQcyCkLct4zK+Q0Vu8FgCXGqIxcIIgiGKBBFdEJMk0YyRtip+ecaCvdO02SpSaKmGsMBCd38aGdnR0ZwUEJnO5slBXgLyR7meyOCrt/UJPdBeiLa26x4VGp3Mhe47Yr+1tRLdX946Xx8N7bcpuQViTq3lxuELM4XDV3lsHlcdjGD7ALcBhQwomJc4j6XR+RIlV5WXoTqbRnUx7Ho//tT8jHNPxJyuLy8/pyUnrXN/xZVhkPMU/E91JtZOLTj4b2rp91dNpy8KQ/nphBQFgr6H9MKCyzHtDTVi3MpvHJ64FIL4uQb2XTV4lPQ5XFvM3hRQkCBPY8MOjlmzDHZ+swA+emqHc57aPlhWtoJkg8sGiTU347SvzUFPvfo8SBEEQBEH4hZrgBJFf2CGmvvT8iSIEiOYKlGmQ4Cpv9KWySRBE6UGCKyLSyFyedhtchVnXn+8jveghm5CVze+/OWcjvvbQZGxtlrtH8eKZFdta8MW7xuP8eydkvjMRFcUA/PT0A4S/yVLxE3oqX/a2XuIJ2xEhSNIG17uvOVx5odO3kF1e9mu7eAlDtGneHtaFStbham5P4PtPTNdKj31WZffdr6uQF+EEKnQSj/W4G9nYos8zDh2BOTd82Z0nRUi1zPfpNELUvTHHsXDa7WNx8r/HqOsmy13nDmPEZDpVYVk8buik4n3v+GJ+5D9HYYPCmpk/RdEpz6tpyjw/L1x1Mn5//uc88wH0lOGBld6CK/uY5x6+O/6gkbZpGWbPSXlLA3o0HKElNbZl7xm52BCEGazVfnWDnjhkzPJajF9ZK/09F7dZgigFLnlkKj5avBW/enluobNCEARBEESJQhPsBBE+Kcf4VPE/dG/O2Yjz752gHOcE3GP3luX8TkdMxc8j5HOUoJyZhxDNZ5QatCCOIIhihgRXRCQRvVv5xkxVmbn7RTRdfMQNCVle//rWIizd0oLbRi6Xpsjv+enS7QCALUxIFZMGTCwG3PzNozHqj190/SZLp9Bh+VR4CXg+W7Y90OOt2t6KY2/+FI9PWKu1PX/v+3pbU0eAplOebfGDeFu9i6zT0XlswhrM2tCglR5bFmXnmUilQ+kM58XhKiZ2uOpfEReu0mHPMyFRKsVisbzU5c0dCTS0daO5I+EI/SjOk/Nv09VSZbGYkdCST1IWJpO9xsm0hYfHrVGm4/jNo8wdudcQ7DW0n3dmAaTSwCBJiEjRMWMxvVVcumXY3kw3hG9gz4ZJqNO08z5G+R1K+OedeZvw6Pg13hsSxvh9L+xo7c58tiwL783fzKSZc7ZKBqqR+jbrPSYyCIIgCIIgTHAsjqSWJkGEjmNBYAk8cn99axHW1rXhxveXGO3X4y6f/VvnWvDD//m8fOzC74QkEkQpUQJFkyCIPgwJrohIo5roKCsznwWJggtn/c4uXP/uYize1AxA4XDlkU5rV1L6m2ry38ZEFW+np+NQ4if9DHlqVeV7Au1fHyxFa1cSd45akflOJRAqo5rZQVAhBe2PuThc8QIWEapnk4cti7JymQzN4Sp84jGnSC0ruBILZlmNlawj+YV9hjqcTMKCfUa9Dsf/vLMriTW1O3vS0ThWWTxm9H4SWWLzpC24rpPqGDoOVw5i+qu60paFgRqCKyZpPaGlZnr2uYi2//xeQ1z3N7iQgtl0fvvKPOW2KcsZUpB3iYymYJww5do3F+Lu0SuxdEtzobNScrD1G/u0PD91vXYaizc3449vLBCmQxAEQRAEQRBE8JSC+IMgoo5J5I1iwh5nliEMKch8G/XLwo7r9gXBFUEQRDFD0/pE5HBMciu2K/ehnopCaJDr312CV2bW4BuPTAGgcNzwyKpKsMPua1kWtjS5ww/6mVBmQ4N54SekYKmuajKdJ+eFBqV6XXTREV7odJDsZ0a0re4VLtcQXJlUTey5yUSKPQ5XwZMPm16+zu3o7hGj9a8UC67YHIkcfv5y0eGIG4qT/MLeDtMwnws2NuGC+yZibnWj1nUuL4tpCQszeePKirBMcw5XgPM8lm9twXXvLMpuz+/vkYcYYtp1Wypt6TlcMQctF4iqTz1oF1e62X3lObYU2zz0g+NCFFxlP3/q4ZyYtiyH4NAk7C9RfDS2qV3zCHPY+o19pm/+cJl2GvVt3Y6/SeiYha4EQRAEQRAEERSOkF4FzAdB9BVSfVTZKFpcyg63BTX+FxbssG6iDzjhR/x2EARBKCHBFRE52BeraqLDZHI6m6CdrvmuQbF8W4vjb1nDziuLKgcpVuRgWcAbcza6tjHRQ9npVQkEV7KGUJTDIUWh8abKg0twVeD8WpaF/3thNq55Ve3QEhbxHByu2KEbexNx+DW9vLD1TkpSxk2EneyWiaT4oUymrFDEURaAzU0duPTxaYGnbRPjqgx75VE/icMVe56ilTsVvSIcUwGUP/QcrizIBX+jl27TKlv7DR9gNLHvEkfJHK54wRXz9zcenoKWzqwbG5+GV5mLxfTLesqyMLDKOwywfcRYTHyPP7/XEMffXcnsSjaVPsk+F9EmZfFYaCEFTcSy6bRFIQX7EH11sDNM2PrN5D3MPqddieiuGI2CSy9BEARBEARBBM2oJdvw6Pg1eVkUSBB9FeeCxQJmJGBM6420ZeGjRVuY/YPOUXj0BYervm46QBBEcUOCKyJysK9V1dyCn5BSUZis4MUecocrdWZVCnx2V5lLhomC305P5HAlawj5CSmYr0auzmGSITdiVXmImqHC5qYOjF1Ri5GLtqLDw6o3DHSih5rEXBcLrvQKnzOkoLiM+L1/3ZIyl0yrHa5uvuQofwcEcON7SzC3utH3/l7wl6I9oQ4puKmxAw+OWY36nV3CuquiN95mPlxHZA5XB40YKNhWLpxVVYX/+9XpWHjThVLHLxn84WQOV/xVUr0b3DbbGhnRvA3ptIUBBiFpYxA7fvHvIFsckUpb+Olzs7TTZymPx13nkUxbeHLi2pyfDRNhc4oXXPlwiSSKh1K181cxv6YRN7y3GM3t4bh7BRFqlhVxAu73+abGdn8hszl+8d85+N4T04zKAbltEQRBEARBEKUC2wq+deQy3D16JWasayhYfgii1GHHEUtJ1OJ1Jvy5pi3gPx+vYP6O9rVghwy6JQu1S4po3w6CIAgl+rNfBFEAVHMLOq43rvQiEBCDn0MVNew2N3UIc8o2rFTtQXZShp88sjlsz8GYozmZbKdWWaav0UxEWXClcZyuZBrlBudrngd5JtwhBcNH9WSEfV+8Ono6bkay6ynqUOYSUpDNSRCTrl3MMy1bqdLencK6ujZpGrsMrPR1bMsCmjvCDWvFTxDbgj2Z4OrBsasBALM3NAgdv2zBVYiPZgb2/rKnMYATR1mWJS9AMXX5HlRVjqH9K4zzxpd30Xtk5fZW13eq16Y7CQ+HK+iHmNINKchmQiSeqODUl/b7bfraekxZs8MzWVE1UVbmbhm8O28THhq3BgCw4Y6veedbQFN7t9HATZqzNaeQgqVN1Af1wuDbj/W4KXYm0rjne8cGnn6ceS/4Fj5z7x22dhi9dBt++dJcfOPYvfHwD4/3dwD0iO3sEKOra3fi8D0Ha+1X+B4MQRAEQRAEQYTHpsZ2ALsWOhsEUZIEMYYdRTyHVrjf+esQ9aEZ1h29LzhcEfmhO5kWGmsQBJEb9FQRkSNMC+EoLA7XOb9nJ68X5vWeT1dmPisdrpjPnZLwKH4uhUiAJMtGSsOdw7IsVNdnhST5WmGhc5yuAq4aiIITm4xCPEPnHrG75zayfiP7tV0kRY4SXo/l1uYOnH/vBLw4vTrznUwQYRLurjPhHRLtrlErxT/0wotQdLn08WmhulsB7rLc3t0Tws7L0Wnq2h1C0WY+Qwo6BFfM93y2alu70NqVhIh4LKZ0ivJ7Hi43KsFB/vrWItd2Jg4wXs9ELBbTdlxJW8BADcGVI6SgoCKs4N5B9vutbmenR7o9KU9ZU+f6rTzuPg+RWM2ERZuacNwtn2FrszpfLGlLHVIwwq8FwgclOtapxZranaGk67s+7b0XyVQanYq236Pje0SYHy7cIt1GB3bA1ER4l59QugQhppRWwRMEQRAEUXhEzeBCjsMSRKnD9kOjLjIywVBv5Y48E/F+Djvem0hFO69BUPpnWHhu/nApDrvhE6zKceybIAg3JLgiIoczpGCM/SNn7MkKldPVrj7dYnThJ9nkky3uPL46s0aajmNPZldW0KHKh19kyeg0Ap+bugHn3D0hm1aEWlVh27SqTtXlcBWhC1OIrOw2qAp/v/gI1/fsZdKZtMw6XAkEVx5N+ts/XoG1nMtUEKuD2jRCNNY0tCt/L4tH91XO17W2w1U/icOVjWWJw3rmM6Sg0+Eqe7zlW1sc272/QD75nk5bypBRfsWVfBEWHaFdULbU100dYtCVFvTzn7YsDKryDpton1cMYhczt+Cq5xybPEKUWRbw6dJteHlGjeu3sri7RZDrs/381A3G+6S4sqIjWiaKl1JdXapDWGfO1m+m74jGtm4cf+tnuPG9JVya2c+8CNIv7L1PWxY6ulMYv7JW2l7PZiaQwxMEQRAEQRBEJPFsDxME4Rt2vKmkRiMMJyr4fr2foZl8ztOk+4DDlVWiYsCoYo9ZPzBmVWEzQhAlSHRnaYk+i+PFGvDkgs78y1mfGxHsQTlcSnpJQ0KU17Tmqnh2+li+QiiYFozc4co7/btGrfDcJgzYPJdLFAOyUIxh5IGHnygM4k61dyfR0pl7+LgwVn7wAhbRUYf0c4ddY4VplgW8MbsGf3pzoUOoI2q0i8rm+/PVjhVtAgcjWUfHZJ63XeKMZIKsDEcB/lq0e4QUZBFNbtuCm3ycMltO/B7vyUnrcNMHS6W/+xWO6bxHYjH3IIDKIcUl4vJ0uNIv68m0pXS44vMZi8WEQkI+rK3tcCV6Pp3pA6/NcoutANvhyvldrlqYKh+2zP+dXo0V27Kri3jRMo05lBZ9MaRghpDOnTV7NK1Z352/Ga2d7nok6DDCgPPeWxbw/95YgKuen41/Kd4VQLTdTwmCIAiCIAjCDHfbmhyuCCI82O5slBZ254qnw5WH8UHUx2bYqYdSrSPZWxB1x7FSoi8vBCWIsCDBFRE52BdrIaJnhB2yQ9fhSpQL56r47PfT19Y7QoOxkzKyFUJBtSdlDSHRS9urQV+I13yZVHAVtsNV8K430mNZFo7852h84V+f5rxiLIx+yH8+VgvvLEt8TZxh3iz87e3FeHveJnwgCfdj513UnnxjzkZlHroF4ipZw9SkDtFxuPJCFHotKvDXIiO48ggpCIivuR1S8NvH7xNA7tQ4BVfRusZeltiA+B0ico2SpenVyY31/k+HtIfgyr7W7DFF4Q/58Jm2MFanjyiLTR+Gw5UfwdWY5dsd750kOVyVNFEf1AuTsM487nC40t9PlR82nURAz6RzoBsYtXQbAOD12ep2iG59GxZ9t8QSBEEQBEEQ+YAcrggiPFKl6nDlAT+2yS+e9jM0k4+oCza65gvFDHtWJXqKkYQEVwQRPCS4IiJN0M0XnUnzsNtMvOhI9GqT5cG5Kr7nc3N7Aj98egYufXxa9kWpFVIw3JeqKH0vx45CNKr4EFU2XYngJrtNJ8ncIQVzOz7bftrUqA5P50UhmmIWxM+ELKRgIxNezNFoV4QU9ELktpSUNEzzPSUaZYcrXuSyuakDQNbh6ienHSDdV3R97ef1pAN3wYQ/nxtQLr2PH1Zn2m/nZkdrFx6fsBZ1rV1YV7dTGD4QcD+vqvMwdbiCgcNVKm1hkEpw1Xsw9pjCkILlYocrr7xasDBiUJXwt/J43HVdcn0/ysRdJgQVvoyIDmz7ry8PbITV1mPFx0HV2GzdENQ940MK6uclkMMTBEEQBEEQRMERNYNJcEUQ4VGyYh3D07pl5DJu/2hfF94hmyCCQjavRRCEf+SzXwRRIMJsPNiTFapJi/AdrvhQUBLRhiAb7CTNok3N6Eyk0NjenfkumU6jLO50jumUCIeMrjOTmXu+dyxu/3g56tu6lemIvk+m06hU6jzz86Jnr7nc4apwIQXDcLgKikJ00CxLLBTpEbLZIip2e3Ee7W38nIMofKBMEJHvSVFZGfbLZSft5+n4ZYLo3vXrFVz1q5DXB6LJbVYgeeCIgQHkTk7KIbgK5xgmLkYnHTAcXck0Fm9uxp/+txBAjzPKxgaxiFL4zCjOg1/1FeSjnrLUDlf8ZYjFxO9iXiBrD8h6uXFZllxcK3K40j3356asx4b6Ntx8yVGO611V7u3g5gV1fEsP9paG+S7d2ZVER3cKuw0WiwwLTZAW8fb7PhaLhRJyj00yKBFk2qfgKmpOi2GwM4AwywRBEARBEERxIhu/zhfxmJ57NkEUIw6HqxIq5zrjgSzza5ocf/t55vMp0nLetxK6cQzseZXmGUaTvrwQlCDCghyuiEiTi6vIRUft4U5PY7+wzWLYd9mcDQ3Shp3IFYnf9q9vLXJMoJusEPL7Tv3uifvi3u8f67mdqMHLO1y59inAe17mDlTIuNjucp/bhdHZW/WoeZWxsLFgiZ9dR77EHUfn554//DQoE4J92rrFE4P5tBYGghdclZXpp3fArgN8HcOuH0xFUzLRTBik8lDYTcpiRVnc9Zwu3NiEhrZu4fYxuJ9XUZg+GZ4hBWP6ZT2dtjCoSi5CSlkWvvPYVDw2YW3mO1G5ruTuv11Pe11GC/KBifJ4zNU40BXC3TJyGf47vRrzuAEbPyEFeXjBVelLLUofp8NVeMc54ZbPcPK/x6BRUjcUmqCq1lTawtcemoKfvTAbAB9SUP+JqZGIVnsSyn4MKswn+24xaY6Ueh2wsyuJo28aXehsEARBEARBEHlA1AwOe+GrF0GPrRFElHAu9ikdoYW3473X/tG+Fo4F5oXLRqg4SmbE70cpUaqudwRRSEhwRUQOtq7Ppatz16VuUZDO6vDQHa6YltJ3n5guDfGmk40PFm5BXWuX+wfmGnZKOqxBOQzIGkKir0UuQYWAbaxG0+Eq2DIYaPupEIIrS3xN2FvHzoOmJSsj7Pvu53okBWW3qV0idMnDGM38G7+c+awqL4fsZu4CZSLK+cK+w+TpKAar7Htw2Un74dfnHoJdBlZqHa/CQAymw8BKuQiIravDuqUmgqvyMrPgpCLBgaqsmIYUjEH/uqQ9HK42NrQ7REsxxBzhwWxkDlc6IyyiSx2L9YQh46+LqSaznRNfmogWZYxasjXnNIhowRarP/9vIWpbOkM5Tnfv+2r51pZQ0s+VoNoky7a0YNnWFoxfWQeACylo8Ag+zgg9eVhRflCr/9h3i1GaJT7/s2Rzc6GzQBAEQRAEQRSQQjtc5XvxJEHkk1INTZfrufjp5uezrvDrkF1MOBbLFy4bfQ5yuCKI4CHBFRE5WCEQ234Joimj0x4Ku9HEN47W17VJ8qGX3nefmO5Kmz2CtMMa8hyP6J3tFY4lX6959h7IHHO6CtjR53UGuXce2ARyK99BhgLSP6b4eWBPSyaycqcUXEjBxvaEcFszWYw/WIGIzKUNyIbuM8FkVZ9qy34Kl59TD9oFAFBeFsffvnIEzjp0hNbxgna4uvLMA6W/PT9tQ+ZzWK+FPYf20962x+FKPyNnH+a+pqpba/pUxGIx7euSsqAUXN05agWXtrhc84I7W1Ds1UdMptPC594+Bn+ktGGnk086CNHs1DX1mFvdmHM6RHTgy+CtHy0P/BjsgIlItBgFwmpF5PLcyZ41Ns1kQFb+bPVi4ppV6iEFTetdgiAIgiAIongxidCQLyLafSKIQIjIGvi849V399O39zse4KdLnyY1EhESAZm4EwTBQIIrItLkJFxQxCBTpSrrYB2zz1DPQ/7qnEM8t+HnE0TzC89OWY/GNrGYQ4U90ca2xeQhBfVbafyW7KT/PZ+uwgcLt7j3EaTvEq0UqKHInrvc4SrcVodIuGRfM36SNErt6ULMh1mWJZxoZO8jmy/7+65kCpNW1bm28aPgF4kFm9oTqKlvxwtT1zues3zMibLlRyWqCl1wpdhUduz9dumPck44pXvNdAVX3zlhH63tyuLy9BZubMp8DnoR0Ue/PwuvXn0q9hraX3ufijI9gdM5h+0GoCesnYlAkq+zvd4RPQ5X+iEFByjK4oSVda7vRE5rlZyIzxbGep3nvJomvDKzxn0MW3DFHcpvOMntLZ3oTqYDG6iNqkMR4Q++WIUR8o9151SJcQtJUBbxznDHFlg95p2frHDvoOCjxWJHOUc7g2k75NJGZOsXtm3hVb+XuN4qL2F8CYIgCIIgiOjSUXDBVYk3uIk+jd5C5eJj2dYWJFNpdHSnsKZ2p+v3XEMOBomfLm+qRO8bi2NMt1RPMoKYLAAkCEIPElwRkSPM8XaduSdZB+vY/dSCqyP2HIxhAyo80+cnsWUTDNPX1Xum5U6751+2oSITXAV5mX//2nx3+oIDvDNvM2pb5SF08hWnmW1PyCYkCxFS0P4u6D6+81jm15gV2BUqlrbomrDCqbfnbcp8trP41txNju3t7/2IxrolIQXPv28C/vXhMjw4dnU2r+bJG8PehiH95c5BVQqXKRmsMHKwwJXoiR+fqJWOTHAlqmNl14x/PnVDCu4yQC9E4VF7D9HaLmjb5qP2HoozDtFz9bIpL4trla1+FT33PCEQCSYNCr9nSMGY/grQZNpyieyUaUPszlPJpbG1uQOA/3ZDea/gjheO+akjlm1pwan/GYtLHpkS2ECtifiRKD7CGNxg3Tn7UvlJW853S1t3MG049tXPCj5zWX0vCynoVW+U+gRQIQ2u0mkrMmHPowrp4QiCIAiCCBLR2GLYC1+9KPX2NtG3STscmwuYkRB4YdoGfP3hybjgvomYtmaH0b6q8d4oDKn0vZCCpXmOUcQjEBFBED4gwRURORzBzwJu2OikJ2tMeXW8YrGYlnMO3zYKsrFkd1jZJGUd1lwOq3NbRA2k+8eswm9fmafYJz+wIjdZyJ3wHa7k3/H3Jtcikmtj1YrAagpRKDXZ42bnd0er0z3EftZUz1xTezcmrapzPcsih6vG9u6MqGUGI5Act6JWmn5QsLkpV7g0+XG4YieSB1S592cn8VV1gS324rcRORfJ6tfyMl5wpdds8Trvv1x0OO74zjG48Mg9tNLbsTN4JxpTKuIxrQHAAZU9IrlkKu2qO9i6jxdjuOodjTzpvqPtAYKze923dNIViUUqOAHhm3M24ZYPl6G1M6mXEQ6Zw5VOaCt+gPj9hZsBACu2tfrKiwj2EtDYb/Hjav+F0MzoZMTifWnsJG1ZoYQEZ9sLbPo5OVwx9Qsr8vEazC10FRD28QsZUvC7T0zDSbeNKXgYG4IgCIIgwmXy6jr87IXZmYU7RLToKnBbjPrcRCnjcEoqMeHOhJV1WFvXBgDCKCwqVN3QoBex+QspmP1cYrdNSF84x6hQyDEYgihVSHBFRA6TRt+huw+S/iZqxOiEP5JN2HgKriAWZfDwYo8gGxJZh6sssg6ridDLT/NSlvzsDY3G+wSNI6Qgd193G1wFwOkSwXP7x8tx8YOT0aHpoKDboA6rw+NsP5nfTTZbhVhNYVlmubbPtz3hFGFkHK4UDcpvPzYNVzw3C6/MrHZ8L3I+aGoXh/0MUnChgzqsn/lrnp1IFomj9t9lAHNs+cH58G82QpGjJBleYMULbmTIzvtnZx6E164+Db859xD84JT9Q5mgD4uKsrhWXTK0f4/TYkJQztmyL7q3LF71Uaw3qKAO9sDOi1edjIGV3iLAWEwsLhMJ7p6buh4vzah2fa9DuSykoEank9+kghE+BlVP0grb0oIvF2E4XHUybRedNmkhCKMZYVmAgYmeNuw1ZOvPzkQKd41agd++Os94kIod6GbrGq/3UalXB37CPQfFvJomNHckMK9a3kchCIIgCKL4+cmzszBuRS3+/vbiQmelzyNq+XUqxmHzQV9yCCb6Hmx/K5ojBf5RjcF5hhRUOlwFWydQSEEiHyRSabwxuwY19e3K7Qo5BkMQpQoJrojIIXO4Ek1EjPzdWVqTtzb2fKiqvSRrTHk7XAEnHjDcMw9uwVVwLzf7Rcmm2RFCSEGd9qafd3a+XvPs5Bgv/jjv8N0BqEMKPjlpHZZvbcE78zdJt/FCdN8/WrwVNfXtrt+CdKiSod2HKEBbzIJl1Mmxn7H2Luc9tK+DLIwnAKzf0bMi5kNuRYyJ4CofDB9QgS8dvhvOPXw37DqwEp/fSxwar6o8N4crUb17+J6D8eAPjsMbvzhNKbeRhxR0fycTw7oEV5oDYLJj7za4CqcfsmtRCa1sekIKeufbDm370aKtLhcWNqSgy+EKfL2jJhYzcLjqfeZisRj+851jtPYROlxphpTUJXsMPqSguXiadWMLqs9KA76lBV8swhjcYOvvMARdQRCGcDttmbUTdGHf/WzboTORxmMT1uKjRVsxt8ZMpMO2QVlhrFfui/G9ZYKqbZYvTMLuEgRBEARRvGxv6Sx0FggBqnHYfEALnohSJgLdrdBQnZvXnIpqX1mdUNvapZOtQGDndPpESMHSPMW88uyU9fjb24tx9t3jlduR4IoggocEV0Sk8Zpc7ldRhkP3GCzZ1zw9QBVS0HNXnPW5EXj+ypOV2/DvMt1326RVdZ7bZEIKMt+9NmujctuwiMLEiQz2mrN6jqryOKp6nXF0wsXk0jAR7fmH1xfg7LvHB964zDU5ZyxtNbd/shw3vCdeLZhMpbGzyzz0l2WZOTvYt6Wtm3O4YtLTOSYAfLp0G37/2ny0CEKWNbZ3u7YPm8tP3R/v/uYMxGIxPH/VKXjhqlMQi8XwwTVnOpynbPw4XA2qqsh8lkUr/OZx++DUg3dVpiM7tqjDKqtfy7kfdEMKVkkEV8UyflYpOM+KspiRw5UI1q3FM6SgRpnWvZyswOCbx+2Dbx63t2e6/L0HxNclF+xcuUIKapw8X/+z+Q2q00oDvqUF3+4KQ9zBtl0i63AVUDrs4xHWO5gVXPEOVza6bqeZdJi8Jh0hBb2ddAtJ2KUpCnb2NOBIEARBEASRH0Tt90I7XNF6J6KUcThclVi3J5eF6qrxP9kiyFnrG3wdy88Qn6OPWmL3zYa9f6UqKssn09fWa20X5blbgihWSHBFRA7Tur7SxPFCY1NhuCvF95mke3/+0hG76+cH+oP7Vzw3y3ObTEhB5iLKBC4m19lPg/DG95Z4buNyVMnTi55tULBhtWKxHtEVoCe4ygX16gv9bU2P5ede6jZ8u5NpPDlxHV6eUYONDW7b0ksemYqjbxqNHTvNVoIYn7/E4crOu84zZ6FnIvQXL82Vxn9v6si/w9WPTzsAx+/vdtKrKIvjJ6cd4Prej0DlOyfsg0tP2Bf3X3ast+CD+5kVfcnctUQdVtlh/IYUPGrvIfjTlw9DRVnMIfwqlvEzkZOTbkjBwf3kgit2xSh/G9zPmfo56XG4MgspaDN8QKV6h5hYfKAruNOlrndVGn8kWR1hWVbmGvJC1HImb0EJB0hvVVrk2+Gq0OKRsI/PLqJIW1YoA3PdrOCKSd5xnQ2Py14XVnTnNcFT6vVBFAb7yOGKIAiCIAiicHQW2OGq1B1lib6NMzRdafV7VN0475CC8t+iIMJkA26U2n2zicBQQJ8kCoveCKLUIMEVET0MxSHlMgsWATpuEbJNwup3BSkysiebTBx8dOC31XEKizLsNec71LZIpEsSipElp6tg0BnIXXCVWwK61q5sw180abVsawsAYMJKb7c2Z7pm10DqcGXZv3snlrYsz4k3U1eLIFDVQ1edeaDruzKD+tGmqjyOe79/LL59/L4ajhvO33cZmBXS2EInPomlW1pc6ciOwwuPRK5HIk7Yfzh+d/7nsOyWr+CYfYZm85uHqsskzK0MkUNXeVlM6x2mCrvHCknLOfGSqdAzZvAm8BPZTCTMq/Lh2MYjcl7jLyt77uNX1mLy6p466/9enIMj/9kjGuXFAQ6Hq4De6+z9Lvb3LgFY3HMQtuBKFAo3X1z3zmKcdNtnqBcIrMMQ1/cIrgJPFgnGJYy9X+3M+990kIptg7AuZF71e6k73kVhrC8V0TCcBEEQBEEQpYZIONCpMQ4bJmUl3t4m+jbpEnZKUo0xeJ2qrsNVvkwCeBwhBftAd7XEimakicKiN4IoNUhwRUQOttOl09WROZ6IVqbEMv/KU5ZNaIQ10RHkBIM9GaQUxfT+GEWLTq8sdSfTaPMRko6HnTTjJ/Xz5XClIpcVC13JFN6cvRFbmzuy6eV4q9myokpK9zjshJau25XJNbHz294tdrjSKfuW5b2d6TMURBWiqrt4AU3Pd+YHjXGubyawHcF+krB+4mOKv+fPydThqKIsnnehyumHqEMt6nDo7oNc31XE41I7a5vRfzxbeY26k/LwVfzggVfp7nG48tioF15YoiPkE5Vdr/PXYWBlufB4LGyn86rnZ+Mnz85CVzKFcStqkUpbGLlwi+uc2Ose1Hs9iPMlogP/HgtHcJV9xgvpcPXarBo0tifw6swa129B5coRUhDqNshug6t8HSORZB2uxO6xpteZ3d4h8DEzlCw5orC6khyuCIIgCIIgCgeFFCSI8Cjlrk4u8x6q68KOyRVqfIUdn7zxfe9oMsUIe2UjOF1ZshTaFZ8gShESXBGRwxn+zLu3YxJSUGdyWNbBCqvfFaSa2E5KRxRjclT+mgSlPWOdAwDnZGRzewIfLdrqWOF09l3jcdRNo6VhEnVh2xP8CiZbwNcdkjPEX99aCEAtIHI5XBncrYfHrsFf316Eix+czOzvjUqU4mz45l5e2QmtP76+wHN7y7LMHNl6/+UFV/b3OitCdI5pLLjS3O7sw3aTp2H47PkRbLC7eApjeGcg5nM/SUhBSUrCb3lHq1wFKPkQX5m4LvK8dvVp+POFh+HSE/Zx/dYTUlCd/wGVZUoXMIfDFbddVzKN5vZsmEyd4q1bHvlJbM9IlUx4V5YgVpz2FziQ8cmKOp18vcHXhWzZDEo4QAO+pQX/TIUh7mDDhiaiOngSQrastLp9cqahEPaM3u2TabHgihX/m15mtt3PtoO9HvdSD3EShcG+KOSBIAiCIAiiTxDBZlept7eJvo0zpGBxw/f9VePzXvMYqt/ZMfFCLc5hD7u1ubMgeQgb5z0o9tJZPND4B0EEDwmuiMjBVvVaDlcSNw/RvjouVWE5XMkacOGEFJSnqbMNT77CmLBZuvKFWfjtq/Nw+8fLM99ta+lpWC7e1JzTcdjJcF4bYU/oa02Y+7gub87ZBMArNJ9/JqyqBQA0OYQThuFu0hbu/XQlJqys7d2fyZvSPU0/fZspa3Z4bm/B7JpkHa74kIIGDlca25la+aoGb847YvfM5/6KsGmmJU4kUDloxEDlPuzzvqmxXbktn3rasrD30H4AgK99YS+9TAKYW90g/N7U0UoIk8l8VGV+XMVsTj9kV1xz3ueEoq3yshi8ko7HY1LXR8ApxuDFaze8twTH3vIpGtu6AXjXGzHoC9j4tHT2Ejmk5SJmsxE7XDnxDKcYi7k6pqyALahQbqI6Y251I6avrQ8kfSK/8MUqFzdLGV0Oh6vC+83na/imJ6SgYqDUUL1oh8ftloQU3OkQXJmdJVsfphztUTOBcz7IZ9iEKNjZ04AjQRAEQRBE34UcpolShh2Lj0DXKyf4fpuqG+d1qqp+qF+Hq0Dn+vpAH7X0zzCa0PgHQQQPCa6ISBPTmCgXTcg/8qPjxenlkBfTyRoe2UssyEZuRkyl3Mb8uLzgKh9d0Pk1TQCAd+Ztdv2W6yQlOznGd6jt+5wKuc2hTJ4P7WXi7iTY1tSadeTirXh43Bpc+fxsVwpqoZheRtlVISo3HiZho86KvWlbV0r4vc7kaNryPptcHK4euOw4x2+XHLt35nN/RSi+IByu9hzST7kP+7x7Wbq7HK4s4JM/no0PrjlT6dTFs2r7TuH3uYiXbLxSGPm7s/D45SfkfBybygBEYqL7VlEW8xS/lsViqFCIklgxhmyzOdWNAHRCCsb0QwrygiuN0Fkih6sA9FYShytnhjY3dbi2YZ/3WMw5oJO2LEf4y6BC0vL1Xipt4dLHp+GHT89AQ1t3SXaOF21qwpuzN+ZV6JEv+HdGGKfYyTpchd2Q0cCrTZIL7GPbI7iSb2vqjrfPsP4A+JCC2d9zCymY/ZxIy8O88pT6gvsoDCRTSEE5dGUIgiAIggiSKLYtSG9FlDJsvzWMxV/5hB9jXLCxSbqt17iLqj/v1+EqyLG6Uhz3U1GCQ4F5R/cSms5rEQThDQmuiMghd4ISb89PyN/2raPx9S/sLd5Yo/Mkm6DKteMlU8wH2XDKuldpbGOQbtCTPJZlYclmt0uV9sRcjpeMvcVs4zmGrIOMzsSPzmVZuqUZk1d7uzix5DLhI9rV2YDyTntjg9PVyOFwhaxDGht+THZsEWyZ11lBZsEspKB973iHqyWbW3p+10jLsnpCFCmPk4Md88kH7eL4u5IRl4icfbLoPYyVZXFM/uuXhIK2Qf3cDj+OIxg877zDkWUBQ/tX4Av7DtNPRIFKPCTjR6fu7/jbKdx1n9zR+wzFxcdk3bhyFUwFIRITC67insLfsnhMeXw7VGo6bWFjg1tUBADdyTTeX7AZr8ysUR4rBn3Lff4957VfLBaew9UAgeBKB4fgivs7nbZQwVx3NhRuLjiMsmLO8GZn3jEO33h4SiRECkFyySNT8de3Fxm/N4uBfIxlsGUvqmVDNKjT0Z3CxFV1Dhc+L5xtE/VgkUjMdOGRe+DWbx4l3H6vXqfGBFNnsrAhBb0c7Vo7Ew4RJ1sfJpkGqVdzSCXIWrK5GR8v3qpOwAf5HH8rlMOVzHGMIAiCIAiC6FvkK7oDQRQCxxh2kXd7gjTz/sPrC7BoU5PwN3YI0mR8RdS39Ts+0xdEMfzYDpEfaPyDIIKHBFdE5GCrep3JXH5y3J5MFe2a6TwpkpVNnOTa8ZI1BoN8t2XT0nPw0SXoPuezU9bj6w9P0dpWJMDL9ZKxafLCBvvvoBq03350mmceeLxchVQI02Ubrj5Oi93FLmO3f7ICx97yKcYs264+tgC2QafjcGVZZqtv7C3bu50Tt/ePWQVAM6SgxjFNn11W6MHXW0P7V2Q+qwRXus/icfsNw367DMCXmFCFNoODFFxx24qubS71h6m+5ienHYB/f+tox3eV5dnrqZOVYQMqvDdSoHIo00UkuCovi3tOyJfFYw7hD8+iTc3Y1NiOV2bJxVTdqRT+8PoCfLhwi/JYsZi+2+HRew917quxj6huCMLhaoAopKBGhtjnvaahHTPXNzh+Y+9ZUIKrNDfqwP7ZkUhh2dYWtHYm3TuWAO/M21ToLAQO/04JY9zMEVIwAgNzoveoKFt/fGM+fvrcLPz7o+XuH2Vpcy5zqrMViVW/d9J++OLnxE6Mew7tdbiyBVdcptuY9kW3h6PdibeNwZl3jMuIrti0WIG9pxBV8dvXH56C37wyT7myN0ia2xOYuKou4EUjgSVlBHtryeGKIAiCIIgg+GjRVlzyyBRU17cVOiuRJQJdFRe5RrYgiChTSsKdpJHiyvu8RdFVALHDlU4fmM/eXaNW4JT/jMG2lk7PfV1pldB9k5LjvBXhDxr/IIjgIcEVETkqy+O4+Og9cfHRezq+1w0pqHKv0Ok6JaWCK42dFcgmvgKN62zicNW7zb7D+3um6xKb5Xgtnp68Tvi9aLpM9O7P9ZI5HJZYh6tYdsIrqEmkbkl5UqXekRCHwtNB1BA387dywyY5u1dk8NSknnv4n0+yk6O6lyxp7HBltnrF697pXE+v8ER+uPf7x+HgEQPxwGXHORytAGD3wVW46RtH4tZvHa0URJk+ekfvMxSj/3g2pvztS5nvhvRTC4p416pColM+WIb2r3BNWrPiNh1hzW6Dq6S/ffFzIzz3tyfqc0Ek8K2IxzyvR1ks5ukCddad4/GuQszCCxVlmIQUfOAHx3E7e6SNmFB8EJbDlVaZZ+qDpyevx+9fm5/5m69zchHNssztDe8IyMsu/74oFd5boBb8FSN5cbhKRsvhSnTONQ3tmLGu3vHd6KU94u3/Tq/WT5sLd6xqT4uMC8vj8jrMrie6ex2o+DY863DVnUqjpr4dHZK60xZkzdnQ035yOlxl6wqvWkhnEcr6HeLwvH6RXdFvPz4VP31uFl6ctiGwYxWqvPJuhQRBEARBlD5htsuXbG7Gb1+dh0WbmvH3txeHdyAicEhvRZQy7PREsfd6TOYIdOp7nWg7dj/ey+EacI8fPDZhLXbs7Mb8mibvzHD0hS6qY2yn6Etn8UDjHwQRPCS4IiLHkH4VePzHJ+LxH5+otT0vuOovcK+w0ZkcTkheNrqhk2TIRCB6bjt6L0C7wanaurE3DJy9TVW5dzUQtK2yLGyjUFwlFGHl1iBg9+dXMNmCBn4yMGhUp8C7o5icr9DgKmeHq+xOf317kaM8OsQLmmmzDTr++RVx+sG7GjW3U2lL+czoXs8gxZAAcNgegzDuz+fiW8fv43ruysviuOrMg/CT0w5QhrTzUw8dvudgDBtQmfl7UJXa4SoXsWHQK2/YuueE/Yd5bi+6PFUVjOBKse9VZx6IMw7ZFV8+cg/pNjrlNR4DvnrMnp7bqRC5O1WUxT3vf1mZOqSgTXNHQvqbTDQgQkeoFI8Bewzpx33nHVJQllauDKwSCK60HK7UdQr7s0lYNBUvMGKGIf0rhPU3Hzq1EMyracR5907A+JW1hc5KpOHvX9DvGMAp9ouyPfgPnpqR0/6diRSmMGEn05aFti75c1cmeMhlAta9hvbL1PXZkILObVjB1bzqRpx993hc+MBEZd0qclB9bMLazGfPelH5aw8676ggWFfX49bw4aLghJGFKq/sUWmFJ0EQBEEQufLHNxZkPrd2yduGfZ0oTqpTSEGilHGGFIze82eCiZu3zpY6Y+22q1aXh8M14OzbjsyxzxzlcR2iuImCKz5BlBokuCKKnopyZ6MoE1JQMDWhMzmckDSccg8pqC8y4tF9/9mNZ9XE8Jl3jMMzk9dlGtdsuC0ZboOr3K6FNPyKINtiEVZusBNnvNOQPSnX0pnE1uaOHI/kD15w1djejQfHrMa6Om/nAtG9d3SqJFePvcd8x4tPkr0n/Zjyoyu2YRt0Og5GB44YaNQZTKbTWh0gFcYOVxr5Y+sQXlTFCmwqFCJI3SePv8/sfl4hBVmxiEr8BbjrhqDb6uw1O3qfoa7fzznMGQ5K1Emucjhcya/gTd84Cq9efZpSkOZ1PXqOkbtAVxxSMCYUDTj2i8W0JtwDE1z5PE1PJxfp8XIfAO1fkb2/3z5+H638ABqCK+bvoByuWAb3KxfmQdeRLEx++twsrKtrw1XPzy50ViLLlqYOtHY6n7swhjbY9oNE255XwsrCP95ZjNs/WZH5u7mjJ8SdCWXxmLA9e/KBu2RCs8pCCu5kBFe2G9vGhg4ce/OnUtcnu/6W1SWezSHJ72z7KAgXwEJRqFAJzlXLwdfdBEEQBEH0LdjJcZrLLC6CGG8giKjCzksVe9VkIkLS6WfK0mNH+uyuonROiz1mb3pdyRSueXW+x9YeaZXYi+TNORtx7RsLHNcxV6MAwh80/EEQwVO8o7IE0Qs/Ad6/Qi4gsuchVF0o2epmr4kQrwaBTDWs03DSbVzphBQEgNs+Wp7ZhhcciQh6lY8szF5C9KYXOjYF53DlEGPAKSDY3OgWXLHH5i9LZyLlcD1QoVrNxYeI+tcHS3H/mFW46IFJ3ul6CNT8NKb4NNmOSH/G4UpXGc/uL3LyEeZBa6seupMWWjvl90GWTVaEYln+Vtzp2rHyzmqsK5FK1GMaYs+GLauDPARXbKfn8R+f4JWy46+gO4Jl8RhG//Fs/O68Q/GXiw53/f7CVSdjyc0XSXLTA+twpUM/xTtExz1KPIVvxjH7usVlFWVxz/dQPK73TKkEV+0GIer8nmcuLiL/d9ZBvvcFnA5X5x7eI9jTc7iS/8a76gXlcMUSQwwLNzW5vtd954RJFPIQZbY1d+KMO8bhy/c73+FhDCSxYuNStgd/Z/5mx9+s25WINoEwsUwSUvCMQ3bNOlz1Xk++fTNjXYP0WDd9sFT4vf3el0UgaO1M4v0Fm12i+8z+koqKvecVGu8oE/K58rlwDlfZ45LDFUEQBEEQuVJqk+NhEcXLRCEFiVKmlNxsTOpZnX6m7NqwX9vHNAkpqDp2UiMd9rilQCpt4a9vLcI78zdj6prsGA57hqVzttEnSYorgggcElwRRYOs38Ov5s44XAl38O497T6kSvh9WA5XOu0m3fF/ezudze0Gm15IQb3j6yJbDSBqtIoalrk2vtiGNO8GwwpaRLdcdS9Ovm0MjrpptHSyzIEiHX7/DfXtAOShGL2SZSfMdERErrBH3D5sh4EVp9z76SrPtPn9y3QnBw1ueiKVdrhP8Mg6K8fe/KljG6M+TW9hUXVgeZEVCyuyUjlc6YYL4rPBSoAGKsKuAs5nQJVnQOBwpZU7NwfvNlD4fTzWExLxTxcejsH9KgTHj3mGSKx0OFx550Ul2tURvAXhcDViUBWm/f08PPmTbGjd8njM836Ux+NaZURVl5g4XPlVXHkKdBTX77qLj8C7vzkDZx06wtexWZGo3X7QuV9eYUrZn8NwuFq4qQk/enqm6/u2CIQUDGolcFRt7V+aUY0rn5+l924XMKdaLs4JGqfDVQSuZ57y4OVqKWqDy8Sp3zxun0w92t1bV/oVrznaO3Y7QZJWa1cSf3h9AW4ZuUz4u+wp60qwgqvi7doXqrw6HK6iYAtHEARBEERR4wzbVcCMEMaUckjBqPa1ifzh6NMWeXEwWayjU/Rlz4ejr9j7h5bDlcZBdRe78lNl6bSFm95fgu8/MV1L/BUllm9tyXxmF0c75q2orsobtN6MIIKneEdliT6H7B3AO46wk6k8OuKi8w7fXTip7tXv8vo9vw5X3ttPW1sPQO+a8JOpfpx/dBA1Wu0jOc4px8OzDQo+JKUT92+qRn1rr4hgXV2bZx5Up9CRw2S9UKBmaM3Kb+JyuGK+YMUpr82qYfaRH8jpcKX3GjJZ0ZFMp5WCDp2k1ta1+VpFoiofqpK266Cs0LNKMWGq47Akgr1n/RSOT+cfsTtOPnCXzN/GEY4Ep6/j93Tj144Up2844CUaIKtiyqhOaiqHK1lIvz2H9MseIxYLRKS697D+GNY/KzKrKI97hhSMx3KfcG83EPD49fLyCoOnSrW8LI7j9x+u5c4oghUc2vdJL6Sg4re0870YhsPVmlpxSFmVm1++0CnviVQaVz4/Cw+MkQtzC+Vw48WN7y3BhJV1eHlGta/983lerNgvqtczDLp8iOFEbf0Lj9wD/SvLUNnbNrRX/Pm9lOwAqC0w92pbvDqzRvg9W/1va+5EbWsnAGd9E/QkUT5LUBTGVcnhSo/q+jZc+fwszFxXX+isEARBEETkiEKbphiQXaZCTrazC9xKadK/M5HC+fdNxDWvzit0VoqSmvp2vDSjWktoE2WceqviLt/5CinIYtcJOiIn2zhINWaqu9iVr4sueXQKXpxejVkbGjBuRa1WGlFhBtN/LGWBK0EQfRcSXBFFDx8+Y0CF3O1EJ7RULBbD78/7nOt7tiFw0VF7GOSwB1njTWdwX1tw5WOiQCf8VL5slUWdl1TawvaWTqdoSNAxuHPUCjw9aZ3WcdjrVFnmFFd4XWr2XrAN5yA7434mDm28BFemiM7LEVJQIk5RHTLpEFwFH1Lw48XbMHa5uNORSut3KxdubNI/qIZdsKwzwddhKiGJXzHNgIoyDKoqR3k8hr2H9Zdud/8PjnMMMvGCp9euPs3xN39KXnXVL88+GKP++EXX9zLnKC+BEY9oc0eIRo30+lfKr7HMYWrYgKwwKh7zH2qPh73+FfG4p7gmFov5FuXZmAg+/faPgwhB5/csWVF2wn5eNRJTWS2nDB2udITOukRBcKUjjByzbDsmrKzDA2NWS7eJutihxee1lr0XwhjkZMU3UQgpmK8ceDlciSiPx1112NVnHwwA7pCCPq+lQ3AV0xNcyWDbEKfdPhan/Hsskqm0U2QXkYmhjQ3tuP+zVWho69bep1ACQfZ+lFK4hsBhLs3vXpuPCSvrcNlTMwqXH4IgipKZ6+px+8fLfbuGEkQxQM2J3Cjk9WOHe0pp8cqkVXVYV9eGkYu2FjoroXL9u4vxpzcXBi6W+/rDk3Hje0vw0Fj5WEYxwPYVi72eUvXb+J90HuVPFm+TpJXd2e7a64w92NdaNebjtRA1e1xnGks2Z12iojAeaML6HVmDAocbZCEyQxAEEQIkuCKKBt2QgmqHKzvcoFmYLMApCBjgEZJLhGyuVmdCzDikoEFLpUzDYSiocEFebKhvF67sv+G9Jc54ztz5bdjRhscnrMW/P16udRy2Ucc7XDkEVYLTll1b2fci8YzlEa6uI4cBSFG6bANfz0o3+zmZdufVIbiSPG+6Dlc6Idr4POlwv8RF5fXZNdoTaiu3iR1lVKgEA7JT5fdRiap4cZYMPhfxeAxzbrgAS26+CLsNFodNBdz1LP/38fsPMzouz3Vf/TyO2HOIx1ZZNA3QstsLLg8rbgnL4aof56IVVFQi9nDlZTGMWioeBACAY/YZCqBHmMUz6/rztY/ZoXC44suO3xVJng5XGsn6fS+xDle2mELHqUu1ciyVthzvaS+HqwGKdoopURhg0bkTOoNS3TnYoSdTaYxeug31O7t8p+GFXwGT7L0QxiBnV8TEN2wWdAXWfvAjuCqLx1z1yNF799ajtuAq5XSONT0FNnyr3d4JcvKmM5lGJ1PfLNvSotjaHL9F6LtPTMODY1fjT28u0N6nUJNafJuX8GZzY0ehs0AQRJFy2VMz8OSkdXh2yvpCZ4UgQoME3HrIxgwLef3Y8Y0o9KUIPRKpNDoTKbwyswZvz9uELc2dgaZvL7warRiPKwbY8YxiL95e/ba61i78d/oGtHQmtPqZrV1JoeMUu6ddN+mMW9nXWnVo3egCqrrIJEIBS2tnAvNqGvPu5Oe4HqyxAvO5lMSuBEH0PUhwRRQ9rABht8FVSneYXFwlBlZlJ2n9NEhkDaRAHa40FPQ8QTpcdXSnMHLRFjS3J7SPz/OPdxe7vtvY0M7Fc3b+zk7e69wblUMTu7fotNn7yM7TyYRaovBwlqW+R7q2siKEgisPdzDX9sw2PY5Qzn1YdxqZOEV1G1jHB103nqCcQCav2qG9dMKP8E3ZMZCcKn+twnC4AnruVb+KMuw1tD9u/84xuPzU/T338QylCrlg0QTZcUwFPSIRDns9dZJTCa5kDldsPRqPx3J6hlnYo3nd+yd+cmJPXgTP1G6D5CI7HpUYin9f+Ha48hgU8HKIyuXYbJvBrot00vrn+0ulvyVTace7xyv/MmdAP+zs8v++DQo9gZz3NokcLPqfnrwev3xpLr792DTfaXjhd9Bd7nDl5uPFW3Hzh0t9DzJ1RszhimXf4XJ3RVP49rzOoOddl37B8Xd5mfMNdsd3jsmIyO36trv32bbvva5I3IZt79jFx/97UhzmmnUJuXPUCl9pB832lh7h43SDkHOFmlxjj0qDuwRBEPmBdTggiFKDXDtyo5BCJ3aBncLgmogQ9326Esfe/CmWbmnOfJfLuIKKxnZ9994oUkp9Ha+xjp+9MBv/fH8p/vneEu05PNGYAtvXtq+fqHzxiyrtbVXH5seNLcsSLiBUZb+ty9/Y87cenYrvPDYNo5bkV0TIXg9ZiEtaBEUQRDFDgiui6ClnJqE//ePZmc+iyT3VRDq7n2g6pR8TjlDX9pOdXEpJemtacaI1+wrptIXlW1vwscQKVUSZhuBFx/0DAG76YAmueXU+rn5pjvbxRdw2cpnj76H9K5wOV3z+mOyZOjhddeZBTDoxR+KxWMwlMJBNCMluo9DhyiOfuVjsC0MKsp8lx41Jtkmk0q59WEeVfpIwnarbkHQ4Pui9hoJqbydS6UxD/vwjdldu6+c+qMKO6YqHVC5WQTmE/PCU/fGNY/d2fc9P6PLPPn8KQQktZHWM6eS2CIfgSqMuU4lhZNffEYYRQEciGNchR0hBj7razptIcGXiBqUSGvJl2O/daVcMCgyoLMOZh+4KALjx60cq8uLv2Ow5ZARX/pJi0nFKQr0crvqVmMOVTt2ms00uAyufLOkJj1DT0O47DS/496vuwJ3XeW1qbMfmph7HmN+8Mg/PT92Ajxf7C/fgGBCMwLJV9snYUB/cveHbVl0aIs3vn7wffnfeoZm/+fcL20dgQ9Em01amrR6PxfB7Jg0vWMGVfT/8GrmJ6rxkKm3k7rWxoR33frpSywluTe1O/G/uRpMsujApgoVzuGIGdwOyp3x0/Bpc+vg03yuOo07haxaCIIod3ffDjp1deHDMamxtJmc9oniIQBO8KJBdprCu30eLtuKi+ydhTW2rdBu2yxqFvlRQROFMOhMp/PP9JZi4qi7QdB8atwbt3Sk8MCYb7i+shRwm4dKjiFPgUtyons9YDFi8uUeA98mSbb7nEx4dvwaNjKGAfUiRMIsfu7Tzp3a4co4b/u61+TjxtjGYtmaHMy1FIn77m2vreoTv7y/Y4mt/v6QdgiuJMUVQISMIgiAKAAmuiKKnjHMWUZGLwxU7WXjgiIFa+5x28K6Zz1f/d65wG7bhdN4Ru+PYfYe6tklbFg7ZzfuYk9fswMUPTsZny7Zr5Q+Qh8hi0Q3r9eacTQCAWesbtI8v4hnOYn5o/wqnS5OiYa3TsbIbvq9dfRqG9q/IfB+Du/HHixdkqyhkDleykIIqdNxdRFiWJRQJ5bLC7gdPzcD3npzu+K61M9vhkAlYPlu2Hde/u1goPEgwoiRtAVFAHeaxK2px20c9oSe9ir6JS5GdO1VHSFdwxU70fvfEfR2/6Qpn/NoC5yo88XubgnO4cn9nh5JVHYdFJbhi3zdf/NyI7PdswrEAHa7YkIIeFbGdN1FIQRPm1zQJv3/rV6e7BAqy6/n2r89QHqNdIkg7br9hWPyvi/DFz+0GAPi/sw7CCZIwll7iuRGDKvFUr+sXC1un20KFXKPmJtNpR+Wa8Bgg2GNwv9wOyLCzhARX3TmsRM1H4GP2/f/itA044dbPtEK4pSQKG8vqGXg+687xOPOOcQ5xzg6foRHZ9kMOERoDw34nrKk1D9Grgq3XAW+Ro33nBjFuteXxGLiqOwMbbro7mc4M+pXHY6gycKhj6wK7LebXeUz0CCVS7nbf5c/MQDKVxpwNDbht5DLH++inz8/Cw+PW4I9vLFAey7IsXHDfRFz/7hJfec2kY7BtoSa1nA5XwTw0d49eibnVjcIw6QRBEIQ+v39tPu4fswqXPz2z0FkhSoygHNRFkDlHboQllvntq/Owcnursh3sCClINzJQXpi2Af+dXo2fPjcrlPSHDajMfA6rDBV7kXDMDRS5oFD3+SyPx/SjxnBp3j16peNv2+EsIRho4efWMmkZCK5GLupZdPf4xLXOtBT59+twZRPmu1AEe4kd58V8VC1kJwiCiDokuCKKHtb1w2s+zxZceU3MidKJoWfC+R9fPQKXCJxhWK7+4kHoVxF3rKSX2aazjcSh/Svw7m/OdG2TtiwMqCx3fc/z+IS1ntvw6AheTNxRwqDH4UpPNKTT5rYbdaJTZ3dPpy2XeMG0gyUSXKUt9TnohMYRceXzsx2rL2wsWYNWAtvxWrqlxTUJ/ihTzmSN87tHr8QrM2vw0vRq128Jh8OVXtnqz5T/f3z1CK19ZNiOMF7l2k9IQdVKDN2naN/hAzKfdQSRfjliz8Ge27gcrXjHK25734IryffGgitBSk6HK29UTohseb3mS9n6nRXxxGNAh0/RJI8zpKA693ZZ8RIe+2W3wVWC51V8rBMPGK5MSyRIO++I3fHyz091HeP3538OAPCLsw92fC/TlU3487m48etH4t3fnIm9h7lDmO0xxC120nVxlJFIWUaDend99wvK35+78iTttFoMBFdralvxzrxNgQ+u6Vw9nUc5J+vwPLRT2Pzd9MFSNLYn8Pd3FnnuJ38tWI6wBOw7x7Tus2GFR4UK0SZi5nr90HI68Asopq/Nps8LlVnY+r0sHpM++2wI168+NBnf7xWeD6wqN1q80SUI8WjaDrMRlYlEKu0S6U9dU48pa3bgh0/PwDNT1uM6poyu613JOnm1c9Usz86ugIScBkWwUMWVdREOWvRlUj8TBEEQbqb1vt/XUQhCoogodiFD3pBcJlGXsDORwrQ1O3JaoGOjWrDEjkVELTx7sbO5MXinwrV12UU9uw7MCq68FsD1Vdj5p2K/QrqanPKyuPa4iNd41E+f7xELiuohfhzW7leqBE26kRFUdVGujsr5fl05RX9MPpht6PklCKKYIcEVUTTIxBGs6we7hWgSRXdVuuhYsRhw0oG74BdnH+IZmvD6rx2JJf+6CAfs6u1KxSq3zz5shHCyvEegE06DQyV4GTGoCgBw0VF7eqbTLBD6BIXb4Uq+rU5D2m6sis6d3T2VtlwhF2WNQ9lxWbeizH6wQhmEkVszi/MsI+HRyZjEHMfeVNYB2CToVLPxznUdri45dm+ce/huuO7iI9DRHbyYRYSJ4MpOKwiHq/13HYDHLj8Br159qm8NgU7pGjagErP+cb7jO7fASg1fV/ou15IDCR4fj/y4vzN1NtR1uGLfJ+y9jSGGjoDCCLHper13dMLD5kIMMd9h/Hhs98e9h2bFT0fuNcThPmNz7uG7Y/6NX8Z1FzuFlqL39H++fQwOHDEQ/3fWQdhvlwHCZ27PIf3wy3MOxsEjBuL7J+/Xm1ZOp4NkSv8NXVkWx367DMD3T+oRhfzqnENc2xy5l9vpUsbOLvm7lx8IuuC+Sbj2zYVGYYd10Ll+bNmRvS9EKwWjhKh601lZKXPNsSxnmuxl9PusOR2uwmlrmGAfXRTyL5e88fV6PRPeYRjjXMrDhkEuczlcZf9g2ybV9e2obe1xHDMVXLH3wy4qOqIeUZhAUZHoEVy52yrJlJUZqHzPR5iAoOaXTPouBQspyOQx6Dx4Oa8VK4WuVwiCIIjio6M71WfeH6XkIlMIRO2xa99cgB89MxO3f7I85/RVd6RUQwpGAd3Ftiacf+/EzOfB/bJjSUEI81hUY4TFRCmVad1zqSiLaYuzvPqC9iFFfXV+7No+pklIQWm+VA5XOUZXyHcXXDaPxn6fjPi4IEEQhAoSXBFFj9PhKveQgrIU2LR10inXVArYDbqq8ji+eew+wm0sywpNdc6HzGP57P+djVevPhXf+MJeyjT2HtoPx97yadBZy8B3zFSDFqKf0mnL0WCzG5Si8sJPvPBhvNKOFSFWJj87WrOTfazYTxxSML+rCJzH8j6wUeO2N/FWiRuC6F6xIkPd56SyPI4XrjoFvzznEOwxpEo/fwq8RAKiSUwvlCtiDMYXvnrMXjjjkBGhm7bsLnD7ccALsDzy47ezJnMZKTMMjycaw3E4XGlcz36V8mOyAkr2PcBOzvc4XAUfUrBfRZlSoBimG5qdF74urmvt9JXWbd86Gn/7yhF4iwk9qBpEGD6w0lVfi86WfzeLBvX6VZThuos/j3F/PhdD+lVI0zIhmU7r1+m9B7vz0i9g6c0XudzAfn3uIcL3hoxWyQrdCStrcdgNn+CFqetdvy3a3KSdvg46LpjsNrJ7nYvgKh8+nKIBOJ37Lnsv8N+ym/l1Fm1hQv4+O2U9Trj1M6nDaj7pFAhP2PPVDi/ci+oZUbUr2FCErhCp7OdYTOgqOKCyzBXOUEUX8y6wy4/Oavk2UZtK6HBlCQd8c21iBjU5aJJMwQRXjsHdYPMQ9GRPVCidqRqCIKKOafuACIfr312MSx6Z4ltIvLmpA5//5yhc/d+5AecsmpAxkh4yYb6oHWovGHp+6obcj6u4Pw4xgMaN3NbciVqfYyJ9Db8OzrqwfW6/USNk7MK4ZxWziNKSCFyKEd2+Y4WBw5WuiEvkwMSXb/uYqvIicv4XoRRt5exMnd+CIBNZseTkfE8AKO56iiCKHRJcEUWPzOFKhKnTCQubtpfTiAl2g+6Cz+8hDQWVtsLrtKtWmQwfWNkr+uC24fISdlsomXYKzlSHE00sfvvxaTjrzvGZiQ+7YS46dfZc5lY3ormjW/q7/flPby7E2XePF+ZHJrjKJ2yepcdm7rGJfau9ZUuH2GVF1GFh0/cziHqpIlyQCV4dft3OD5C9DqqOnL/x4vwOMrtDBpod368Tn+xWsG4kKvbpDR13/uf3cP1W5Qgp6H0+Ilc6m1MO2gVnHLIrLj91f0e6bN0di5mVHRXsZG3/yjKlQJaty394yv6eabPuUjrEYu5n5qi99Z2YWIYNqMSvzz3EEfLP1LJf9Pzygy6iWyl85+U4+JdIWcZlPxaLYWBVuesd8ecLDzcSXLGhvyauqsPlz8zAxoZ2/P61+QCAf324zLWPrjivtrUTj09Yix07u5Tb6dRt7P2SDY5F3Tpc9D7TGbxLSc6Lv2zsdfFTJKet3eF6xze2J3D7x7mvBPdLZhWowOGKPV/TUKiq9rwq/GqlQygbV74RKgQVyMCqclRpvpcAoJOpw+1BL53B4THLt7vE76JLJHO44gfYfvzMTLw5e6NOlgEE6XAF1NS343tPTMOYZds9jlkoh6ssQYu+SlZwFe2qmiAiR2NbN+77dCWq6wsvgC42wnBEIcx5ZWYNFm1qxmce73IZdhtkzHJ/+xcbUQrrXYyommNBVAm6/XYv8UVHdwqn3T4Wp/x7bMEWDhQTYVfnbCSFoNvgwwdmHZR1XYmiiLOcysvsmtpW/Ofj5Who65ZuU2hU9Sx7ngOryvUFV5rjUaLyxS/Wt/OgSlG3LKnGSnfmKLjK9+tK6nDFXKmgF0ERBEHkExJcEUVPWZlzolv02cZele41kSX6nZ14MZls8SLTkGCOecSegx3bpK3wwsIE4YoSdhigZ6esV6rg2VP46kOTXfsv3NiEbS2dWLGtpXf/ngSEA3hM4vd+tso1ASyyB39n/mZp3mUhBfMJezydIyd1/XaRvR6sqwaLqGiw6fspfRVlcXz7eLEbnAleRX/l9lbjNFUdAz8ruthdXr36VO39gqouTOvKoMeZdMWtY/90DmZcdz4O2W2Q6zeHeEXjFqicZSrK4nj16tPw728f4wgpWO4QXMUcYaRsdhts7szGOpf0K48rry+bh9u/cwx+0Bsuz+bg3ZwhbsvL4vj3t4/WzkssFnMNCOy3ywCM//O52mmoMB2kFN0mflBU9MyJ6v2cHa5Sae2yzx+LfUd8/6R9URYXO+vIYB2ufvrcLExdU4+r/ztHuY/oGiRTaVz75gK8Mbsm890v/jsXd45agV++pF6NrlO3sYeUrVjj2xKz1jd4pptPTEWBNrLB+spy52pLh+DKR6m86f2lwu/DdkpUYbc/ROGF2XM3FV+rJmBVv7HHKYvHHA8kf51Egqsh/UxDCjIOV7bgSqMY/e3txXhy0jrHdyYhBXmmrNmBv769yPvAvQQ1UWhZFv78v4WYvaERP/eol/h6IV/llu1fBb2atlQFVwRBmPH3dxbhoXFr8M1HpxY6K5FBdzyEHK6iRUuHv4ndviZA6mOn6xvZdVKNCwThkqR0uDIINc0uSop6GOkolMmwBbSsq1WYIQWbJYuNiwF2uEVVJr760BQ8NWkd/vrWwvAz5RPV2Ds7PzGwqlx5rhcfvWfms47DVVcyhXEr3OJhfuigob1HrKZ6/2kLrhRpzFzfgA8WbtFKR0S+qwb2XGTmACZzUgRBEFGDBFdE0VMR13cvyUUoxTqL9DMIJ8IiWh1gNzbYjuMH15wl3CYMTEN2iajPw6qH6WvrM5/9Cpbsy5gSXHMAQMy7scl2unUmX6MWUlAr/JGJw5XVM1nV1iXuKIiuESti81u2+1fm7jLnFbJJFqpLhWpQxs/YELvLQSMGSrfj8Vu8BI+Ex998uE9BmjrHlXyvW9f2qyjDnhLHJjb8k+4tkA0G7bdL1pHJ4XDFXLgYxBbmfoaX2In08rK4snzxeeYdYz685izHNm1dSVx+6gHaQr4YxO8wk3KpQte+20Y02MpPlvOrzHr2c6eV67htMu2/Uq8sZ8tOz2eVyxpPa2fCJchesa0VLYr6q6UjgT+8Ph+TVtVlvvts2Xa8M28z/vb24sx3CzY2Aehxe1Shc/3YbWQrB3nB1fefnO6dsEEeckX0/Gk5XEme24qyONixJDYtP+PRfuv9rmTKt5jMC8sCmtq78fa8Ta7f2OtiKv5XNVNUk7OsiKo8HnO8w/j3mUhwte/wAWYhBZnBfvt0da/181w4UFGbRRZS8K257uttQmCCKwDbNcOs6K4oDppQHa4kC1Lm1TTiKw9MwrQ1OwI9Xpjke7EIQZQStoC8qb14J2kLhSpMMJF/hCGPNeh7gqu+db5Bo7p+oQuuWPcVjzl/dls/i2X6Gl7jr344au8hmc/sWIKof5QL7L0uZjczp6OQHFuwNsdjHKiQqN4rrCguHlPfs72GZsd4UxpCn399sAxjlte6vufrpquen40pq3coL3RHt9471avM2e72MhrbunHje0uwaFOT67d8v6+c81Pi8hh153uCIAgV1Hslip5ymcOVYFudVemxmLizxE5Um7hPsNz76UrXd/YEMZsiL9KxrPAGKVQhqqLE5qasO4LJpRA14Oy2Kt8gjkE9EWZZztCGsk3ZZEUT52nLPPwUmwfAbDJW1qCVYdK4fWlGNU79z1gs39oi/F0komDD5Pjtq/YPIKxnGCVftRIj18Eho/0Dqi/4QRHvPPg7rmzwRTekoApHSEHNa/i53d1OWQfvNhB7DxULrpyhwIIrWbxT1gn7D3P8feCuA7Db4Cpc++XDXMflRQcDq8pxzD5DM3/bQtldB+o5b8VjMald9W3f0nfKkmEq+BBd5RQfgktQfET3h33n+xG6JFJp7ZLPH76yrMz1m0kZSqQszwEYfoXni9Or8f6CLbjiuVmZ7zpzWJWrk1/2GsvqyagPrIjeZ1oiZsn9qWvtQgfrgJRjSEE/g2XN7Qkcd/Nn+Onzs7w39pGPpyatw5fumSDcjr2epiEFVYOhoslZO09sm5cXqbqfTXeeDtx1gG+HK7uO023Ps6Fp//TmQqHwUeZw9anPkD82QXU5LEtfxO9yuAomC56w9yNox17Z6vofPzMTK7a14kfPzAz0ePmCJpIJwowgFrj1VcjhKlr4DV0URX1CU3sCW5vdDqxBEMXzjSKy5gR//UYuyrq35LM69VoQFhUxekd3Ct99fBoeGbdauk0hHY9twqjOhw3IhvrrTmbvh2zRg1/YOx20I24+MZ1XKtSCGB3ssRNR37yZcWNMpy3leTtd7bLfy/pxr82qEX5fFo+5xkXvH7NK+T7Qd7jS2kzKzR8uxUszqnHJIz1Oq2xfLt/FWeZwxZIMOYoOQRBEmFDPnyh6TMRPOqvSZe0wdqW73wn1moZ213d2I1HV+UilrcAmP3jCtvUNirErsisI+EuhWk0kig9tT3qJOuuH7THY/WUvqbTl6HTLGu0OgZPod+kRvElmOhX6giO2A/GuIvxh9hj6jdvWziRqW7tw0wfiUEZhOVwNyIPDlR8Cd7hShDvKB+wxb/nmUa5J8aBCCsrO7fA95c+jLqyAVfcSPvmTE13fjf7j2Y7zZ59BdtAlyCr1C/sOdfz9yI9OcPx932XHYfb1F+D353/Ota+obhcNRgztX+H6TkQsBvz5wsMAAP/59jGO33582gG48owDtdKRYepwJXp++fKp+35jkxK52njxyswazN6gt/qPf0YqNQSBAz3qO69rd8SNn2C1JERqa2cCD45Zje0t2ZAIOiHKWEyLvKyezGVgJR/Vo+h9plNqZefbkUhh5vp64XZ+3k9+Vtt+tnw7OhIpTF4dnNMOXxwbJY4e7ACuLCyxDJWIRzU5y9YJ5fGYcqFGhaC+PGDXgUZuuS3M6tpU2kIylcbtn6zQ2tcW46XTltAhDOgRCAW9ghswb5t1J9PSUCq6Iib+mGG00YQwhw16AkV2GXUH1wmCKA3IpEmAZnVbLGNVfQXTPoJNFB2ualu7cPrt44QOzrkSxfMtJtjr15lI4Y+vL8j8HYTDlVJ8YeBkJBprLgT/m7sRc6obcc+nq6TbRKFIhlGfs+cVZkhB9v7quCBFFbZM65SJRITP1R4DE41xsgvCk2lLOU4tC2XXYdhfK4vH8OPTDsAhu2UjAFgei+3bJe9U/t74qV8a2roz41crt+90/MY+K/muGpwua2x5zH4uZlFjscC+SmkxFUEEC3X9iaJB1jRnQwZ59b10VqVbknSC6ByILLjtSSPVxEKPI1I4FMuqQTb0Ed8YUF0d0S92A08UwuaMQ0dI00qkLK6jJRFcSRqN2e/8d3jtjqPJhB97rNdnb/Tc3iSkoBeijkHC4XDl71hBhBQMo+irOgZ+bMadzjvhP6uqkIKH7uZ2feJz5LehLjqzW791NM45bDdf6bE4Ha709jlg14E46YDhju94IQ4r9mUHXWIx4FCBQ5Yf9ttlAMZcezbm3nABAGCPIc6wiar6W/RblcAZjl0VqCIG4LdfOhRT/vYl/PCU/dy/51g8TfvU/OkdNGIgLj1hX8d3umHK2K38ihc+XLjFeyO4B/8qJC6dLAOrypVpNrcncP27i6W/py3ggbHiFa//+XgF7h+zCncwIhDTkDc6dVNaYwAlF3eZfIgzRNnOJaQgAExYWSfczrS+f3VmDTbUu0X9XgTt6APoD9rZg6Qd3SnjNpHqmqpEk+xvZXHnW5m/5KJ0DtjVLKQgG3I7bVmZMJ062KeoqpMSKcv35KfOsXWwLAvn3D0ex938GR6bsAZzNjQ4ftcdMC3UwCp71KCfh6g4HwRNaZ4VUey0dSVx4f0TccuHywqdFReiENeEHsUyVtVX8BtKK6zQ1UGwQuLUngvs2RbDPGZtSyceGLMK25r1wkAHhezSsOWsK5l2tBFNw5ALj6sSXzC5MhmrLKTgqq2rOIT8YYxnOpxqk+EJrpyinCJ4qCXIxC4y/MwNbGpsx0szqkPpo7LY7xXRGCdLj4GB/DwcjktMsWnTDPdnY88Zsm0+C+r6RlfUpfPu7UqmMHl1HToTKcytbsQJt36G37wyD4B77JR9PiatqjMWl+UCeyrsZ/Y6hTFGRThh36XFHCaVIKII9fyJoscRUhDsxKVosjne+5s6za8ds5fru4oABspEFtx2qDxVntJWeB24fIg4wkZ1aRwdit6PdmNCNkF7+sG7Cr9v7Uw4GuptXUlhw4RtpIvaLVYOAjq74WkS0kan6FQxE4tBNm5F/TOH4MrnoQZENKSgqqHKd3J0Hj22pJg8qybl63CFq5vjkBqHD9Lh6ienHRCIiKLSh+AK8Bb1sXlLckKJF646Gb8+9xBue/1jsxy6+2DsOkgc9k8lBBaFL+knqDf6aT5LsVgMsVgM+w4f4BmWzw/7Du/vvZEjP9nP7/zmDIz/87kuYZJumLJCvgZ1HNgG9VMLrm7/ZAVemSm2NhfBnu/8GrczV1OHe6X3o+PXSCdLdC4zWzfK6snuHMS++biFQicxjSyr3gvsJA/7bjSZX9za3IF/KAR3KsIYzNJtr9rlaYuPcC6qayoKlW1vPZwRmNp1mgyR4Grf4WYhBVln2/Era7F4c7P2vgAwfkUt7vhkufR3WUhBHb7/xHTc8J643JhMjHan0tja3ImORAp3jVqJ7z4x3ZVHHfjV4vmqlh0TKBEOm0EQxcLGhnbUtuZ30h4A3pm3Cau278RzU9fn/dhekEuTf0RhgonC4VdoEOW5vDDyVmi3iDW1O/HmnI3a7blfvTwXD4xZjSuei0ao448Xb8185tv8QfTbdUdjvfo07K+FLOPF4qgWjuAq+znhcLgKVkDCXuGw+wtN7d14cuJahwByTe1OjFy0Jee6xdThyk+df/EDk3Hje0tw32dyx7UgUIUUZElb/hyuTB2JbQELOwZpeczldXSn8JNnZ+L2j+X9fT6PMm7+cBl+8uws/Pl/C/HM5HUAgFFLtwFw15u8IPHR8WuwsyuJ0Uu3hS6UsxxzdOITi1qffGNDu9BAo5hh+ybFLCIliChCvVei6HGG+lNvq7sqfb9dBmDBP7+M9357Zua7IAbKdnbKX9Cqzsff3l7ka1XYRUft4blNMa4a5Ntkojaa3fhOCxpz9lf8PbUn3kSTdQAwetl2dCayDdOWzqRwIsnhcCXJv9+O0o6d3Tj/3gmO8E9e6AwosBP6QU7Aisot25gzDSNmo+tw9Y1j9xaGWwOCdUTpTqaxsyuJy5+RD1Lxx/vn148EAPzi7IOl+7CXJ4jVfCJ+/sWDMp/dohmxoDXzHfeV/wGA8Oohtt43Efj1NxD18R3CfYcPwN++coQjFFyugiQRqhXzug5XungVP7/F8+X/OxVXnnEgfnbmQd4bM7DvTNmzoe1wxWx38IiBii2DR0cQuM8wtRhtlSRcIAsbrm8YE0ZS5J7T1J7A4k1OYcjdo1fiA4mLl6ou3bCjDV++byL+NzcbEs0kpGCUVsT7DSkoCtM7qFccuIUZSGWt3U2ep5veF4f0zaSFGOZsaMALU9e7rnHQq38B/UH/rzw4GR8u3IIZ6+od3788oxrXvrHAUU46Eyn86qW5eGN2j7BQNSikatceuvtg/P78z+HmS44C4Hzz8Nmu5NqCB+w6AJXlce2+xJraVnzCTBh9vHgbbmacV3Ta6Fe9MBsvTq+W/p5IpR1hmk2YtaEBL88QCzVFt3Da2h1YtsXtAuF1u3UHTPnt8hdRMHtck5DaWmlHp/pSolMPhNGGIUqPhrZufPGu8Tjl32Pzfmy2jx41inG8JSrQtYsWvh2uIvxC9DsepaLQ3ZcL7puIv761CO/M36y1/byaJgDAKi7sVNjIxo7emZfNN1/mgrhdSocr5jfvkIKsPUuOmcoB0zG4QgkCg9LPLtncnHUXZ07FEVIwaNdajUgXQfHn/y3C7Z+swI+emZH57oL7JuKaV+dj3IranNLOR93U2itMmbJ6R6jHsd8rXoKrZNpS1vPs3AL7rmrXcLgazCz4tIVWfDlXPW7T19Vj8uodeHLSOuVxdN5Tr/YuwBy5aKurjPLzjfzzMWFVLX736jz88qW5yrGlZVta8PiEtTmNITkdriTjgoV+iTKs39GGL941Hqfdnv++TZiUk+CqICzZ3IzfvjoP1fVthc4KESIkuCKKnnJOPW4jGprRCinYm8awAZUOxw1ehLPHELHjiIpWhSJaNZQ0t7rRV6iYP114uOc2Q/rrhZOKEryAiG+kPTdlPY785yjMrW4Ui7F6v5SN38mEFje+twS3fZSdLGvtTAo7co5+tyikIPz3x5+dsh5r68xezDptp0FMR6G5wyyclPrYAsEVM6nmt7Pfv1Lt+GLz7eP3xu/OO1T4W5CTeVubO3H0TaOV2/Dl7aozD8KUv30J1118hHQf9t7FQnpj6wrPRJvx+wpvp0b6/CYylzk/sIIWEzGhrvMT4JykZa9J2GHO1A5XAsGV5B144ZHeE/9eZ+L3TM/63Aj865KjjK434CwzMsFymUQ8q+JELpRk2FQyIzKy4nnhUXsq01gqEEHwtDKC7wFM/dna6a7vm9q78Y1Hpri+X1tnPgh//XuLsbp2Jz5btj3znUlIwTAmQfwidLT0EVLwG8fujZf+7xTXduzAlckKYDZsnYiORArffWI6/vXhMofgB4BDrHPBfRPxae8qyFzQvWUNbd343Wvzcf27Sxzf3/DeErwzfzNGLcnm5bVZNRi1dBv+9naPI5PS4crDkfbaLx+Gn55xoGf+eIers3pDTuuGdJ5b3Shtfx08YiC+cezeWumouOOTFUZhCnURlesZ6xrw1YcmO77zWrUL6IuYCmVl71wZH2weolN7yXlgzCocdsMnQrdDKcVwYhEj7NXiUWHBRoNyFDBBT64Gia7jKuGG3MEKDzte49vhKsKTebzDZhBERWA2z+TdHiEuZBYl8NdSNaaui+ruOFyrDIpGIe+56euvEFn935yNRo7cKr7+8BT87rX5mLOhwRlS0OFwVbwhBcet6Bk3WScY91/ILYozha2Lwy4GYUdTtm+312KotEdIwV+fk41MwM5V6ITqHD6wMvPZHjtgF31aCOZ5M+0n8/UR25L6vxdmu0IILtncgvEr6wAAb8zZKE33qw9Nxp2jVuCZKWqBmG7e2DpW5jRWaCav7rkurQoDjWKE7ZukIuYoVsp8/eEp+GjRVvzxjQWFzgoRIiS4Ioqe/XYZgN0GV+GgEQNR4TG5qie4yr5o2IYSP9bjxw5XFFIwl/S80BmgOmS3QYEfN2y8HK5uGbkMXck0Ln18mlP81PtvOiO4El8fVVNjxrqGzOfWzoQjTrwoP6LGdS6d8RbB5LhX4/unz83yTLcfM4HY1B6c4EqUN7Yj7HeCTTekYCwWQ0VZHFedeaD7twBX61dq1C0i8Y0sPJsNWx8ZhRT0WcT4Q7B/i47OfxdUM/38z+8eUErOet9EcGXicMVO0sY9rlmQqN55JoIrmasfi5d4LN9h+ZzCNvE2+g5X2c/5Dl3iJQjsX1GGQVW5h1CdzrgIsfVKS4e7XSJ7B8jqa9VgmmigSpaOSOyg+44Iq/yxg5Kid7eWFT93XnsN7ecQvdn4FXt4CZdZUd1LM7JuSQ1t3Xh/QXYF+ZranfjFS3N95cGZn5yTAOAMbdnAicpUg3Ci+kxWPBzvOG4jPp0BvatfdfoSB/79IzwwZrX09x07u/C1Y/bCA5cdh3F/OsczPRlbmzuxfkfPYHylz7pLNAmqaqdewbUpvR5R3XLNT17EEMP2lk68v2BzKKEvLcvCvz9ahv8xg8pRGtzNF3Y5vWXkMo8txczkHOoIN/eMXokjbhyFWesbvDcOkXw4WtQaODAHTRj1RFCQS5N/SHBVeJxhwf09ZxHWWxmJanRxjkEW7uQjovuSIsveUGZRcBiCfN3r4rXwxyHOKuDFNj12vnOaSKXxl7cWYSvj7ByECHPFtlbHubB9jqAFV+w1DnuRSJjJs2U67HZhGHNcLHa/zWsxVMqylM/I8IGVOGyPnnmx/3yyAn/+30JMXFWHjoS3wGb4gGxdZY8V8CL7XN8Bfu6Tq4wy92LsilpMXFWXU54W5rDgS+Zw5XCdJgFQ6LClNCoi8b7ExgZzUxWieCDBFVH0VJTFMe3v5+Gz/3e2xoRwz++6QgtnQ4kLP2eUyx5U7zD+BXfkXkO00jxmn6HS33QG94YWocMV33ZUNWDZ62rb79qDKrLVprovvq6kOJSLM6SgeILWb3umXSDa6/KIT887Vnk12MNwuGKPyQ6I++1MDtAMKWh38v56kdtFyqT/99svHYJhA+TPSl1rOBMM7K0Ka7xZv0jIAAAA1gVJREFUlSz7m87qbL+d9jC74mw9KAqfJuOQ3fVDy7EdWsf7RTGZHwTmDlfi50bHicvr9oft5sXD5kd2HXQnadh7xocRCxtWJCEKqZeyLAzUdPRTwT6a7HMgcoRokrwDpIIrw3svEzUIHa4KMENjWRZGLtqC9TvaPAdX/ThcVZXHhe+w56euz3zO5XnahVlpCcjDLP3o6RlYsc07HKUpQQ3YqEJ6qMqFqDzKtlb1B3iHK9tZUzekIDup4DpuLIZYLIZvHb8PDg5o4cPvzxe7eXohdGpVbD+JGaBdsLEJW5o6fB2Xxz0wDHz1wcn4w+sL8PRk/6toZUxfW4+nJ693COOCHtyVPQpR1A+YZIk9LZWwkOjhkfFrAMDhkpxv/v3RMpx++ziXeDVoapn+UL5DFkVZcBX2pGMpo7MohAgX9vXs2+EqwpN5UXLTDZ4eZ5c/vj4fd45akfejvzhtA24ducz4fZBMy/tfpx60SwA5U+RH0f9wbSpY3FsITK9vvp9HYdSDAPr4Fpc2K7LqCjykYPZzkOMT09fW48rnZ6FGEdGkMcC2Wz6HVsIaH0ynLfz21Xl4aGxPH4RdDMUecrfBPVFpUilLKKw9dPdBeO7KkwBk22kLNzbhrbmb8LtX52k5XA0bkB13sRfs8os+c33c/JQ3vkvL9z3tMLJ+yaXPbDlEVuz32c9RatOXahOBfT5Lux0UTdgoQ0TpQYIroiSoKIu7XCn8tu3Y1ww7Wcs3UIJuPHZwoQZe/vmpWvsdsOsA6W86Th3FOP7Hr4ZRtT/bGIHS4xPW9m7fswPfELb/PGR3vcmv7mRauHLGodgXtBOtHIIK8uUEALokk6mAuPPtFXLBRJTihd05cDae3atqHr/8hMx35fEYTvII69Wfm6z+5TkHC7ezn1uRI4XJhNdfLjoCew7pp79DQLCCPSOHK4PyxW7JH8HhIiTamfvSbwc+TLEOm7aJg8yVZxyEK04/AN86bm9M+PO5ym3ZASOZw1UYZ6gqEyLBrWz1l07Z8hIq5/tVwuZHln/dZ6aQDldsOyMheIDiMWBgwJ0xrzpe5nAlGxhVDbiIfpENGonS0R2MDdKx8NNl23HNq/PxpXsmcCvw3NvqjE3wA76VZXHXOwwAPmFC6PkVP9jps7R3i1dnhiG2AgIUXDGf+TKjKheiX04+UDI5o7jQ/HW8/NT9e77XcLjyQuV465ehAyrx/FUnG+8nakOaTNzc/vFy42OKENULdrjMMUxI0qAQCUu9BncXb2rGP95djPqduYns8y1Q1qUzkcKa2lbMXFePe0av1BrsLjZXsA072nDePRPw+qxgwtqYUMix7Kcnr8e2lk68MG1DqMfZ3sK4V+T5fKO8Gp5EQ/4pCzsmEeFJEM4u0Xa4inDmcsSyekLPv7dgCx6fsBart7firlEr0Mz19cJqltz0wVI8O2W9NPy17L2YVDji2yKKXFC9j9lxNK8+DdteLqzDlc5W7BhsaFkRH1lwvCDaj5ZlcaHBwwspGJbD1Q+fnoEJK+vwu9fnC3/vSqZw/K2fBXY8R0jBkMtBWAtMZq5vwEeLtmJtb8jFSmYx1OOXn5j5bM8ByByuxlx7Ds47oid8aT8uusHOrmRmDOX8I+TRF1iHq/4ihysPdy0WWf/bT3Hj3Sj5W/Hhwi3miTKIxi11cbhaSc457LCdfQGv8YaovL/6Kv0DWFRNRBfqvRJFQ77GpmWOMvzEbdBjP/wE6C4DK7H3UG+Bh+olquNwVYwrLhNc41E1MVQrcB6y1duyy3Pj147Uy0cqLXYGkNiiZn/X69yIwsPwsbYB4PGJa6VpiNqpy7a04P0Fm535ZLbrFIi6/GILXCzHd8wASu+B+2k6Vtnwk9WnSCZTbVGdyJ3JdIK+EBNkzvoo/OPz5+gQDAkOz19Dv3bJ+bqyJgMvleVx3PLNo/HAD47HgSPUblfsoGA+i4nqWCcd6BYtykJhaWXZY6OLjt4TQDCDoDo4Ha7E2+g7XGXJd9gXhyBQUD4rysRuSLng9Rw0d4hXUcoGF1mXRdXqTBvZAIrofVqISRB2UiDtMRCxuakD7y/YjNqWTmlbpIUTdlRVeN/T3702Hw+MWaWVX/6wFeXOMtwmaDfo0tyRwE+enYkrn5+FudV64bACu2OKa5/ymFh/61en49mfnoSJfzkX93zvWPzwlP2ND886XH3/pH2xR6/omq1Xrrv4CLz32zON077k2L0df5uEsJVRFov5qr+6Uu7yYfLYtedQvlj4+iWm+C0IRJfKa3D3G49Mwasza/CPdxdrHkWcnp+3zKgl2/De/M3eG/okFovh+09OxwX3TcJlT83AI+PX4L/TqzO/O9x7Ha61xTVAe9tHy7FuRxv+/o7uPSwxfA6oN7Z147p3FmFeTaNyu+1MSMF8D957LSgqJBQWz41u6aBwjMGxpnYnzrpznLHglH2W/U6C5tvxzoRSdnawLOc9+/L9k/DYhLW4c7TT7Srs56y102yhAdu24O8P/27xU7Z09/Bqf6Yk46n5xrQMBx3msqM7hcmr64zG2vwKohwigbRzYL07RMEVSxiLDdbV7RR+X78zWGfSfLqH5+vtXR6PYY8hVYjHgBMOGOb6fXtLF/7y1iJlGgdz471pKztHp1psxS6MtOco2IX9JkvtZe/X/07foJlCFv4++5lLeHbKevz+tfnCMuM3vDDgNCVgk5bNGRHhwF7vEm4GEURBIMEVQXCwnQ+Vg0Y+xA9lgtWQx+43DMfuN4zJh2J/j47zA5cd52sA0PRdXBHwqk5+Nb6qz9DY7uygWJaVaUzIQqTtqSF0A4A51Y248b0lru8djUafjhiAeDWsaGLrqUnrhEIsQNyh+vZj0/CH1xdg7PJa4T5BriawJ+ItyUCd3djm3ca84EP68KF/bFQiqXgcOMhDSONIS3vL4GDvREFCCjp+9M6Af4crf/uZElbHzRFSkHUFk3zOBycesAte+fmpmPzXL2W+k4XC0ilbXtucsP9wjLn2bIz3cAMLCp1rq/vMOB2uCjexI6p7K8vi2iHMdPGalJRNoMsmT1nB+Nl3j8cHHivmZAN9oudT+30U4G1jJx3Yc568egfW1Lpdof7w+gKc8p+xuP8zsUCKb4dUlsW1BDaiUF07u5J4b/5mtHRmRVz8FeLF2rL2gYxpa3Zg/Mqe9sGkVXWYvHoHJqysw4Nj13jum05bWL09GOcs9rz4ouFVLk46cBec//k9cMCuA/HdE/eVtnVV1XIFM7g6qEocUvjUg3fF4XsMVuZFxC/OdrpyBuFiVxYHyn2sBhE7teq/zIMShKomL8KZDHXffF2HnOVb9cq4PKSgWYWVSlv41ctz8cc3FuCDhVtQ2yoPV+mXGIBFm5od362pFU/+sBTbgHgUHblWb2/F9e8uxqz1eqLWQnDTB0vx2qyN+M5j05Tb1TFlM98hgaNcFkk05J++LlZbtb0VzZJQ36b8/e1F2NTYYSw4ZR9lL8G7PI3ozuaFXVcV8tQtWML+8CrO5bZwi3DFFyflGC+0pL/96c2FuOC+icYLRkXl0R6vZH/yWvjjFA6ot315RjW+8fAU1AkWBOeK3vPFiEACLpO/e20+fvLsLNzxiThspSh/fgVRbB/QgrN+YtPsTqbx7vxNOO6WTzFzXb2vY7GEFVLQRha1IugjOUSCIQfCDKte4fue8VgMk/96HpbcfBFGDMwu/hS5uh+xZ0+/fTDX9z58T3d/3i5PZfEY7vruF4R5YZ2x7PEdtjuuu9gecJYr+960diZw20fmbtJ8d8fPrbh15DJ8sHALJq2qc/2Wy4IbmYugY84oQgt6itCjQo+Q6zRCTZQXIhC5Q4IromThJ2Bv+Nrnmd/00qgqj2fEQnsMdbp25OOdK5o4ufWbR+Frx+yZ+fvUg3aV7l+hmHg589Bd8a3j93F0wM9TWKXmwr7DB+CNX5yGE/YfFkh6t4xchrfmbsr8rXpRNXJ22Ww7gu8A+Lmn0wWdtx89PQOPjl+D8+6ZgJmCwXNLs2sjEhHJnARkEwiqzveKbS1MnsLB7uQ4J07dDWzTzhjv1CMKz9STriqVGG771tHax2QfJ5Ps3vu9YzOx4U1h759RSEG/wifX36yoRbA9/53guDq5djllhVQg8zEZ4+UKlius86GXEOfMQ0dgv12yYWelDlc6IQU1tjl098F5i0XOZkf2bMRiMYy59myc6BGilC1/Q/qJhRWmsG0OXUTls6Isjn6SUJBhIQ35J3W4cub796/Nx5l3jJMObsoGUETf607QBPmolTkEV87ffvnSXOl+D40TC5Ia23iHqzJtAeaHC7dg0aamzN/Xv7sYf3xjAa59YwGAHkfKhVyYjspytyW+CT96Ziauen42trd0OsIRtnZ6T/jd/elKXPr49MzfoolSXaEzO2jOl4OgRBOqVuCWpo7MZ35l6xM/PgHXf/XzOG6/YZ71PD/R/uiPTsDn9xri+G5QVfaePfzD4z3zLSIWi/la4CAUXBlcXln7S8TSLc3S31wOV8yp5GvQVbeNkOugpGnbgD3e71+bjy/eOT6n44sQ5Uln9bLXvRm3Yjsue3K6lvthWCzf2oKVvZPLbDsoCgOdK7e14sv3T8IrM2vwyPied0hnIoWGtmAdDXJllaaQtp7J9yWPTAkrO0ISycLfTxnF6CgeFfqyWG3hxiZceP8kfPHOcYGkJwqlqwP7DvK7MC/CeshIi8FyJW2J659dBlY6/o6asJGNaMCL7tmy9Pa8TVhb14YJK92CABVskpZl4crnZ+EHT83oWZzLHsujbDjFAupj3vDeEize3Iz7NR2MTdBzhA6vnI9Z3hP6+0XOiWfUkm1YvrVFuChTJIbRge23pNLOcG1sO35nVxL/742FaGpP4CfPzvJ1LJYgnP5UyBbEBd1WlUW50CVpUJnPqW6UOncFSVm8p68+oLLcsahe1Mfdf5cBmPb38zDjH+c7vj96n6GubW1RUVk8hi9+bgQAt5kAu/DKnr/h61zdeyjqh7YYugPa8HWX6eJfNi+i8p5LX5jdVeZwFaUFMsXaRPAqd+yvpdwOiip0zUsbElwRfYaff/Fg740Ax1snHo9h0U0XYenNF7kmtvMxcCYaYIrHYo4X/mUn74d7v3escH+RQ5ZNpjGYh851LNbjAnAEN8HE863j9lb+zvLn/y3MfFa9ppo4Z4mFzMSlqauSLl3JNO4evRLrdrQJf+ecj6WIBFcdktVbsvau6iU+tH+PsGDplmaMWrLNO0M+kK3UsckIrthVIBrpDurnFHWcsP9wnHrQLg73t5505ffYMoinDjhFGTLhiohLT9w3ExveFDZ7YVU5qnTZ30SbufVW/hqN+ZqH8DuwI+Nf3zgSIwZV4l+XHJX5zuG8FOjRenj9F6cDAL534r6uwVIv+klcdXSuf7SGYZ3Po6ouP3T3wThGMIDCwtarJx8kDk9qyl5D+xvvIxoUGtSvHFUBhBszQTaAIhvMFeV7c1MHLn9mpvBlF4rDlYJlW1qwmHNuUcG+e/m81raYrUqeV9OIzYxwB4CRKPF3r83HJY9Mzfz9/oIe97AxvQ6Vz0xe59pHZXu/3y765XL19p0Odywdp6zHJzhDHLPt2D2H9MOUv30Jh+ymJ7hi7z1/H1TlwmRgWjX4OLe6MfOZv6ZfOXovXN3rUuU1STVsgLOe/vKR7vYA63D1jWP128IsZbEYymXxVRUIQ3kaXMP+FfrleVuz3JmJv6dsHR+VkII2utdHtpVpm4c/XtBtGRmyORU2N14itZ+9MAcz1zfgb2+rQ3mEQVN7NzY1tuPiByfjogcmoTuZdrSDTvnPWCzZrP9uCAN28Utzb5/1nLvH44RbPwvFyczvk6T7DLLthFXbw59kY0lEaHKGJ2pihiig+64uV7TJSp2xK3raen4nXHlYF6AHx6zGb1+dpyXUYO+V3zBCqv2q69sK6lAX9qELWWotS9xm2XVQfgVXsmsgqwZYMTcv7BadTy5jSZ2JNCasrMPM9Q3Y1Ojss3nVOV6h54XHCygUtzMfptub7ZBKW1p1NrvN3OpG/Orlubj4wcnC4/l95tn9ePcg1nVnLSP0CSLksGwBsRcPjV2N699d7Fs4FfScvMNFSTNte/HXfZ+twlE3jc4sYtDhvHsnmmTPwT2jV+I/H7vdnfj+mqz+kgmu9h7W3+UufdTe7rkqO1pHWSyWGR/inZ2GDajArOvPx4J/flmYHwuWdv9SVK52cu//m75xpK+0TKv4RmYBhWjxp4nwjscp+jNb6GlKKm3h8mdm4Pp3+2goeQW5ii+J3KBrXtqQ4IogPOhfWSYM9ZEPgYCs4Whx21x64r7C7VQrAu32S1wiDgiyz20fwyvJ8z/vT5SiGihq4hyu2FAIsQLVgD0rp7zfriKnAtZtgkXW6VN1BgdU9pTrrz00xdgBQ5euZAr/fH8JHh0vdv6w88eWQ53OKOtC068ijrJ4DG/88nSX+FBVjpNpC7sOrBL+du7hu7m+Y5/5oEN8yWCvhcmqFN8OV4pDiESm/FdRHwcPYrCF5cozD8Ls6y9wWFCzZS6MMIL77zoAG+74Gu6WCG1VyISCOgLiqC3Od15n9baD+6kFAQsYh6ADGEewXPChe3AMLNz3/WOx99B+eOCy49DPQOAZBLIBUNH7ROXCIRsoka1YE1mTe4Uu6UqmMK+mUVrnJVJpfPWhyfjGI1PQpvmeY9tOr86scfxmUsXNWt8gDL9ki53Pz9FVdG51I6as2eH6vlIhtj/pAH1B4baWTrQzk3N+RB6seG34wErsO3yAcAWpCHYgj12lmU5nQ0NfcuzeuO7iI4zzJUZ+d1Uiay/x/vAB2fbKP756hFAQN7DSWUd9/Qt7KdMU5iMew66GIlzAPZALmLUhTEIKqgRhqvZqRyKlPVHx+qwanHfPBFTXixc92Ijez0E7XMnyzL5z//bWIqyt24mPF2+Vbp8PkcHsDY2u72T5cUxuaU6+86FVTXhm8jrcPVocpkbG5qYOnHTbGJzFuIF1dKfQj2m/17V24e/v5E8IJur7sZNB9iKR7b3C3ulrcw+BExR+y2A+BTK5hDcJm74quNrc1IGXZ1RLxy90YNtkUQ4bWQywgqv7x6zCR4u2CtuRPEE4XMkWDY5dvh3n3D0BP3thtvD32pZOjFuxXdPBxx9hpl1oLFh4eUa163t+0VbUnOREjvii32xMF0Or2luWgYjK4c5SwGJkKqAy2bytK4kz7xiH37wyzztd5jPrjGkJqm7dcbkV21qwfGtWnM62mxLptNPhigspGCR+Ha7u+2wVXplZg6VbWrw3FsDfq1yfVN2mElsl/OH1BQB6xGNdyTTu+MQ8xJ0p3ck0Hhm/Bk9NWoc1tU6Bl1tMJL4qtmCK5RTJ4kp+gRQAPDBmdU/68Zg0ekxleRy7D+7n2J8dG1iyuQUXPzhZuC8PX662NXfiogcmOb776ekH4gcn7+eZFl8nmNaRrcy4majtlUubW1Zvsp9zdbdesLEJz01Zj3k1jZi6ph6vcGN6hH8RabHQ2pnAp0u3CUMON3ckcMF9E3HP6JV5y08ilXY8S+RwVdqQ4IogOHSrvDAm0nlEDkcmh1UN7tkDC7LOte75jfzdWZ7b2IfwSnJIf3+hnFRtA15wxRKWw5UXDW3dmLrGexBddP87JY5R8pCC8vTzYdO6ob4d/51enems2NgNOruNEZRjXCV3zdhyfDAXxiiZSuPIvYfgX984EpdwjhIP//B4XMAJANkc5mtgrtBNsJiHqMUdCjCYHPt1yvIi6IEXoKeMycIIRmvoEqiShKbTyWfUwqGw7nVeTo1Xn30wTj5wOG755lHC323HmWP3HSoM5WvKiz87xdf1YgUm3zlhX0y77nwcvc/QvDtcfSJxPOStyZOpNE649TNlWqInWdahF03GeIVy+NObC/Gdx6Zh1oZs+F62fmZFVrrCYrbtdOco9yS/bv1/l2BfIOvQeOd3v4C/XHS4kUiGzdulj0/DjHXusMUqhyuTwZTGtm7HKmwdhyuW/hVljvzaH4/fXx3i0+aeT1dlwkenJZN9t37raJx0oF56IlRP6f4a4ViBnvpn4l/OlbrNDmcGYEULOABgTyZULNATDtaUeDyG/XYZ4GrreCESTRo5XBkIrlQhD1UhBTc1duCa1+ZrHePv7yzGuh1t+Of7S5XbCR2uNAd3tQVXku/ZQ78xZyPOv3cifvPKPExYJQ6J41UPAsAN7y3G1x+eLJxc8At7XHtgvbkj4airda+Z3zaEZVm47aPleHT8WodbAUtXMoV3529yOEKtq9vpmrjoTKZc7aBCh6FjJxz5a5kvJzMddMqgiCDLoxeJCF0vHna8pZTFHTz3f7YKN7y3BF++b5LvPiLbjgh64YwOyVQa3318mtIdobalE4+OX4P6nWYuqF4E3fMSjSM1a4QZZIusX9GbbAzrxek9YqDJq8XCr3PvmYCfvTAHHy7a4uu4Ovit34qBLU0deHPOJtf3/bjFg2GIQrUckSTfs+WsfqeznSpqo5pmv6UziVTawviVtWhhQqan+ZCCHsXdj1tQGANEpkXYZPMxy7djW0undHxABjvWLrpnOuNy3ck0vvLAZFz84ORMn55tG/H1CvuOCHzcjzkFXac/9hlo8RnSNegxe7YNwt6VJZub8fMXZ2fcq9hFMvkUBjR3JDBzXb3jXq6pdbb/+WsimjcBxHMhJx9o7mZfFouholz84PLzD4D/KDJ8P+D5aetd28Ri6rEeG1W/Wge27Ire37mFFJSJWtl+Z27l/luPTsUtI5dhIhNuNgqh5KMEezlKUfzzy5fm4hcvzcUdn7jHZN+YXYM1tTvxiMQYImhSaQtfvHM8vnTPhMx3JXjJCQYSXBGET1yhtEKoLEUdXz6koAp2cI9vlNkv1N0GZx1+mphOgG4bcfchYocgFt1B9qE+BVcqcQYfUpClUAKCSx6ZiltHLvPcTjUxxWMaAgoIR3yii92Atssh308xuTXs88CXc/YeH7Ov01XDnjy68syDXCF+YrEYBlWVub6zaQ3JEYwn340wXmjJSol4cVXP9s6/RcVNK1xdyI/iQb0T0F/z4RqihcTVykuwlm9kzmxRE1PpwObYSzw7pF8F/verM3DF6QcKf//eifvivz87BS/9/FRlKF6bkw6QCzx+dOr+OOew3VBuUH/byFZ/59vhSgb/nvnYZyha2arQZVvdKz+9BjRHLtrq+u6om0bj9Vk9q9jY95zu6m3ZoB3QI9r6wdMztNKRTQwO623rjBhUhd9+6VBM/OuXtNID9AaKVA6MJoNj//54ucP1RlY+ZYwYXOm45nY9c9y+w7TTsMNHs/lmP5fHYzmFgnFWHc7y8fiPT8h89hrYPGDXgQ6nQ5ZhjMOVLJzkDV/7PL6w71DceekxgpzoYe9znqFzGr8wobk9gR0Gk8Ymg5eqZ8urbH4keNZVeJVX0WtDd1IjZVlo7Ux4hlOQXRrZopbnpmQH1i3LwvodbUilLS2BxsszarBkcwvG9YYbXbK5GbM3uAWZJojuybE3f+r4227Pe4W/M9UyN3ckMGlVneN90SoJq/XIuDX4f28sxLeY8Kui90xHd8olnsyn8xA/YQRwTg1ceQqjn+a3X+F3YsUrtHyQhOF+ZFkWrnl1nlB8bUIZ8wBEOfRh0CzrdfTY3NThCtWli8PhqgBjF1PX1mNOdaPSHeGnz8/G3aNXajnAmBB090z0XtQRdrLveb+uFiKHAQDw6i6194r9J0oEyUEQVOiisHlp+gb8+JmZ2o69gNyJmBeZhTEWkMs4li08SKbSuIpzP5u8egeemLjW8V7yI3D45UtzcNXzsx1O/DpuWiy6blhhj7uavqNN2u4mi9HYZNki5VdwxYq2Nzf1vEPY/nVXMuV0uGIFVwG7XrKp6S42YOuWTp8CdP7e5npW7PViy8H3n5yOMctrcfkzPeMc7Ls3nyOF33lsKi57agY+WZzt963b4XQt5q+J7jzSkH7lGK5Y6PbEj0/AiEHu+a14PCZ9DkRjBP19LpZk+6GW5RbGAu7FvjJcgivFXj88xe2Yxe5+w3tL0MyNF+TSlmXTlrld5fJeZsXvbNsjCNH+T5+bVTILJ9h51Kic0s6upDKCggnTep2iX5/tbr/rPUXBUdvaiW0tnY6+UCEWkRD5IxozOAShRX4qRN2+Rz4mqEWCm1hMLDB6+9enY29uhTw7oP/Kz091/GY3wPoxjcFtzdnBct0XEB8GRYSdjy1N6sH4IR5hn2SoOphNipUkUdcYqCameGSdPlXH/4mJ63Dl87OM8xUEduPCHuzhJ5/8DtDwEynqkILZBg5fFmLIupDItskHftu9JvupzitfgqGwG7wjf3cWPv79F3HuYe5QkUHDS9aihEw0oHNvoxYOha0zcs1aeVkcZx+2G4b0q/AU5Xz5yD0czjeufGXyZJ6prZJ3pCoMVz7hBz5Eoch0kL2zmwUCaT/90I5ECjd90ONuw04k6a5g9yrrs9briRhEjlAn7D8MB+82yPGdTITDkk5bWLK5WWswpJ/EyQ4wH5Cfvi7rxslP1FmWhcWbmh2D4ew7eMSgKqcTXe/HoQMqlHkUwbbl2Hd3WTwmWMGp/+yp3j37Dss+5zppyupX1uFqgKTNvPuQfvjgmrNw2cn7A/BXf9hXYa9h/TPfHSERgbE0MM9dOm3h2Fs+xf+9OEf7uCYDoqpHkE8n55WWHruL7n0iZWlNQjW1J3DMvz7FD57SE19aluWYWJLd3smrd2REXG/M3ogv3TMB172zyOi5bepIwLIsfP3hKfjeE9ONxHM8OsdNpCw8PWkdTvn3WGn4cMC8TP/wqRm44rlZDhEaK3Db2NCOc+8ej/9O34BRveLfLUw/VjQY3pFIOYQvQH7bNqIV4jd/mF2Awz8DhVwYw6M7ucBvlU+XrkQIswXzNzZh5KKteHzC2pzSYZtxpoIVy7Lw8eKtWL9DHSY1iuw9LDs21ZVMo9FwEqWtK+lwVSlE2EgdJxM73NVMzfZhoRDV6TIhlGM/5r3ot16S1QW67waRi0hQeImnHx67Gu8v2Cz8rbUzgfcXbFa66AblqnHj+0sxZc0OYYhAGbqLMsMIKajTjpNtYr8PWyR9zTs+WeEQ1/hpN4/pFaiPXpqtY1JpM9ePtOa2LzH3LIxxL4djjMa70N5i/IpabPB4t/h99Nj2lagPrlOXsGPc9iQ8e9+7EmmpeCOX9q8I9hrrtsvZ/Mtc/tg5H9G9C1IQmkylHaEN2dtii1t39DrKBVknfOexqdjeop4L6smPhbV1PeVxbO/zCcBVRvlrIhNcxWLO63vv949THv8rR++FOTdc4Pq+LC5fDC+as+Gdq3Xhy9UoyeJGnXEJPi3VYn7RObD7N7R14+aRS6W/m2JJRH8sXu9lFfNrmjKf2YVvQfSrJq6qw8rtrd4bFgFRdLg6+qbROOHWz9Da6c8RUITo1GSRP8JCNF/LixiJ0iIaMzgEESF0Q1m5BBo5tkdFu5s4XJ14wC745TmHaB9PlMbW5qzaVvd8dOxM7dPwGtDRmXTk2djQjp88KxcNqRyu+IZlPsJEmmCSH1lHTDXBvLmpAxNWhrdaUIW9QtUew2Qdakybeuz2KocrHrbRww98xGMx/OiUAwBk47wXonQUuuHrVQSDuib8cYI+7YFV5Thy7yGhPeNs+ZGVuShULxU+QsieeMBwfPr/zjYSgOYDNst+bbtFeE2+lsdjylX69v03mcS94PM9jjSXnrivdJt/f/to7fTCgneq0HFhFD3LJu8rL9cUGV3JNN6YXYPz75uY+c5+37w9dxOufXOB1A3DxF1ShShMy8+/eLCvtBLptHSyh6efYlVlLoO23cm0Y1Dsv9Or8Y1HpuBPby7MfDe4n9PNybE6lnlof2FwHbqSKccgrdvhilv5G9ALZCDjcqnjqiGrI4cN9OHeyhTBfYb1x+Wn7u+5i33ebOl969dneO5316gVuP+zVdjY0C51EFJhsspT5SDF30dRspNW1WFLk55Limd/TvKYmwwgz6lu9MhDD1c8Nwtn3DE240qhqmHGLN8OALjn05UAgDfnbBLWjf/+SOyUe907i/HHNxZk/ta9XiL48DGiZyuRSuPfHy8HANw9eqU0LVE7Y/nWFrw8o9pVhsYs255xPHxjzsbM92z99Z+Pl2NDfTv++f5S4Z0W1XWdiVROA/hBoFq1y+ctSitfdd8dfL/ltNvHYsnm5jCy5IKtp4N6D+iIUXQoy8GlaczyWvzmlXmOMBTFAlufpi0LN7y/xGj/mz90TvCF4WIWZfKxAl9HFBlMSEHxs6TbN/fqh3YmUvhw4Rbl2N/7Cza7yhSgPqe51Y2497NV+MPrC4S///H1BfjD6wvwpzfFv4eBTLghQlZ1uxyuQhBcpTQm1WXY94SdIOfHip+fuiHzOZfsf36vIZnPqTQfUlCdb2cd5/yNPefq+nAFszrCL/ZrywJmb2jAVS/Mxrke7xZWqG5yH9kxMZFY1m7j3PfZKpx374RMKDsW1kXHDi3Z7QgpmMpbmDD2MLqLuNj8y0Iss/32c++Z4KorbZeWIDj1P2Mdf6tct9g6lx/fNB1TnVfThHu4PkJbVxI19e2O72oasn8ftNvAzGdbhGWT4sqTTHBlWXA4Vpku+LIpi8UQi8WEc1+i7/Yc4k9wxT4nsRikwh6dy8+XUdX4kMi9i69HljFCPUDf5U2ELKQgm2IuAvuFm5qE3we1kCUK4/pBwF7hQs87Ac73S9iLTNhFovl4h4j60fmKmkMUhmjNnhFEBIiWw5X7EVUdVRTC6Lsn7ouTDhiOE/Z3hkASvVDZd4Dq/BxWwYr88Gl5XVs/Hf37Plul/J0PlcLCT4hHrd1kFlJQ3HiMatQCuwFtl8Ncnie2gcR3eFTJsiuhRQLKI/ceglnXn59xhytE2DW/jb8wGo3C0w/omhR7pyVqoQNlyJySVFXv53YfhMP28HZJKSRBPpteq/nKy+L4Ua/4wQ5VyWJnhRWR3vSNI5VpPviD4/HEj0/E375yhHSby089AOP/fK4ynbDhBwp1BNeitobsfSUKPcSGtLOp39mlNWn+t7cXOwZW7IGnP/1vId6Ztxlvzd0k3I93QPFDR3cKta3OlbWnHLiLK3ytLut3tLkGG2WoBtTs+7Gm1t/KvBveW4LvPj4NnYkUnu11nhm5aCu2t3TirlErHIPElWVx7Dc86xLFPlpVBlb77V0pR/gUdsCiLB7DcfsPy6Q9qKrcKKSequpg60sd4YOszcY6weqKedg6bY8hVb6fNZ1wpGkLeHDsanzxrvFCkaAXL07P3WkBcIuxRO2YHuHSOK1jeTWDZLc+jNBCk1fvwI6d3ZiyZgcAdX9n9fadmL2hIbPCHBC35Z9hnJ943l+wJfM5SJck0aXRHXAXPR4XPzgZN7y3BO/Md4pJf/7frMMa+15gj8VOkAv7tJKQgvz9zWWFtk11fRvW1fWEC+xMpPDo+DUYt2I75ghCOi7dIhcf8ZML9r17eUY1Hpsgdw8zQXdhGY/uQLzocv7h9fm+jmkKWyYC6waFMAZvKliZuS64ydZ8w5aH/07fYBwa9u15zrrBfhc3tnXjt6/Mw/iVtaLdSoZ89ClFQqhRS7biuneybWi2Pg3e4Sr7WbWwwEtwdfvHy/G71+a7ws+x/OH1BQ6Rjg1b97Z2JvDbV+dlXI/qWtUuOWNX2C5J25XbBUlFuX7B6JII3fhqKBc3G8uysHRLsyvUoU49LHsn2eWSddctL4vh1m8eBQAYWFnmCPValsPD4mpPaIYJBJxt1Z88OxMjF/W0v16ZWY0Tbv0sIzhmXaHDeK7ZZ7QjkcL4FbVCp2Uby7KwaJOeGNoR1tVABMG2dUXl0K5LHhq7Guvq2vDi9A2ubdg2mr0Ii62DupLpnN/3lmXhiudm4QdPTVcuImHLgm49mNJwuGL77TUN7ZjAvdduHSleYKFDIpXGS9M3YF3dTliWhXpO9N/WJS8jjrmlAMos/w44954JOPvu8VjFiIoWbGzKfGavdwvXP52wynmNeDHmT0/vWTj9m3MPwW6Ds4Irv6H+7LGh3QThBkXvpr18Olx1J9XtWHvsUUeMzZdl2fjQ01ecJBxn4I/P/52LAJ7t19rZrK5vw+XPzMx8r1qk5QW7gIyts4Jy3RUJ1OZsaMDPX5zjEhFGGlZEGoGYguy9CtKBWnRmVUy4ThMRu19k7wyZEJcofkhwRfRJgnA5OXqfId4b5YjoJZNMy8NdVAhe/Pd871i89eszUBaP4WBmcphVvMtCFwaFfRpeg7ymhxy3wntgQxVSMOqYWKfLOr9BKtU/t/sg7400sRvodv6CKm/l8ZjT+Yb5gz8EO2EvO/zug/tlOlEFCSlY4HavjnNT0McpdqJ8LmxdfwizakzVoREJeaMA+2wEuSg3FovhhatOxmOXnyD8vSIewzeP2xsf/f4sPH3Fie79e/9lr+lVZx6Erxy1p/SYA6vK8ZWj90T/SvUg0EEjBuIL+w71PomQ4AVROu8oUeddNEG/enurS6AEAKu41a7Lt7bgxNvG4NevzPM8Ng8/8CSztg+iOF3LrXRffstX8OavTvftFPeVByZj3Aq9icV+5d4OV799xd8E+CszazCnuhGLNjU7BjB/9fJcPDZhrSOkSnlZDCcckBX7s+8Qk/fJzq6ko/X49OR1AHqesVgshkFV5Vhy80VY/e+LMf+fX3a4bJmgFGhrDNDJnge2Ljhqb72+A5uVyvK4nuBKkEXTcKRn3z3eaHsRR+4lP0eVmEnH4Uq2rQivLWR9wSAdVCzL3WezLCsTtkPEqtqd+N4T0x3fiVbSH7qbXps8SMGV6LrrujCp2hkqB6TNjEMXe2/Y+6frpNjWnXLl13SAeWdX0tF/SKbSOOfuCTjv3olo707i2SnrcffolfjZC3Pw3Semu85tKbdC3JnntCO8gO0qeMN7S3DXqJVY2yvqyoXtLV2+QhjoXiexC1p+OjNs+dB1n/CCTSWXxSxs/WzqXBaGCDRfsOMQL8+oyTk9u/141+iV+GjxVlz1vFxcY2NZFv705sKcJq3ZtEoN0QTkr16eh9dm1eDNXodBh9AgAIcr9jqy74Y/vL5AKFQFvBci2uI8NpSQLmy/5KlJ6/DRoq345UtzAURjEpJHNOYrgw8HbsOPEeYyuTl2eS2+9tAUfOvRqdJjmF7Fzt5yyYqG0mkLx/cuIvbb1heRSIrF3ICGwxVzjlubO3HNq/OxsyuJ699dgsb2BP7y1iIA4TtZsNf6Xx8sw1UvzMZf3loo3d6ygErNMR5WOGXy/LNFSjShzafVKWgbs8+mPU7gcrjSzpGYzkQak1bVYca6BmU7i31k2HDQKliHK1nb391/DG5g67kp63Hj+0tx3r0TheE5O7qTWFu3E78VjKuIRCU2Gxva8b85G43CNvJiJ1vMygrMtjKhwdnywF87vj3Bi1Bv/PqR+PCas/CnCw93iKRUi9JU2Ldo10GVrt9E/f+9hvX3dZxNjWqxzuu/OA2A3tgn3w6uEowlPPHjE/HlI/fAQMEYpLtfHtyCFce7offjX/63yCFwziV9dl+2Tg+qTyx6X373iekYs3w7fvea+RhloWDnZ6PQvGXfCar6JwjYMdm27iRWbmvFm3M2htbOlwmr2AV2RGlBgiuC4NCtXq//2pH45dn+QsPoInrJtHUlpS9Dr4nxkb8/K/OZbb/sNdTdINSdDNMRr5kI3ExWV/3shTme3ZFGha141NGZYLPZLAlxFeQgkWqCyObKMw7USuuTJVvxsxdmZzrOLrcxg36mw3EtFnN0ehyCKy5RR0hBl02y+ziskCZIxb2KQjd8vZybgroKUXaF0oHNvuxcoiDEYjsWT19xUuazaLXXT047AIfuPgi/P+9zecmbKWwHMegwCOcevju+esxewt/Ky3pEHkftPRQDBWFw7bqEryNM6nOvvBUK1nZ+Xk0jRi3dpti6B9E7SPSdzK2S75w+M7nH1eWzZeYryVs7k47V17JVbrlUu/ZADhuK6/mrTvYU0wWJSmNji85kFvW6dCVT2J0RXIkmuNq7UzhRIriSuZyJaO9OOW7KkxOzgiubAZXlqCiLGwvadN89OpP3smPHYzFMv+48fPz7L2K/XQYIt3HtwyRVWV6mJW60uH8LxQkHDMPPzjxI+BsfAsLxm4HzkNeANOB/YtxuG740oxqvzTIXCPDH5euZf32wVDngu1QgPhKtuGfLrupcuwIUkOWyiCOIxU4OdzuH4ErvPdPSkXC5I5oIc+p3duHom0bjW49lJ5XbmL5RbUsXFnOOEbx4YNraetz84VJhqITtLV049pZPM393p9KO/voLUzcYhfAU8dbcTY5j6CJ7Hls7E3hz9sZMGC/RZvlq47PCLlVZvf3j5fjmo1ONwwWm0hY6Eym8NXeTp+uNa18mPzoCtJbOBB6fsBYbG9qLOoye6j74Kcmbm9px0f2TjOrm9Tva8Pa8TXh2yvqcn598a2+CenQ+XboNU3sdFnlUq+trexcmsOe9qbHDl4NDh0Nwlf2eH3O0w8nyeI1z5hKClXXS4N3xgxBvBl1sTFzw2yTjd/ziF92xrQ8XbsH3n5juWLTybq9L5epap1hF53mRXd5Jq+pww3uL0ZHI9tvSFjCgtz/V1u0Uj+Ryn1h310TK4sIsqfcV/f46Uz/Z7RPW4eqtuZsyrphBwZ7/2/N6HJxHKhwFLXi7xtmw7S2TkLjstREJ//hQ9aJnnH3/1bb0vHfZdm1nIuW7bXrje0tw5fOzHG0Be/L748VbMWW1uM40gX3OeAc4G9PxepP3wlQmHGGtYKFZW3cKP31uFj5a7C4rqnpmde1O/OWtRTjptjHYoBn6SxbOj53zYq8FW2bau9WCxcoy5zhLeVkcx+w7FGXxGHYfwjhc+RyPsccahw9wC65EjoN+Ha42MnM6vNj+a8fshT16QxXqtKvZoZaeBUDubQZW9VwP0XXhnyv+71zapo7wnL0ZrePEezt2dvvuy6cdbW5GcOUzzyb5YBcKRR32tKIQUpAdHwl0vk1wauz5tnelcNEDk/DXtxY5xnB1qd/ZpXSwBuQuWqb9SaJ4IMEVUTTka7BO92U6tH8Frvvq5z23e/RHYpcMHUTio34VZdJOO7uSXXS9BjBhTdgBp/u+fyzK4zH89SuHZ/c3z64U3Zdl2gKmX3c+bvia93XVJQLtBi2eu/IkXP1F5wSVaBWCDDb8Bot9/gMCmOw9cIT3RKHuvf7PxyswbkVtJn9xj5XqKvjNWWGDKjvs4JorpKDgCWC3MRnoygW/oT9MUAmBYh7bBVUv88kUyWMrRHZJoiAqYwfW9hmeFdqKVnv9+cLDMebac7D7EH8DBvkkLPe1J39yosuinH3PikTRdt3Ai8BM6nMVpx+8ayDpmGCHaGMdrr7z2DRH2CoZ/OA7YObWwA+MNLT575R+9aHJ+MLN2Ynm1k6xy0cuAw6i8A0HaIpsgkIlbLDfe/v4XHlp09qZdDhciWjpSOCwPbIuPGy2TMa7ZOKUIJ17AHHb4+dnHYTdB1fhx6cd4Lm/bBC3LN6zsOFITXcrwPm+rSyLaU2KyMrt81eeHKgLoA7//MaRwj7M/2/vvsObqt44gH8zuictHVBGW8oqlJZV9p4yBHEgKsgQREEBFX+KiOLCvffEPXAPUDbIkL33lL336szvj/Sm587cpOnC7+d5fKTJTXKT3Jx77jnveV+j374n7cL2o/J25fOle3Hfd2tlA/Xunk3v8zpzOQf7T13Coz9vxMM/bnA7yK9c3a182iuKSWZ3JRi1BoO1JmPEoA2jyRqtUq3eDmAXZRGH0TFodn/EQXPxemOvxuS/1r7eP20dvlspLyW789gF0+9r3rbjAICNBwsDAsQyOZdz8uCnONcrn3nh9uP4ZPFe9H9vKdzJzs2XXat8/s+/+G29+/NucdD7jMZPW48Hf1hvmA1G/Op3H7+Au75YZZjVzFtmSwq+t3A31u0/g+kaE4xfLvsXnyzeo/m4PIcDz87YigemrcNtQtkTM8Rj3My564nfNuO5P7fiurcXl++AK4Nd/2XtIUyZscXw8cpm49kZWz0OGM/2YeazspjtyJ0TF7Iw4vNVslI9IuU5QgxKla5llO/bm2yY4rlwuRCIqrxeErcTX9ddP8hMqXE94jESHCDvy4kLBEozw5nYDijPM0b02htlH8jstfQ9X6/B8r2n8ISQMU6v9FNRJ3C/+GcfLmfLM9JLfW3l9Zbeb1P5ndWJD1NtI7YpuXnyEnXugjS13qMYaC9dk11QBNvc/slyw+f1lMfjpw6HbMzU6NgWDw1PAhbE345eScFsWb9OfVyL1wZSScEcRUlBb4+zz//5F/O3HceyPYVBSWcv5+Dgmcu4+8vVuO0jeZvp6evM2nxU1tdRHgOSopROc0f8DrQyiV/KzsUBnYXb4piXUfnw7SbPyYE618niuLo84Mp9djCJ0cJGMcOV1yUFC34EUSHqgCutMfKKGqUHzTgjJAtYvke+YEO87jFzKMozBDs0+z/S/KA4TyhRHu/Kh/sqw9WFgrKWWvMrv67z/JonJy8fXy7bJ/xd+Fpa18TeMH7vxT/okpuXj+1Hzxe5TyI+uiz0b8X+SnHvj3gMigHcG7y4Pm369Gz0fH2R4bWt3uIGBlxdvRhwRaTg62bdTJCKHuUqj/HdaqN+QoRuB8tP6IS5u2gWTzBNEqOw6YluuLt9SuEGJvsJZjaTtnHXH/C3WRETFoCmiVHmXhzAjwUrqnxB/MgGZFZ1u/19XWr55HXrVQ5Hu1qxeKRnqmzlhy8yokgda5sPAhK6psYblsUCvI9E97LKkibxQkqWoUmxndj5Vt6nmc1JFnBlvMN6K3g85W0/01fjge4zXJnIcOebXSnTLEYHWhkiBl6K5witQIGwQPWFd5kiHOO+aN+0dKsXj/WPdUXrlIqu28TzrNbAgDQ4pRzQ8VWGo4bVIn3yPJ6QgnOu+KjGvOaErM5XqFz9esqLUkh6r/3FP/tw8kIWLmfnYf2BM67XKcrghXLFNaC9GlJPuA9+d0aZQqVx14pugqXcOX8lx+2g5fkrubLjXhZw5cFnnJ3nm+NOi7tz2MReqVg2oZOpgVO9MgXeBISKDzFbUlA6bpVlATrUicWuZ3p4vA9FpbVS3SgzlScDa8rB/Ud/2YQfVx/ErM2FqxKNnm7bkfOY/Osmzfs6vDgfbZ4vnEwWS81oeeYPecCAuLXDIV+hbSZwQmviY942dTlR8bmMgtWUWXy2HTmPjCdm4f2Fu9zui1JRSpuZvT4wyrYi3ufuZ+XJ8aQXYGP0+hJxxeq5yzmqfoFeUydNfMWF67ctWbn5rowOkqVCtoKSpNdmS5kulxVMDGlNSIp95KFTV2DGxiPo984Sn++j+JswMzGqPJ4vZ+fhkZ82YvJvm3HqonPSS3yaTi8twNQlewFoZ4n8Zvk+3PHpCs3Aa73yJnqk7/nEhWzDic6yzt25/r0Fuw1/88rHn9coieSOPJNC0T7Lks4AYDaToRHpWBaJ7ZTy89f6jH0RaCS2lZ8LgcfKU4O4nXj+cjf24u6rNXoP4m8sVJh4djgcsvu8Pnx8cNjIPgsflNpR/hbcZRBTEgMDdIOdxKZO5zNw99HIgt4thYudlG2D1m9z5qYjaPzUbCzcftx1m7v3maPMturm2HfX3kvHtzLYZv8p32ZBEd+/3nWgQ/Fv8Tell/UZkL8fTxa7iGOtWmMI2Xn5ss9P6ycu/v6kTGTZigxX3jRPYntwWhhbyMrNwwlhAlwMuFO+zrHzV/D6nB2amaM2HjyL4Z+txIiCYHTA+ZsxU3bZXf/29bk7jDfQee6jWhmusvTPv+JxtO/UJdlvXvTANHnJXr2MV+K4gTyzmU6GK+HYyMrNNzx/Gy2GFoOkvC8pqJ/hSusa3ds5kTfm7tS9T2y7xHbJzDBDTp52YKKU4Uprcf56Rcbe3YrvVdlWekLcF+l3rXWOn7HB82xDnykWNmXLMlx5N6akLMdpNkC1uDwzfSu6vrIQb8zdicd+2YgtOplB3RHfRxmIt5KdX4xK4mo5dyUHfd5ajLfnq39DWkkMxHOL2M/w5qcrfXZLdulnRdTLcCUFEtPVhwFXRMWsKOMTyoulUR2cAVF6WW/sslJqxs+t7LAG2OWdLE8miNyVAZSeS++j+GxoJt4f2BgRwX4A5B3U+gnmMwL40sSeqW638VWJqN/vae16z2JHs1acegWWJ178a5tr9a4vOn7+disGNKtmuI23mWaKUmpE2eGNF1L4Ko9rkXziRv76Wu9DnJh1N+hn9LqeKIlxXeOP3qLxr5Leh7LPXSYw5TalpWpUMG5pVg3D2yTJjmGtwAlfl+nzNfGnUZzHj9Vqwc1CAK64+tKu0Q5IAVl14sNwXcMEV+nhiCA/n+xPoJ8NKbHOrEGd65ZMeUFpEOZKTh5OXsgyvZJRj9akvdjWVYsKdmW6XLH3NJo8NRtbjzgHEoqS4UrLr+sOYcjU5bj2zcWuCeCiDDhoZcMJN/HdLxzfAR8MauLKJqbHzMpMo76DtIr2ks4qW2Wwjp7zV3LdBl+cu5IjG9j8Z3fhSk3xdRq5CSL01WpELe6Cip23e97ARIf4uwKve6dX9mK/5P0NvT7Hk33ru/4tfR19GyagVUq0PGutxYI3BjREWKBdlnm3Y51YUwsMJOlVI3FtemXDa4xbMqs791tjQvApRXDSiQtZeG/BLpy8kOVRMM/JC9qD/iO/WF34h04H6ui5K7j+nSWaWZG0uFt5rlwxrhzQFldl3/P1GlOvqTT5t82q28TArA//3q372HOKTH5P/r4ZZy/n4JnpW7HDw7a8KBlExH71nxsPY6QwCSX6bIl+BjCxLXB3veFJUOePq+WLd/afuoQZiuxHefkOVakpQB5Qt/3YBdVx724vjD7SH1cfkAX/Ab679vS0tJrZQBV3H7v0u/N1hkLAfNY3ifIYEn8r0vcqjrnoZYGQPPTjBszecgxfaZS7E9s3MxlCxO+5LJT58JaZQB2jgDLlw43OE1m5efhz42FZeTDlc3gTcCVe15V0BgCxL+Dta2u1W2KZYlWGK+F1pDJoZspgekL86SkXzVxRZA2UuBtvdMfoPeTKMlwVBlxdzM7Dgz+sL9yuGDPRiL5c9i9aPzdXVnZO/CzcTeabad8//0d+rvV28VJ+vkP32PRF2yVOdFtQeByos62oHzvi81U4dTEbgz4uzCblbpdy8/Jl7b7R7+6nNQdw95erVbe/PGt74T4XfKzeBItKsnPz8c/uk4bBqeJu6l0riu/d4ZCPZxqV2BX7U+4yDUl+X38Irwifg9Zkc3Zuvuz5tL4b8Te3/sBZXMrOlfUfzl3J9ag/I52TxHbunHDOUAbQ5eTrB3IP/2wVXp61Hfd9Jw8M2HbkPIZMXaF67e9WHsCEnzaobve0b+1wqAO3txw+hz5vLpIFFyqfWzvDlf73qWxn2r0wX3O7c1dy8dGiPcjKzcPv6w+h/Yva24lBPR8tKlzoYLdaMG/rMWw8eFb2e1t34Izs8VplKSVGfeOwwMJxGG8zXEmfRJfUONfrPdC1FsZ1rqWZ9QoAHu/tfj6pa8HzNalewe224vWFeMw/f30Dt4/Nzs3XHL8L9nOe77QWhmpde4rEY+v8lRyPynSLP1mp7601ruqNXYpyrbKMeF6OKYltOmB8jak8kzocDvy58bBuGdmPFu3BqC9Xe9QOfFywUOjlWdvx6dJ/cc1rf5t+7PI9pzTLQpdmBk+JGBCnDPhz55e1h7Bu/xk8/+c2PP7rJuw/ZTzOI7Y1YjtYlIXc0kfoDNaXf5965+8zl3Lw+T//4pGfNpSJ74B8hwFX9J9UHHOzyRVD3W/kIa20uoD+haIY9e5uINpdW272PGOxAPMeaI/bmusH4rjehsZr1k8IR9taMegqZE4SX/uzoc3M7YiPiZOEemMa/j7qFIqDaeJz1owLwweDmnj9vG/O24kX/toGwHnB9PFg759Leg53g13eDob5MkNNvFACTbaKRfES4ooeVYYrjefVKymoVSrMVxMi3na6fFWK0G2GK599beYyAlDRPXNdGh5RBJQqBwrclQorC8TfRnGVFJT0TKvk+rd4ntVq76TztsViwSv9M1ylh30VcAUAv4xqhdn3tcMHg5pg2YROHj22mhfl7aR2NCs3H42fmo2uryxUbaM32KQlLz8f0zccxs5j2pP9nw3NlAUNnbyYjRf+dJ7LTukEWnjL4SgMBFqz7ww6vji/SBPBWgOXZlY5VosORpfUOPdBBCYGlW1Wi+4gnzTRe7pgleoz16XJtu3bMMHt8wPOwJl/T2qvYJWcu5KrO7B5W/PqaJEcjcd7p+KpvmmGn5HRquui8nXL8e2I5hjTqSaWTeiEzZO7Y/MT3RDnRVlW8ePwt1nhr7Fyd2LPuhgolDqUmsRAPxu+vKO5PGstnIFf6yZ1RY+0eOG2SpjSz/1ArSQswI7XBzTE9qeuQaUI9ftaNbGzq3SimWwJt324DFNmbMUz07d6NJm87aj7lZxaz7Zk5wk0e2aOblkPLdKkjFYWA0DdD5JNaMHhmrAuDm/P3wmHw4EXZ27X3easYrJdDPbootGWGynKpLvYto38YrUrMxIg/66enq5fYkxsC9y1q95m43I4HGjz/Dzc9eVqWTapwZ8sd11TicQJoEd/3qga6HfXjzeakNZq+5TBYd7y9PMxu7m7koLFSZ7hyv32ykNInHSVgpK9uR7RCmgW9y3HxDlNHA8oyqKk0mamXffkWDR6vhf/2oaRX6zGEEWpLvGauChZ+nzxeE/M3XoU01bu9/q1L2TlwuFwuPp7IrH9VGae0co8UdRAM2VwgHhMKxf4iO2eOIFrtAvK0r5ajAIds4VzmzjGM2/rMUV5Obcvo83gJ6wMigaAR37aiAOnL+ORnza6bhMnit0FFHtTOtObjCxHzl5B5jOzXeV2lcRj6aNFe/DSzG2qc6K7c6SYlcdiscAmG+/Wfi0ta/adLng9w82QoywpaPCAcd+6z8Ah9X0uZHmeofmjRXvQ7oV5GPvtGtz8/j94XCczKyAPwBCDJ5bsLMy4IbaFys/9n92ndLMvis9tNhvH6K/W4PDZwm21gjGy8+QBV1rX39+vkpeBTp30F5YJC3h2HruAQ2fN7dMHC3ej00sLMPqr1bL3KgbDXcnJk/XrxYBg5ZGwbv8ZAMCinfKsJt1eXahbJurr5ftVt3mTKei0kLnQ4XDgri9WYd2Bs7LgQkB+3tDKcGVUNl3Z9VAGMyvl5Tvw3gL9BSDidYC4AGf7UWeAWq83FsnaLuVnKO2rVmCK0bxMqJA9XGvc3gzpvNSiRjS+vKMZ5j3QHqM71sSYzjV1H9O2Vozb5320VyrWTuqCgS2qu93WppPhqk9GAsZ3q631EJecvHxZOXSJVEI3RKOkoBbxNyodWpez85D2+Ew0fnKWavv9py7hm+X7VG2L2KeQMqL5aZyDvAnaVT5EfO0sH5XoNuoLKH83i3aewMgvVqPjSws0t3/y9834Y8Nh2XVxcdh9/AK2Hz2Pm95b6ioLLX5UGw6ehcPhwKRfNuLV2frjCsWpKGN+4mLOqUv24nY3gdbib0g8BxQpEUTB/4d/thKtn5sna1/1Mlzl5jnw6M8b8eWyfViwXbsvReUTA66IlDw8p/94d0vc3LQqHr+2ns93RZzMvd1EJyxamPD0pKSgFqPHK4M5qkYF46m+aZh9X1u8fFO66ed68cZ0fD+ypfr5hae32yxYML694b6KIoL8UDPW2+A37Qt4vQEIT1Nvm+GnyFImraIoKpvVgo514vDr6Fb4dXQrr54jL9/htjSSt1lxihIwoTySo0ML91ErPa5E7AApX15rd8QLA/F7GtY6CQDQska06zZfBeOVdtyRLHOTZtYvH71O+Z1LAKAfmFZe3tc19ePRM60SJvasi0X/6+BRm1sWeJu22yzx2BfPy1pZZ/TOC74MYgsJsCMlNhQWi8XjYI6PBzdFxdAANE82X7o3SMhwpaVnWiXEevD+5m49hru/XI3OL2tP9tusFlXQap7DgbOXcnBRGJj1RaYB5TPsPnGxSBe7F7PyirQ6yd1FvrvV9ckxIehcNw7+OlkWr+Tk4+ylHJwoCFy7NqMyOtV19jPCA+0eBU3P3qIucyZ6sk893cxMIQF2fD2iOQa3SkJq5XBseLwrOtct7O882L02KhRkPS3OgCtfa5YcjXFdasFus8JqtSDY5ACmkphRw9+uneFK+Xs0M8FmtVpgsVhcgemZSdFuHiF38Iwzw4vdZtUcvIoWSi+6ywQKAFuPOIMul+896dHvefHOk1j1r3PCRRngItl74iLu+XoNNh0qXCH53kL9iQA9OXn5WH/gDOpO+tPU9vIJLWhOdvvK839u01yxLjqjnCApQrPpbrLFiFG5D7PE1aFur3M9OJ7EdnWdsKJWXA3+9w75hJrUzl9UBNes/Pe06dcFPD+PeRIsaCTf4cDFrFws233S1Gdldj9LMxuTOKli5jysPITEwAepr+HNu9EqWSMGK0r//mDhbvR6429VUCQgX7gjK8dr4nuYvuEwBn28XLOUXEkzc9h48hvQOv6zc/PR/72l+OBv54r/1fvOyO73aUlBH/Q7V+495ZpIPns5R9WGSIZOXSnLxOjJvu8/dQmNnpyFMd+s1Ty+8mST8Fm690nnjxyNvue1by4yvU/KxQhiV1PZkot9G3GCyqht+d/363XvkxgFOn69fB/u+3atqoTg4bPyrHbeZrjS2/V3F+xCg8dn4sfVBzTvF493MbjX3eduur0WtrMLC33NtJ8OhzO75gmDhTDibizaeQJvzN2p+n1qmTGmjevfXwsZAy0W+SJN8fmlTFtTpm/BnC1HVc85ZfrWgscYv7eRX6x29U2BorcZ0nWdcrLVzOLMJ3/fjH9PXsL0grJaWsE6EvHYFAOubvlwmevf4ltxQP5ZjPxiFV7SCd4XP4PDJoOblPQyXIm/d62gSGV5MAD4dqX+52Dk6elbsPvERfy+/rCsXPh5WXbLfNk1mCzgSudQkBbV7T91CV1e1g6qEE38eQNOCkGiymAUM78/8Xd31xerdbP2igEyBzWydF7UWUzicDg8DjDNydXPdgfo//bEcRejx18qWCx9RaMtNwpIrhET4vq3t3MV4nHaKqUiEiKD3D4mOSYUC8a3N8weHuRvQ2Swv6mFixWFa2zxkLFbLW7HGcWxFHF/pEArrQxXWrSC9qTr8IvZeao+Up+3FuOhHzfgS0VGRfF73nHU+XitcQPv2l/5Y8T+tzeLKrV+j0bnEWW1i1UmrwuVC7Ty8h3YePBskbJLix76cYNsTASQt2mTf9uMXccv4rOl/+LV2Ttw07tLdcd+pSDPkZ+v8mlWpqIselUeP8oSmEpimyG2x0Walyx4ytlbjuHIuSuysQO9z3Lt/sLjQysjLZVfDLgiUvA0M0yjahXw7PUNTHWSPrrdswxDYodwbOdarn/r7WGDKpGFj3VznnAfcOVu75zEycGU2DDNgBy9k1aliEC3dbTtVguqR4eYzsrhrhyPWeL70pvML44Vp35281nKPCHta4MqkWhQJdKryf/L2XlIrRyOccKxqORtpqqivFXloRwpHINidg1l51e8wFQHXKl3SOyUiR26cV1q4YthzfD2rYVlegL8SjnDlY/6veLnUJwhLeUkLkmXeGzpvZeyvELdbrPirVsb4Y42yahSIdjrIIGSJB7jJVn9UEx3rXVu0AtY6ZFWCZ3rxuL+LvrtZ3HrkhqHlNhQrJzYWZX9xojUjuqtzLHbLB4d32JpOYn4cKtGwFVOXj5W75cPWHiSulyPVht76Ixx2SAjszYfxUM/FJYLeOlGdRC6ESnISI+7cac597VDkL9NN7jhSk6eK2gi2N+G0AA7qkYFY/FDHbH04U66mVU9NalXKvo3NS5BLHK2OYVv7u72KagT78yU9OgvG3HeR0EGSmW1XRabET+bVXNiRjmB6Ul/Ye4D7bD04Y6mBoxFYw1W8iq5C7gSB23F6xezvl91EGcv5aCTzorRc1dy8du6Q+jz5mLXpKk3wSA5ecYZpJRPqSzZcr+i1IivvTN/l+H9vgz46vaqZxmxRLO3OMuFaDH7tYjnoF/XGWd68iQbzKXsPOw/dQljv1mDt+ftdN2ek5eP/HyHZhBubr4Du49fwLhv1xo+d77DgbBA/T6VLwJAHvphPT4wCCbUahty8x0YMnUF+r//Dz5dutej1zxzKdsVfKl+LfVtu09clGULKw6Xs/NkK5T1Plbx81ZeF567XPh4KQjGbJsh9ke0rgHFCdUlu06g00vz8fT0Ldh48Bw+0CgJKrb5YlYzvQwkoru/XI2F24+j0ZOzSr08hamSgh7M6mpNxvy27hCW7VH3KyXid+62ROy5K3ht9g4cE85PsvJiRfw8/9l9Eje8uxStnp2LKzl5SJ88E/Ue+0v1OWkFdmm1aXoTcV/88y+yc/Px67pDmucAcQJy1b+n8fqcHa6/xc9L6i9qZWtZf+Cs6RLjyv76jqMXXK+jbAPFdl58nFHpyVX73E9ouivl+eOag9h1/ILsGDmtmPwyH2Am77PuP3VJMyvsszOcQUAP6gSMZetk+3J3fjO7UOFCdi5OXsjCyzO34ZAQXCY9//krObrZbB0O9yWgtH7/yw1+q5K6lcJd/xZLuVqgPy6b53Dg2xX78d7C3Rj26UrV/aEG52HVcwmfr6dljZT0rjICfLQ4UyL+PpTZhTu8OB+r/j0t+z4cDvXx/O4C7f6keB484nXAlUaGq1z3Ga6KixhgLZatVJatk9qN4+ezdDPpSfNAz0zfgh3HtBeBiL74Zx86vrQAV3LykJfvUPWbZOXRdZy8WLgvRplx3B3Ll3UyXF3KzvM44Dw7L9+wzyQ1wecVWf22H70gbGMQcFVwrGgdS0ZjQimxYXi1fwY+G5qpu407emNg7lSPDkGSEPClJP1W3S1qB4ARbZNd/5Zl+rda3M6pPSNkD26WXLjYKrCgv2q0SF2kDLhcuP24bAxPGZwtBf4rr6PE4yQ7Lx8OhwN+GmMdZq/l/tp0BF8tU5fzlp5f4s0iPq3HGB2nylOU2dKtyrbnpZnb0OuNRZqlHY2C+ABgxd5TWK3oF504nyULrNZqb8WFTcv3nsJv6w5pPv/pSzmYsfEI/tx0RPd60BtFOQcYfbYOOK9dJ/+2yTUWIQZZiX3colSKUT42x8SxJ2YINXONR+UHA66IipnY52yaZD6jBACI12GyOSEzq9iLWFLQ2xAIrVUD0q4oT0B6F8xiB0zqFJjtBE7u4/tMYzaLBTc0rqJ5u1lT+qWZ2k6Z4QpwZp8pKuW+/ja6tcc1zKVO4JjONdFJJ7DN26xfvsxQI05YG61iqVqhcKLRzKSrOKipzHLTumZFWZDKfybDlY++NuVz+6okIl29xCOkJIMmtNJdi/QGn/1sVnx4e1Pc08l8wIKvLdvt3YSnu1VvgXYbthx2X+LLiNgnsVksqjZ08c6TeK5gYkKiHJjwhtbFb1GyuHy8eI9s5W1FD4ObG1SN9Pq1gcLfgl6wy5WcfNfAk3geS4gMQkiA3SdZaACgcqTnZfSU/VIpIOf4+Szd0gxFVTbDreTn1gCdDFfSStcm1SsAALrXM99XDPa3o1KEfrCVv90qK6UKODMOXJte2fW3u/O0XpDJiQtZOHspB5uFNuOP9YfN7LZMVk6ebIJQT26+Ay2mzEVWbp5Xweg5efkIN5ioU04uiH+evJiFk8WcZWahm4x8P64+KPt8SzLGUBkM0OuNRUV6vvUHzgBwBkUYlTfcdfwCnvxdPUCt53J2HoZ/thI/rz2EmZsLM2OcvpSNn9celJUlkLy3YBd+XnPQbYaxZ6ZvlQUCiaZM31LkwOGlu0/imxX7DUsxas0L5OU5XBPfnytWnruT8cQstHp2rqykjet5dX5kAz74B3/vcJ89MicvHzuPnfc4UGjrkXOyiRm9yRBxMNsww5UUcGVyskd8rFZ7LU4ivD1/F3YdLwxi0DoG9MrezN1qnFlSaaeJyV8tvgrUMhOgpPddZeWa+20c0ci4IO6/GEDjLmBm+Gcr8crs7Rjx+SrhMfr7+trsHXj4R+PsSlm5efht3SGcvpiNxQWlp7Lz8mXlArPz8pGdm+8KbtEKDlIG8Ww8eBYNJs/Ec39uVU3SiAF7Wucg5fO/PKswqFhWUvBSDpbsPIE7hc9D73WMKAPENx8+h88KAj2V+yKWOLwiy+qkPxFlph1VTuT1yais2uanNQfx27rC86WyjcvKzcc+nUwyIuXnlZvvQLsX5nucdU78bGTZvtwcx3olkJUm/LgBjZ+ajdfn7pQFNknHU8tn56LdC/M12xEHHK7Jej1au1nU60W9hU15+Q5sOHhG93EpBRUQPG3aflpzEMv3nPI6ONpq0W533C3O1Co1aUQsS6ccj91z4iKGfbpCdpsDDtMBxeLue53hSqM9dwZc5cr+9hUxaE+LWBpR/F1m5eTJgkak88fDPxYuplIKD7Rj1b+nMGOj+ZJgZy/nYMbGw65+radOGmSWE4n9Iq1zpRjsJLqQletxZp2cvHzD34kUAGIUlGZ03l+y6wQGfrQMGwoCJsTzj7vvu2/DBFMl/iTJiiCpoowNvdo/Q/c+KVCqgonkDaEBhdeinrZH4rEpzqtJ40bmA67k193KEpbS9WZOXj6+E/o44UHyBYXK/c/Nd8BfYwzK6H3O23oMA97/B/tPXcKdn6/ChJ82YP+pS4YlBfXamOPns7Bk5wnNvq/WNZzUdi7bfRKvzt4uX8yhuLgQ7zMaz5r822YkPvQH7vh0BV6ZtR1vFyyo0rpGCwnQH5e4nJ2HG99din5vL5H1BZQLMo9rBJAqF6LonSLOCIH8BzQy53nLXWC8ksPhcAVwGgXTORwOPP7rJnyyeK9rLOLV2YULDV6fW7jYytvgSufryP8WA6HN9FNLsmw5FT8GXFG5UVLjw8W5ENAoCErrLjFIRjxxm9lFdwPq7gbAvI1/iQtXTy5K71v5knpBNrKSglbzncA2NSsiPNDP55MJVquloPxhC/ntHrxO7fgwU9uJk8zSd/7mLY0wc1xb8y+mQbmv8RGBaJXiWSmZLKGTMKl3qs7reBmo58MvrWoF99nQrqkfj/cGFmacM/PqubKBDPXp089mQZ34MCREBiExWn8liydKu88lK4+neb/7T87UNh7sU5kkfk4677fcv8cyprQW7devEiH7++nr6qNfowTX374KWCkO4grOOpW0z0mVI9SBMu7Ovy1TotEjreiBwRKrFQgPVGd6Eks8AL7JcKU18HGuCINqSp4G38abKBH56dBMTOolPwd/MKgJ/nm4k+tvvUH0rJw81+Cx1kSZr0ole3NOV+5xehGDz8xwd44rLeJ5RFlSsFeDSri9RXXc2tyZQey7O1tg0+RuiPWwvKieYa2TsGlyN7x1ayPZd1C3UrhHwa1VdTLTNnlqNlo9Nxe7vAwEkOw5eVE18GukzXPzsGjnCfcbKpy4kOUqF6JFORgsBqLpTWT4kruU+QAw+uvC1fIBHi62KApPB04BoGqUfiCgVMZUa9IIAKpFBePxXzfpZj0TSeXAAWfmC+X5BXCu4J21WV2aCABenLndNUDrbXbl9xbuLvLgqphxIT/fgZ3HLuCDhbtl50et84EYhCKVafHU7hPq49toAnfgR+rANaWx365F55cX4ue1Bz0K+lGWtdJ7bLYs4KqwPft+1QFZ0MnFgklgs9+PmB1LnNy5lJ2LTi/N1zy+jOgFsigzkOTnO7B632ndAIuzl3OQnZsvy9jkzsxNR5DxxCzM3ap97HtCjJHRC8LVy1ykLK+iRyuIRZxIEYMzjbIkAYUlRdfuP+O6LU8nkO9CVi5emb3dsMwXAHz49x7c8/Ua3PrhMtm5/NFfNsn28a15O9Huhfn4ac0Bzf6tMjPQqK9W41J2Ht6ZvwvXvPa37D6xD/bRoj2G+6ckvsdtR8/LfhdKys/zSk4e3pizQxVUowwWA+DK2qB8DnG8SZz4Mhq7NDNBppyMG9muhmqbt+btck3mA+pj67YPl6HtC/MwY4NxkLiyBK3E0wBIcXL4sgcZrrQ+by2/6wS7S78ZaaJ5sU7fKUCnfLlE63wgBrqIr2XG5Zw8wwW7py/Kr9/qVS4MwpCC1LxZ1HfTe0vx3kLjbKJ6LBaL5nWl9Nk9/+dW9Hjtb1n5yENnLqPB4zM1n08v2C5XJzhPcikrT/Z9aGW40iMGmxzxoN8t0iwpmJcvO3dp9Rnb1Kzo1etFGvTbAeCYUEpVzBZ1OSdP1iZJpQeNAgXXHTjrNitV/QR1QNC4b9fhureXGD5Oj162LSVlMG7liED8NbYtXrs5w/BxHy3aYypbl/K1jNppqT/dz+A9X87Wb8uf+mML/t5xAkM+cQYPxoQGYPWjXbBgfHvE+egaWDL93jZY+nBH19+eXG8qpcSGYXibJNXtb93SyNWeuctwrqT8nJVZw4zUjFWPAZqtbnDojLovKWZyvu+7dfh7x3F8s2K/LHOjst1Wnhv2nLjousYTGWX8GTJ1BZbuPolRXxX+9i5lqxdXiedRvYCrdi/Mwy0fLsOcgn04eu4KBn60DDM3HdEsZS3tf//3/8Grs3fgq2XqoKi9Jy5i7f4zsn6E8vynZfaWY3hNyDqqResaIT/fgUEfL0fP1wv7g0eF11O+d63rAuX3EqgzBnxGOCdIQejTNxzGU79vLlLpbU+Dbp//axvSHp+J5XtOuc1wtemQuWDvoo4vi9efZjJciZjh6urCgCsqN3w5t2r0XL6exK0R6wy8CPa3eTyZI2bnEec4zOyju/rU7la0eBv/ohVoIu2K8hXNZLiS3odRFLekjsmgJj1671naT2XHRhzM0pqkFumtxlKSZ7iyuF4/qWLRAni0jgdPs0qJnYRInbS33mYm8lEVIwBA13rx6NcwARN71tXd5p3bGrtWugHmgoLcDUpYLBb8cW8bLBjfXjMlrje8Linok1dXlMorxtnoMlrVyTTZpH05fy/lRUlnQZsxpg1e6Z+O9orVcbc2q47/da/j+tuX2fqKU2xYIGrFhapun9RbnSXS32Y1PK67pMbhqb5pGNVBPXlhljLDVdWoILelb4uyAkkydcle1W0XTa4MN8Ps6n9JrOI9j+6gLv3YrlYMOtWVT/DXiQ9DvNAP0btgP5+Vi0d/3ggAsrTikhsaV9V8XPNkzzK0ioFb7vpHEuX57r4SLr9ZltaUiT83Z0nBwlva1YrB5D71XZM1VqvFVB/ZyFN966NKhSDMvb8dHu2V6uqLGqWsV3ZPlJPpYvB7qmLl8YWsXMzeUrTJ/DX7zmDoVHXZGD3uMhHpueWDZbqTjYD6eqq0A+W1BAqTooEGbZK7bBVm5Obl4/tVB7D/1CVkabTRWm3TjmPn8du6Q3A4HDhzyf2kgThRpnxtrTZdS+uUinj3tsYAgH91Mpacvpite70jalnDswUsviRmjrmYnYvOLy/A09O34POlhYP/Wtf84mSN2cl5pQC7TTE+oS6No6dxQWY+JWl1/Guzd6D1c/PwwDRzJTlPKiYf9X6H4kSqxXVbPh6Ytk52HFwsCEIzOyEtZiMRJwwW7Tghy2alRdm/upSdq5ulUiwPd/TcFbyzYBf6vb0Ed36hnYHo9KUc3PDuEmQ+M8d0Zpm7v1yNs5dzPGpflRwOBzYePCs7tvQyvUmf8amL2Xjw+3VYudcZWKQ1yaVFK+BKnKwSv3NvstSIvx/p8Vdy8gwznoikc93mw+d0g9pzcvNd+zzu23X4WCNIShnEIx6vUiDPsXNX8OfGw7LgHE/fs7K9WK9TChZQT469MXcHXpq1XRUAZtSuK88JuiUFPXwfl7JzMe7btfhz42HNfU2JDcWPd7c0fA5lcK8UgPCuQQlXo8lGvXGd3HwHdh5TB2Vm6ZQUNMr2BagzinlKmdlGurRVlg7Sy8Qn0Tr3iMGx3686YLqNB5zHhsVi0bzWzstXHyNiJlfpPm/H+p//c5tXjzt2/opmVijp+vDt+buw+fA52YT9dIOAvhMX9fo/wjldo+20WS3yktfQbhu0zhNiWye+lzOXsjWfQ+s38LpGAEFOnvuSgt5WDXBXQlIsa773RGFbejk7T3b8S9mu3I1Vu8vE/Ouo1sZP4CEpc6G79l0Z0NokMQq148NwbXplw2oX7xu0cXrW7j/j9ve1+7hxENflHPP90XqVwxEV4o/qPlroLAr0s6FSRBBubeZc3DSmc9Ey1GstRGstBBN6WnlE+TkrMxMZGdo6EamVwjG0VWEQmNHCItHa/adVtykXFAz8aDl+WysvRacMrFUet/d+vUbz9eJNjCFtFgJpbFZ3Zd20z41SO7SwIBPvk79vxt87TmDE56s0g9n+2S0PgF/1b+HnIn3V7V+cj75vLXaVsAPctxNmaV0jJE+YjoXbj8sWYh0VrpezcvNlfQqtYE/l56M3ZiBmuNp/2tl+3v3lany4aA+mb9Q+f6369xRenrXdMKjK04CrdwqygD31x2avykVqKUrAlcPhUJQxL/y3sqymFk8C0KnsY8AV/ScZBTH4uokL9rdjw+NdsfrRLrKO1j0d1ZNoSrIMV8LtkSYi4N2Vu3Nzne51xiGtwCK959ILQtJaFR9iIuq+YTXtwVstj/bSztCkRe+zFIOY7mxXw3BCUmtiE3CubBCJ2VHEj8eT8oVatAYmPAkMiArxxxChUy4+VDwetSZXzPBlhiub1YKX+2fgjjbJstuNXsLTDFdGr223Wb3OEKdUWll8tHhyIVdUZel9e0r3UyofcTiko26lcFzXsIpmcKZ40VvUtrqomnlQulgMOpVoZeiyWCyyCXulYH87okL80bKGd6tQgcJsEoCzHbVYLG5XtV7JyVOV+kpLiDDVR/JERtVIw8ATI+4mI5RihSyhd7ROwgPdamtupzxnKs/nRgMWK/Y6B4X87OrvOqliCNZN6oq72xcGz93VvgZevDHd/c7r7J/ZAGRls181Klh1Lr2xcRUkFzEAXVSS5Ug9IX5+/nYr/G3Fm5XotubVseh/HZEcI28TzGRcA4CvhzfHnPvayW4TMxV9e2dz1WPcXYeUJXsNSggpu4a+KsUF6Lfnnq74NxOQ1yU1Dvd30W5vPPHNiv14YNo6dHppgWYJmWWKQWrAOXB9z9dr8M2K/bpBGSK94LlzOo/tkhqnus3PZkX3+vGGC1pmbDxiqtxLeJCf6nqupDzzR2EpwYtCpqqNh866Jg21fmvigLCZIGOt65qcvHxZW+VJPERuXj42HjyLTxbvwTfL96nu33vyEg6euYzvVx0wFTCiDM7RW1gmTrxIWyizYwGFJQXNZ7gqnJARB/09vb59dfZ2pE76S3dg/uDpyxj8yXK8NW8nOr+8AC/85QwC0Cstevx8FtYXZG36ac1BU/tg1G85dTHbVfbOyK/rDqHXG4sM206J9Bk//ccWfLfyAG54dykA8wFXemVbx36zBnd/uUr2nQ/44B889INxCUAl8fiTjqvHf92E39Yd0nuITE2hr613elAGHYnlTSRi1q1HflIHe+XnO9D9tb8x8ovV+FQj8LRTnVhT2WhVMbEGPwExI82B05fw1jztLEBGwX45it+YONklBo6ZzZpgt1rw2C8bkTrpL/y05qAr88xXy+UZKPxsVs1suiLpt6NkFPBklBXGAWdAx7CpKzBSUXaw88sLseOofOI6J08v4Mpor4tecl3Z7p29nIP3F+5Cq2fnum5zOArLYenROt7FCWdPgq2AwkUpWmOYD0xbpwrk1yonaraMnq/sP3UZN723VHW7sp0V2zGj88ZhjQwzgCJrpcb3b7fJA67y87VLCiqDJZWk72/nsfPIeGIWBn28TNXvNXvezMrNl+2rVoYrrX6knruEa9doNyXaxH6keK45fSkHc4TSvWO+WYM35+4o8viOu8XwnjpRsP+5bi6mlJ+p9M1YLBZUqaCfUdYbY75Z67a/5q403/QN6rKMetkx6ydEmN85Lz3Vtz6WP9IJHeuoryM80bWe+txrkyVXsOCmJlVMP5/yc+7bUF0iV09YoB+mj2kjq1jib7di9n3t3Ga1X7PvjKnXWL5Xfq2XrfgdK/dfLwus0fijRGxvlu85je9WHpDdLwaxZOXmY/Ohc7rjZNI3ckQILNXKtir1vSXidYSyqVgpBGNd9DKjsJLZZA7i+9x36pIqUExJGRyvN18oZpNUvqeDpy9j65Fz6PbKQlk20OvfWYrX5+wwLGPvTWZswBlYalxS0PxzfbNiPz5dshdztx71uAy0wyE/HqXr8KzcPKwT+vCA9py+p2VcqWxjwBWVG2VzSsScsEA/BPrJV4E20lnZKbLJgm8K/31b8+q4pn48Xrihge5j3V0TuM1w5XbvtGmdlPUmtPRO4BVDA/D7Pa0x9/7CyZvgAPedLan0iZkTqtlJJEB/P8WblSVflPRWNPZsUEn2t1aGK6DoF2lanVUzq8gBZ+aMlY90lq0wEL9TsbSRJxfFotAiZmcww+gTNHMN7ckK0f5NnFlCGlQp2oWgt1l8fDXh5y5zk6/mqksymKs4lO+9L5/KUlCer8qwFdX1jargw9ubYHy32uibURlpbgaibBqBwFrlUvPyHbqD92JmSb1JOncB5t+vOiBbuS+d72rEqAPCRFdy8lQB2tGh/njuev2+kTd+HtUKm57ojt3P9MA3I9SBI0Y8zXAlpnTXm0QE1MecKuDKxAopP51A8IhgP9kAzf+610GVCsGmVz8C8vdhNuisXUH2ODG4rZ0io9yQVkkeBdeXV+K51d9mlQVClmSQ2KiOKWhZIxov36QOuBOPsBY1olUlDevEF2a1CtOY1DQ7mV7WKfuGWl3FO4TydUbE1cYA0COtkuZ2HWrHYkKPOrLbwgLsmHxtPbSvHaPaXvwN6vVl3x/Y2OuBTtHSXScBOAdNv16mDqQxKjdiJmPMhaxcWWYC5X1K93RMwRsDGqpul66Dq+mUvpSYKUEQEeQnC5b1hpgp0533CsrKbTp0FueF9yyWq/pl7SF0fWUhsnPztUsKepj1RytoLys3X9b/9WQie92Bs+j1xiJM/m0zHvpxg2ryQyyvolfK5cylbPy+/hAOnbmsmsSbMmMrJv68QRWkIQYwSEETWiU+pCA0d5lkJGKw3+Gzl7Hv5CV8/s+/uOMz91mixMkgqRSe3mRQvgOYv+04Xvhrm6ngRDG4wey1YZUK6t/E7M1HsXb/GTR9ejbavTBfNhmlRStDkx7p+NurCOSSJnEC7FbMf6C97kTgKZ2MLz+vPYTpG45ghTDxd/jsFXyzYr/bsi7SafZKTh6mTC8Mahzx2Srk5TvwzQrjMoKiqJDCtmG3TrYzMyvzxe/yS4229UpunmtySOv52tSsiPu7ug+qVbUHBl0O8TidJJRIVNKbZPxs6V5VdrqV/552vVcxyEj8nTgcDt2JMIsF+FTI8Cf54p/Cz0wKxggP8m78SWo/356vDoz7ea1+YGO+w4F/dp/EnK3H8OcmdWCBsuxxtpcZri4WsX+lDAB8ceZ2PDN9q+w2B7QDcX8R3r/WOeHs5RxkCceqJz4e3BSAuclmh8MhO8+5Mlx5/KqFvO23aj0uKzcfo4VSWGJZWqNuvt7nJk7yamU487NZVd+HXmCUUZ/gzOUcOBwOfFvQBi7eeRL93pFnSjETqA4AP64+iJnC72D/qcv4buV+V5aVvzYdweKdzj7leJ0FSKLrGxUGrIS7KymoE7g/e8tRWRnWjQfP4cWZ24t07eWL7LFK0hiBVpncXccvYNy3a7Hz2HnVsSf2E30dcAW47096k31PLzDW3TiXL1gsFsSGFb1cYePqFTBzXFusebQLAOe4jTKr1fM3pGP94101H397i+qyv5W/5WB/O57sW79I+5gSG4qNj3cz3MbbbNHKzD1mp1U8vS6doBGMLp5HP1m8Bz1e/xv36wT7SsFR4u7pLeYRieduq8Wi298uajC0RGu81oyvNRa4iLapgr6138cZ2SIT+XvKys3H+Gnrse3oedz1pbrU6o+rD2DQx8uxTSPIztssVfkOh6wcdVE99usmDJ26Eo2enIX529SlLvU4ID+vSuOxWu9Laz6aJQWvLgy4IlLw5cpkJVk/3cTLyDJcCY8N9LPhndsa48Ym2qVfnNu7yXDltqSgdxcVWo9zlRRUvKZe1ifAuWJBXGlvJsOV2bI1gDPdqPlt9QKuhAwONqurvIsWu9WCmePaun0tcXLWl3NqWhHUZjvMJy9mqwK+xD/F/TST4UprNbmnWUB8zUzAjycdoJYpFbFgfHtMG9miKLtVIkElZn/rmgFXPgo1KqNJRkyz6LTVpZ3tiEqGGLhSGnFgz1yXht7plfHs9WkIC/TDqA4pePXmhvhgUBPVAI1IK2uTchC7dlwYmibqB7iIx75ecNHwtsmat0se/F4+6CH9btwNqF/JyXcN7N3bqSa61YvDU33rmyrv5K5coRar1YLmyZ6VjvK2FAIAnLigf45Wti3K1dC149Qlliso+gFGgQ/KTEcAsGB8e/w1ti3qVQ6XDWprESexXr4pAxWC/dwOBA5sXh1vDGiI2UKw/QuKzFo2q8VVqtvXylJrrcwQJmYJK8n9rBETiq+GN0c/je/bXf+keXIU7mybjCf6OMuUKn/PF70sY+aJQQbtn6+oJhcUfwb729CgYEGIkXdva4SHhSAqo4D981dyVdccrw3IwO0tEzF1SKZqcicrN9/Vh1VmE5FYLBbNDIeeEs8DYpYASVGvs+s/9hcOndEOwNEyrHUSAv1s2PB4V9RPKAwClIJVxExs3ooI8lNdp07sWRfjOheWRW1bSx0IJ7olsxp+clPeSjJlxlas+vcUVgurpgFg+Z6Tsr93n7iIHcfOa7b1yuP2urcX6wY2AdrXQPd+vUY2sFyUzCHZefmyiUFZ8PGFbGw5fA5nhYVC56/kYPhnKzH6qzVo+excvKHICPTbukP44p99WCtM/Obk5WPd/sKMNdJEpVYwiBSwcFIj+5VkkRAoLma4+uKffWj7wjxX+V53pi7Zi1mbi1ZiVc/xC4WBRWYnuCpFFo6nnLqYjV3HL+COz1ai71uLXcfNXV9qlzCUeDKOJGXoEPtLU2ZscQWYJFUMQWLFEETpZCw5ZfAdAdpBk6/P2eEK9Nlz4iI+XbJXNmkkLYB78Pv1OCQEl207eh5/79AvC6KXCU6y75R2wJXRGIPURp29nGNY6sRd5gR/u80wI1H/95bi3JUc9e/Y4Lg5eTGroIyUQ1UqSgq+BfTf36RfNml+P3d8ugIAcEWYpBKDiF6ZvQONnpylmWXMTDMkHZ/uMlzp2XrkPJIf/kNVZi4/34GfDTLJ5eU7dEsaAerytuK2YqlFZaDMyQtZmLX5qOv8qjXG50kG5Nw8h/tztUM7YGfMN2td/9Zrcw6fuSILhAScZX4HNq+OJ/uoS9sDwEs3prsy2pgZX8nNd8iOu6W7Trj221v1H/sLr87e7v0TCPacuIjf1xdm/5DKVrkrzav3WxInxrUCdm1Wi+yt5+U7dLPG7T+ln5kwL9+B81m5sjZemfVGylJohrjg6sSFLDz4/Xq8MmsHZmw4jDuFLHBmshmJ7a+74LjvVx0wvF9JPMfPf6C9R4+VAmu0sq16a+7WY9hz4iJ+XK1+H33fXIyf1hzEgA+WqY4FMYO1VlURrQy6nrQd7gKutMqzuaO34KskMlz5Uq24MFQI8cemyd2w4fGumnNM4YF+mDGmjevvzKQo/Da6tao6i1Z/+5bMaqr28/d7WrvNWiXydSY2idRuHTt/BUt2njC9kN3ofGnWZiHDplRiTy9D6aZD57Bst/xaSq8t0Ws/rRaLbmDVZUXAobfXxGYzXHlK2afRy6AnlhRUBhNl5+Zjg6IUtdh/23ToHBZuP47bPlqmel5PSwqK+yCeT7WI3QYzmXolL800PueLx4HDIc9SJf1bKzC2cqR6/OHFmdsx+Tf9xQtUvjDgiqgEKYMT0t1kv5GlGfVwisXdSgp3sSO+jBOQJo6KMsTurhzGg91ruy78zOy71kCg3sP00jqLHVI/m8XwM7dbragVF4Y4Nyug9TJcFZVWwJXZiWCtlVR6+6bscPVrmKDapolGdjfl91EcGY8MSwr6OMMVAFSPDjEMwjOjpNOeK8kzXJWl6eiyrPBzEtsEfnpXL1n2mVJ4/VuaVcMbAxqqsizGRwRich/9IBdlRhpAfgHfskY0/hrXFtGh+uctZaZHLUaDAqv3nUalCPkFp9T3cbd663JOnquNbJ4UhfcGNkGVCsGmArSv0zg3FYXWuQ7wPMOVSJro/XhwE9V9ygEx5WfcKiUar/bPkN1WUfE9Kid2RDc1qYIHutbCj0IAQGSwP2rHh+GPe9vgpZvSDYPcxYxG9RMisPrRLhjY3Dj4xW6zond6ZdnxUDE0QPY6NqszgOKO1kn4angzw+crz8TTbYDNWqTAvdJisVjwcI+6GNQiEYD6mDU6/nzlCYP2z1fy8h04du4Kury8AI//ugl9314su/+a+pVUq5i11K0ULmvDH7+2nu5A7IWsHNU1hziYt+KRzkitVBhcdOJCFrq+shA5efmuwb/Xbs5QlWS9pVnRA9TErDta2VzMdGsTIoPwvEGmwo0msk4BzmwHkcHOII2wQHlQVMc6sQDcZ7gyIyLIT1XyJD4iEHUqFQa+fnx7E1QyaDOtVuOFSErXv7MUjyoyyigHuAHgr01H4dC45ldOlK/ZdwZP/b5FvWEBrUFw5aR+US5Z/tp4BIeFQDpxVfu3K/fjmtf+RoeX5gNwlidrMHmmqzyuETE479GfN2KUkFFEuq7TmsC+VBAQuk8x8SxmZL7tI+dk5pWcPJzzYhJRNPyzlbj1w3+K9BxSoIe4alosP2X2mlIMZthz4gL2aPyO1+w7Yxig58lckPQ9iP2l9xbsdmUMkIKE9Mp/HnKTbUurPOMX/+xD//edn3eHF+fjsV83ofbEP133S4E4v2pMyhll6Mh3AB/+vVt2m3h86WUl08viUCMmBAvHd3D1AYwC8fWCuSR+Nosq8F60bM8p/LnxiGq8wyjDxOiv1qDvW4vx4+qDqnGCAR8UHs+ertpfd+As7vt2La4In7X42b0+x5kJ7p6v12DvCfcTZ8r3JO2qu5J4RrSGhZbvPYXDBsfj9qMXDDPQTlWUghRfQ5zAPXc5F6/N3uEq1Tj++/UY/tlKdHppAU5dzMYxjSyQidHmFyvk5uebyiyiNza2uOC3q3f/vd+skQXTAM7v5Mm+9TGwoM+oFCQEDdhMBIdn5+bLznN7T15yBjO5faSxV2fvwLhv1/p8kfbhs1dw6MxlDP9sFZ74fbPudpdz8vDdiv2yoChnNi/j78vPapENxrd/cT5m6gT6bj+qXd5LcuZiTrEuUv9l7UFVZpRAE9fT4vh0lQpBeKRHXZ/tk5h12ma14MNBTdAno7KrL2lEGg9+8YZ0PNm3vqyKhxGxvdYay+/w4nxVPxCAK/PpcUUf7aYmVdBLqK6hleFKOVYAOOdZGlaLNLXPRou5AHkmN2VWXz1amQjDAu1eLZ4rC0IC7LJFBUp1heu3Q2cuI61KhGpMTKtttVkt6CuMR03oUQf1EyLw2z2ti7zPWgv5PJkakK4hOrwwH7d8uMx0piczi/m99cHC3Xj8102qtvPNeTtl11N6QYJ6/X4LgPHTtEtXX87JQ36+A7d88A/u+mKV6fmlgR8tw5KdJ/DDqgO4Iox/+kKT6hV0F3k9+ftmTFupzugqVspRLgRQZqsFIMsaKFG2T4D2tebqfadx03tLsVFxjSueg85fycFBN4uxxI+s3QvzDbcVJUQGYdnuk7LyiCKxnzFz8xHZ31LfV+t9xeuMCYhtJJVv5W/0lsgHjM5PxRneIA4+OeDA125K04gXDWY7NK/dnIGEyCC8fUtjw+3cXST5NOBKp6XxpKyfmImjTc2Kqv0TVz6Y6X94knnGVElBm9Vw0EYq/2NUdtB5f+GTKoOaPM0ClSwMTFYIVq8KNdvB8yTQSJnK82XFhC8ApBWxzF5xMHM06KXdLk7e9qV9taeyzE2a95t4DlOvY3qXyiRx92UT5ULAHQPWfKs4B/o8ZbNa0KZmRaTEhpoaeCsrtAKA7Tar69zWqa77lZhiOne9oBC9cygA9Ht7ieoCWTr3+bsZUJ+2cj+2H3WuqBeDOaxWi2tfZt+nnVlSGWhQVE11Vn96E3AlDXZmFjxnxzpx+OPe1sioGomv7nAGGSnL8CqDWSwW56CbGJSh1Q/QY7dZMbpjTTQyKN/32z2t8cGgJlhdkB5fpMyeVpT2TwyasVosCLDbMLFXKlrWUK/CvVooM8cVV/bTovGsDS5LGR9rxhqXK/VEvsOB5//ahh3HLmDqkr3Yo5j8PXs521TAlbSw5Ie7WuKFGxqgUbUKup9w5cggVUB/a2FVeligH6aPaYPPh2W6bttz4iK+X3UASwqyjvjZrKrBvtAAO/pkVHa7r0aOC6W6tAbUzUziRgb74aam+lmc95y4oHufSFl2SbyukiZvI4PMt4uA9kr7iCA/VZtst1plfXi7zYp5D7THhse74s1bGmJwy0TV9u7irdxdB87bpg4seX3ODhzRmHzPdzhUQWLHdYI5LmXnmsqO5OnCFNH909ahyysLXX+L2ay+KiifJi0Amrp4r+nrI2mQ+9j5K6oycA/9uAGHzlzG/35QT4xcKMgWpAwMTY6RBy10e3UhWj071zATFuAcsNfKHCGSSid5a+y3awHIV6SLWebMfmbi4qmZm4/qtkMXDMqs6J3zlcc9UHh9rewvvb/QGbgk9WMm+HDyHJCXVlJqXD1S976fDDIYAcBTf2yRZWUQt9cLuMrJ1f6Ur+Tkw2KxuCaWtSaoJNe/Y5xVxt9uRZCfzbBfOn/bMcOAIUC7/3z/tHWqcx9QOBGnV5bGyI9rDsom8vQmNzsWBGJKtMZrVimyARZXb8Rd1oQnf9+M79yUo7ykk/3z2RmFJf0+XrwHr8zejmte+xuAM9sN4Mxq2Pb5eXhRIyNDhEGwnVJ2rsNUpgm9sbFbP3RmrtC7Vl9/QB0crKTMUCouvjWT3SNLEXAFOI9DX4wf/LTmILZqlEMqilX/nkar5+Zi9hbjbIcfL9qDB39Y7zru31+4C02fno0dBu0Z4OyDKCfpxexSIncBV6cveV4O0hPiZL4kyN9mGDDaskY0qkYF44e7WuDOdskY2ioJd7RJwvJHOqGFh9mp3YkM9kPn1Di8dnNDzc+ie714tBOymkptbkSwHwY2r66ZRVrrvYkL3ppUN59lSk+d+HDZuVmrfLCyXwg4z+dmsgH626yG5yhA3o7brEDnuu7HzbT63UVd1FxeHDitHUSidykVGmBH57pxaFcrBsPbODPM19A43owMyFRffz13g3oRzJYnuiPdTQbnke2cGdWW7XFmNLzoYUlJb0vMmfH09C2YumQvXpgpz+r0944TsvOfXl/3tEY7BTgD4//QCc65lJ2HA6cvY8muk5ix8Yjucyj9veMEbvlwGe6ftg7DP1upe711T8cUU88nWrXvNJomarcvR89lYfz361VZvk4bZLhSXjc5HA63/UqJcozgj/WHcduHy7B8zykMeP8f3W1PuLkGK4qECkHo//4/uOvL1ViyU33OFM+rmw6dky2AkzKTai060DufabXBVD4x4IrKjTI0Tu81sYPrcMAwsh1QZLgy+f77ZCRg8UMd3Qa1uFt94MvsSlqDbvMfaO/RhX+wcJH92dBM7H6mByYIpTc8HTC3e1A2Q++i3qqYEDPOcOXc9o7Wxis55Bmu5Pc9aWKl/pKHOrr+LaYJjtSYaHWXMrZ/QclKrdJBsmBAYdjqiom0r3Xiw91uUxyMsmaZmQwuykSCt0riFY3euV4gkZnHerQP5byBl2UCE253l2mQvFd2wq2cx+9nQzMx+752mlmjyqq4MPW++tksmDmuHZ7sU09zYkzyyeCmGNSiOib0LJwA05vE8fMgawfgPsOVFMwjrsxVrvxcM6kLVj/aBSmx6hV5ABCuk57eU1Kadr1AO28Crn4d3QqTeqXigW61XbfVqxyBn0e1QssU54RtoJ9N9p71+ikfD26K+PBAfDioCUICfDs4GR0agC6pcYgK8cfs+9riiT71MLB5dQxrnaTZ5/BWVGjhcxkF711NxLfpZ7O6DdYvD8x8d5HBfkjxQTBUQmQQHu+dqnv/xF6phhlntVZ969l65LxhaZIzl3JMXcNJATuNq1dwlYxXXqp9Pbw5RrRNxi3NqskCfD66vYnmNWXz5GjZCv+Hf9zg+rfdatF8TGONLLTKYCIj7ib93l2wy+1zKBewVI+WTwpdMbniWTnJr3Uq8rRMrNZiofjwQEQE+ckCovxsFtV1XKCfDWGBfujVoDIm9pQHj2hluFL+ZjwJmhXN1SjtmJvnUE2gKVd5OxwOTPplI1In/WXqdSaaLKFnhlFgnt6qYC3frNiP81dykPn0HM37+729RHMi4FLB5IIygEKZQXPPiYs4eTEb64XShVqmjWyBm5tWM73fRaEX3KIMNDhw+hJGfLYSy/fIS3uJwULvLditClyUvDlvJzq/vADzt6mPL71gjQe711bdJmXh0huaktqDOvHa/bmiSHzoD83b/9p0VFYyUmRUUlBy7FwWcvLysWz3SVmQlV4pXb2yOVJmBSng6stl+zwqqSryt1lhsVhQUac0IwBM33AEI7/QLxcZYLdi7aSupl9TCgjyNMOVRBxXOnMpB7l5+arj2MzwzE3vyYPRxndTH4e+oDc5LlqkMWEnWqsozwZoZ5uXXFRMhOqVP4oxyFaslJuf7zbgygH3WZU8GTpTjgVNvlZeGktcyGGmP5mdm6/avxkbD2Ovj7Kr6gVPFoWZWLB1BcFqOXkOfLdiP56ZvtXUZLNdUVLQyIszt2u265LiDri6nJOHaEU7Fehnww93tdQcm6gRE4KvhjeHzWpB4+pRePiaugj0s8FisSA2LFBWJtcXxD6xVoBRvsOBDwYVZqc2s2g6JMCOR3rUlW3bu0HhAogasSFYPqETHu2Vqpvt0Uj9hHD0VyxkiNPoz2r1969k56lKgALqDLFmFlSIv5vMpGhTmY60Mq2XpYWXpUEvw5HFYsGHtzfBp0MzvR5ff7JPfcwY00bW59I6LgL9bAjVGFtqWaPwuqqiMIYz9ps1Hu/LIo3yg7l5+fhUkQ2yKL4uWNShR8oYp1yQpNcOnjM4Nxw/n4VLOYX3e1LaTvL3Dv2SjN3qxXv8fA6H+3GPkYqMlGeFEqtZufmy/VFmYj17OUeVlEGiLEWt7HeM+mq1K6vseaFvc+ZSNn5Zq10W0tfE/sa3Gtm+lIHd4qIXqX3TChz0t2mPy/p6vJZKT/kfvaX/jJLqUxXn68gyXJnJwiRmbPBxQIJezWEzr+fpZ+QqKSg8LtHDC4Xe6c70t61SomGxWGApyHIgCXUTCaycwInVmGjWe8tSYJJspbLVIvuM/GxWBBqstJAmjgfppMmWiBlClJ1kP7v872vqqztU4oWTWLpCu6Sg/nfcpHoFTO5TD58Mboqn+qoDvfTGOcxMCpbFToSZn5e3g4VF4fXFpI/aMXkgkUYZTh81S8qnuVouogOKUKqAjJW1Q6Q8Bg1qDbTZrBakxIZiYItE3QHtyhGB6FAnFk/0qS+bsNULLnIX3KvavmBzMXuWSDnZWi0qWJXqPCTAjqiCwdqmieoAgvBAP1ewlMiTwAIAmPdAe8x/oL3mZwmYL90rqhwZhKGtk9zuizg4ovddtaxREf9M6ITOqXHFuho0JTYMg1ok4sm+9fFoL/1AF29UDCkcaC3OgKuy9BsWz7f+dqu8bGkZ2U3PrwXcb5OX78CscW2x99meXn/XFUP9sfihjhhsUKoiMsgP93aqqXu/tCLXF85czkHNuFC3GRm0JmTa1pJnxGlRIxoTetRFgN0mCxrV+2372awY3jYZd7dXvx8/mxX3dakFABjdoXBF7C2Z1XBfl1p47eYM122fDGlquO8iZbktZWaBNRqTyUpG5RI9oey3a13bVosOxuz72mL2feZKvMQpzj+ZSVGwWi2wWi2y84DVakHbWjGoGRuKfo3UJWftNiv+HNum8G+rVXbMRwT5YftT18jKu1QwCJQw8tyfW1W35eU7VIuPlAP4R85dwWdL/zX9OmImn+n3tjHYsmgqelBGZvmeU3jxr22692tl/wKcmaFqTJiumpzX6jcAcFveMCTAXmKLMPSuV8Vv94OFu9H6uXmYufkobnpvKU5dzMbfO47jyNkrqoDG39Zrr9T/Ze0h7Dx2AYM/WYG8fAc2HzrnGl/Sm4gS+0RS1opRX63GL2sPyiYpZPtdsOMlfY6+7aNlmrcnRLoPyD1y7gr6vrXYVbZQogyOkegFyUjtfGzBMf/9qgNo98I81/1amT/0SGM04hjcgMxqWD6hk+nnyM7Lh9VqwadDM91vDGdA4s5jFzQn680Qsz9sPnwO6ZNn4to3Fxs8whwpqNkXEoWA4Dfm7izy840pyFQn2XPiom5AHgA8MG2dqeeNNQgyV5q56ajb4Im8fIfb7O+elD1SdpGUv3cxENtM+d0XZ27DJkX54THfrDW9P4D+YhoAmLPVOBNVSXhQIzujHrvN4lG2/sGfrECTp2bjtEaw35lLOcU+DnNS8bpBfjYkx4Ti8WvrYdH/OuCHu1qge0FwgZTJR4+ZffWkLRWPzcd611Pdn1gxRDYmojU+Muf+dmgiLHDwtzv76xsnd8MNjaugcfUKGN42Ce8NbIw+GZVxb8eaiA0PxLDWSXh/oHElE6VqUcH4/Z42sixxgHYmlTCNTFahgXZkaGQyUpZcVorV6Kv9uKZwgUrnurG43c3cCABEaVXqKGsDgT721R3NEBXij7duaaR5v7cl5cxcW9ttVtStFC7bVpnZskuqMwu+cpzrlf7p6Ccs1hfnhn7WCJD5X/c6qtuUVu+T96+nzNiKx35Vl9L0llGAFFAYQJRcUT6f2O/tJR6/1g+rD+DPjUdcf9/wrnFmUj16i5uMStfriQrx18x2J1q08wRW7D3lyjoq9vGv5OTJrjuUAVcZT8zSzVDa7x35Z2gmsybgzKL54Pfmz3+A+wVhen5cXdhmzd58VDWPfuC0vB1cImQrvpiVi9X7Tsv6/mGBdiwc30H3+lPZTlP5xYAr+k8yrt5efJ03TweKZBmufLwv7q63fDmmJY3nFuWTjQ0LxOYnuuHzoc1ct/krVhLraVgtEj3TKsluM1rZrqRVBsViUWcgMCopKH2X7iae5UF28vuUUdBSR1ckPkaclNY6cRsFR92cWQ2BfjZ0qBPrKrshUh7Lz12fhrqVwvGgiU6zmUGS4mB0TJu5ZimVDFelfC0pTvp6O89tquxgGZlA9pb4OYm/DaM2gYrG+DxOotuaO7Mq3NREnq0wLkJ9HjTTzultEqCzUgcAZo1rqztRKWqeHOX6DdVPiMBUjYl+5aBA21oVDftXXw1vjndvkw9YhQbYNVeI3ttJnop7kkbwkDi4FBce6Jq8kraVDaAWY2aiqsLnYCYov7y2s2KGK7MDMd4oS4G+8v6lRR6MX2zFcIqXVpDEyomd8cuoVq6/z1/Jdf2WH/GyfNSdbd0HS6XEhuKWzGr47s4WmvcPyKyGiT3r4vd7WuPPsW3Qska015m3qkUFIzYsEIv+1xEzxrRBjzTt1adabZhehj4ACA8q7NcH+Ru3M1ptr93mDAhaPqETxhUEXjlvt+LeTjXRLKkwUMrbzEqAM3OLdA4yS5l5Se+81KlOLH6/p7UqW5Skq2Klb0Od0hcpsWGqIIr/da+jGVgRL1w/vnZzBj4eXHiOEgOYTpzPQqCfDTPHtcXLN2Vovm6d+HC8dnMG3rqlEWxWi2xxTFx4AGxWiywIRa/8QGolzzMHf7hotyqQLSfPgW1HzuOzpXvxy9qDaDFlrsfPK6kdH4Z7vShtYYanbfUfG46430iD1nGnDChUurOd9sRviL9NFjznjdpxYYgLD0ADgyzm93y9Rncf8x0OfLVsH4Z8shxPT98iu6/Rk7Mw8KPl6PLKAhxVTAL8oRNwJaoxYTp6vP433prnDDi5rLMPdpsV349sga/uaCabjB3zzVrM1yiJCRRmefJU65SKSHeT8d0bu467z0hw+OwVVbAHoJ99bK9GOT6gcDIyRvisxOeYdV9bwzEtsTSQ9Cgxi2F4kB2x4YG4SyMoNzYsQNVvvCXT2Za3TjFf0vnaNxd5XX7tmOJYvJidhw0H3Zej80SnIpaCH+Ym2MNTyow5HV6cj8cNJpdnbDTXvmllZ9Tz5rydmmXdRFuPnDe8ZnQ4HB6NnR07Z1yKTBy3NBO8apR5VGQUgGBUxvS9Bbtd//bksy0t249ewM9uyqEqnbiQhYZPznL1MaTy2HoBosUpQPjOq1QIRuPqUXjjloaYOa6tKnOTkn42oMJ/mxmjAIARbeW/9y6pcdj1TA/MHNcWH93eBHe1r+Eq6yUtZtAKyqoRE4ru4uLpgl30s1nx4o3p+OGulgj2t6NbvXi8dnND2Vh+jZhQj8YX9CbwtW4Xg7CC/Gx48cZ0pCVE4Lnr1SXljLw/sLGs8oZk/6nCLIAWiwVd68Vj7v3t8M6t2oFFceEBmt9faYzLl6SWKRWxamJn9GxQSfN+b9+/mXKsEnFsSUxuMCCzGl7pnwEAsnP77Pva4bqGVWRjGO5e7sYm6koqSmK20cvZefho0R63j/El6Zzsq1Jvr87e4ZPn0RIV4o+bmlTBdQ3VC3201I4Lw+fDMhEV4j7g9MZ3l2JsQdCy2D/YeeyC7Jyg1c9du/+M5nOeuZSDxIf+wMM/OoOnzGTJA6DZv5YkRAZhmJuqQhIxA5seMYPkxew8HBb6peev5KD7q3/LthcDob9ZsR/93l6CPm8VLhSYe397VIsO1g3o9nTxL5VdDLiicsOXE0VG43QllknLxDZioI+vV/W5i4r35au59r2IH26wv10WsCReaLjLrCSu6rq3U03N1LR6pNesU6lw4sMCi6KkoMVUSUF3xAANZclFZVCZcoDgnVsbyY4TcYJEa8DRaKVb25rGA2niS1ssQP+m1TBjTBtTqz7LYkkgM4P34qqwkpqY9Xb1iq/Imh3NkoJl77ssDbolBe1Wzdup6MpQbESZN6lXPXw7ojmeVGQrjA5RnwP0JslEeqsKQwOdQUyVIwJV55yacWFuS3isnNgZ34yQB0C0ry2/GP1kcFNUVpQGcJe5yc9mRff6lbD1ye5IjA6G1QLUigvDq/0zUC0qGGM61UTnurH4angz2cXvoBbVMVTjgl2vNMDQ1knY+2xPfH9XS9zZNhnju9X2OLuXJ8SywWb6GGKfZVznWpgxpvgykPiSWEYkxoPMJuWa8HX6262yBQZlZZDZ0714+9ZGqKsIDKkYGoD0qpGyDBGSwS0T8evoVtj+1DX44a6Wrtu1JnrFEiPKvvOTfZwTHVEh/mhTsyImX1sPIQF2WCwWZCZF4c62yehYJxbd6jkXMdSr7FzVe0ebZNRPiECd+HB8Nbw5XrjBs8kGAOjXKAFPX+dsd+MjAlG3UjjevtWzlelanw0gX/FdK8641FaQRulAafFDbHig2355ZLCfZrZbMy5k5Xpctq9TXfmCEr0y8I/0rIv6CRG4QzHhnRIbis+HZaKfYsD57g4puL+LdtsXYLfK+nLxEQGagVzixGqfjATZwGikkCGhQ8G5xN31e5+MBNeESsXQAEzpl4bbmldzBXKJQVF6gW93tEmSlf64pn48lmlkrYkLD3Cd435ZewgHFaXJcvPz0e3VhZj0yyaPM4EoWS3ATW4mQbUYLaACgG1HzusGreg5ddF4It+Mh66pg0A/q2FmPABoVE2dURNwBho1qBKhOiY98USfevjn4U6yYGul39bpl9iYs+UYJvy0AfN0ApsAZ9DrMY0SSWa9NGs7AO3yGZImiVFomVIRN5nMMnQxy32/VCtgqHp0MHo1qKyxdfHbbDAZpOXx3zarbpsxpg16pzv3X2/cKsTfjqMGgSqZSVG4Nr0ywgLtSK/q7JdfL2SfuFCQ2UFrgicqxB/pVSJdfw9vk4SJPZ0LC2xWCzrUjnHzrpzcBSlKbmysnnhd9a9x5jhfePu2Rnjzloay2/SCW5Ue7ZWKusVQ6lLpr03G2ZTCAux4tWACXI8nmQGBwnKQEuX3cyk7zzBj0rcr9qPXG4tMv54YRC6ZfV9bzfuHtfZdkFuwweK4hMggNEuKcvscekERpU05mWz0e/p1dCtsfqKb5n1S4LeUBWrz4XM+D7oa1KK67n0h/jbNDFR+NitqxYW57WeJh+mTfeq5rqmWPlTYT6oaZZzhRRKlkWnUZrWgVlwYOtWNw/+613FliXqgW21snNwNmTrHkBgU8a+bbFEiq9WC2h60O2E6E/ihGtcGYuD/sNZJuKFxFVgsFrefj3IOIDo0wFXhA1AHtmYmFn4myTGh6FAnFg2rRaJD7Rh0Fq4Bvhre3PX7Ej/H/8I4oNFx7e379yRQT3z5IKGd7N2gkqvPEF3QxgT52VwLk8RF/1IfBgAaVYtUvYbeHN6Ufmmuf782Zwf2F/w+Zm8p+cyCfxcEfLmrqGNEb2GQr1ksFjx/Qzpe6Z+Bj25vosoyrfTWrQ1Rr3IEIg0WVtVPKBy7+XOTM8BbDLg6dTHbbTCvu6Grr5c7y7/7YmHll3c0w6O9Ut0GZqdXicDT16UZbqNl6+Fz2FmQLcubBQDSWGbnurGa2WK1zjFUPjHgiqiUmAnYsBpkOyoqtwFXPgzwKq6sCuIElLvJxpuaVMWQVon4ZHBTVwkNs6R+oHJSV5ygcJfhSpwsMBpMvjajMjITo/DyTemoEy+fmPJTTPLarBbZ6lC7osNqtQDf3dkC7w9sjAbCgJlEq+zPiLbJWPS/Doh1s1KrKMeHcmKnebL7gYziZmb+Mrc0SgqWwOOMvkp5vFVxlhSUP9HVchEtlhQsr9llyqqr5BApEf52K5olRxuewwCgbqVwNNSZLBTpTZ7brBb8NbYtZt/fTlbuShLkZlBbL/uDOFDYoU6s6n3oTcYrBfrZ8OfYtlgwvgOqRQejZlwYFj7YAeO61MKHtzdFyxoVZftdv7J2ZgS90omih3vUxagOxZPdQ5IsZOgyE9g1tnNN+NusGNwyEWM611QFv5RVFosFKyd2xqL/ddAsdXA1EoPjAuxW2YCkXtmlsq5OfDhmjGnjmhgXgxu1JlKsVgsaVImEv92KxtUr4Ks7muH+LrXw+oDCiVGb1YK9z/bEuM61cFOTKhjdIUWV0XZgi0TsfbYnVj/aBZ8Pa4bbheAswPlb/XhwUzx/Qzoe7ZWKTwars+oBQMNqFTC+W21XZjzlBL9W+/XyTRmoFKFeiPDHva3x0DV1TPV/37ylEerEh6nK+sWGB+LZfml4f2Bjt78LrZX77gJbxMDSiCA/3Na8OtZO6uK6TRkI9ozOoOXFrDx0q6ed1UuPFPwmUWa8cu2jzjllfLfaaFMzRtUuBvrZcE8n7bbParXI+p42q1XzWqipweSr+D14m81oQGY1PNU3zZXJUfy936CzEjzfAfx+T2vX3zl5+Zrf+f1dasuy2yhtP+pduQUtFovFq6wfvd0EyHzw927DEu9talZEh9oxsu9Y6xpP75Sp9fu/vUV1jGxXA5smd0eLGsaTF+GBfroT9BaLBS/3z8Cc+53lK1ulRGPD411NT9ZHBvvDYrFg0yH3A/zVNQI1D5/VLl9RHKSyI0aGt03GUIPSrxJxArirIrt37/TKGNSiOsZ3VQf039OxpmYGj0iTwTRmidd3L92YDgB4d8Eu2TZipikApgJ4xf1UlvORuFtwaLda8Wr/DKx5tAtiw5y/x8SKIa59lgI1tTI3WC0W2QK80R1ryrKe6wUf3m4QOKEnwG7FCzemqwITpJKC3T08h4jcZbUPsNtk7eIz16Xhr3FtDR5RaFjrJNTUCHjOTIqCxQLc7EXQqTfOZ+VqXptI2X1fuzlDFhDhaaaOID8bXrgxXbXgxGhs7KEfN5h+/sbVK2Dyteqg7pTYMDzZtz4m9Kgj60vd0qwaGgqT90WZzNbK5P9A11p4vHcqgvxt+Hp4c7RxsxDVqORjaRrYPNHUdqsmdkaDKpEI9rdrjg9LpeOkvvpXy/bhmxX7VduJ16Wv3ZyBH+9uKeuzG6mss2h3+SOdMOf+9m4XVxkR5z0GtkjE9qeuwd5neyI+IhADm1eHzWrBY71TTWW7O6VRYtGIUbYSMZDW08U0ZgNeAe1gRgAICSj8TAPsVkzsWRdta8Ugo2okasSEYEirRNOvEeBnxbIJnVAtKhiBflZVH0RZxvURxW820M+Gn+5uhU+GZOKGxoWBaBVDA1CvcgQWju+Az4ZmugJIzGRGupp5neHK5JgZAFQW2lyLxYKeaZWQWikcTYRguWf7NUDnurH4WchW3SI5GmM718TbtzZCZLA/dj/TAxsnd8O3d7ZQXRtpLfiZ0i8NAzKryUqTP1xwPimJIGw9ev0wMwL8bJpZ8925pr5x3+ebEc117+tUNw4P9zCuPiMdRkZ9gurR8ooA24+edwXc3lGwMHXaSuOMkmbazXX7z7o9l06ZvsXtsS9VHnCXKWpCj7roICzs/fHulgZbFxr26Up0fnkBWj07F7d8oF163AyLxYI2GosIjRbVUPnCgCsihZKaxDWX4arw3z7PcOVmvsaXAV5aJfl8QR5wZdyc+dmseKx3PdeKY0/YtJ7bIh9g87dbdQf+lftntLKgaWIUvhvZQlb7WhKgeJzdasGC8R1cf6tW8Bas3leW1JBUigjCzqevwVN96+PWZtUQHmjHtemV3dZwLioxOO625tXwjoer/YuDmUxSYt/O179HPaUeeKTIZFZsL3MVBSOJ70We4eoqepN01WlZIxrT721tKphIyhijxd9uRbC/XbN0U6/0ykiuGKIqbQgAXw1vprpNIpXPbVvLObjYSnFx6kl69EA/m+EqTTHwo0asuuQgYC7gqiT0Tq+MqlFBskkHIzXjwrD2sS54rLfnAz6lrWJoQLH3TcoS8Yj2s8kDrrI9zO5SXLzN9Dmucy18MqQp3hAmYYI1VlkrtUypiHs61URUiL8r6EkaeI8I9sPzN6TjgW61dUtnuBMR5IdhrZMMFxyM6pCCeQ+0x95ne8pW48eEBeCiB6v961WOwMh2NdAl1f0kcv2ECPw5tq1sUFByc2Y13T6+SCv4Js5NMEyFEH+8e1sjTB3S1HX8iStgEyoUDsQ3TayAtITCANUp/dJcK9QHtagOP5sVHw5qonqNJ3TOJVLgUrWCtrpPhnYQjng99fJN6RjWOgmzxrVVBWWYJQahWS1ApQj1Z9SmZgyeuz4N349Ul6O8s6DUjF6ZAG881dcZyHZvp5roUDsWP9zVEjWF8pZhgXa0rx0jW3STlZuPEH+77P3c0zEF1zeuIstYU9yUC4EkRpPX9RO0A50l3686gGdnbNW9v2daJXwyJBP5bgbk+2pkmgrxt7kG6kXSBLSZDM3hQXYs23NKdtuvo1vJ/q4RE4o1j3bBZ0ObISzQD4HCRLKyf7Tikc6uf0ur683Ms7kLEPBWTROlVXccPW+Y+UZkZkJ3stBOvNw/A8kxhd9R19Q4PNGnPqxWi6u9kMRHBGq2fe6ODU9JZWyD/W24rmGCLBsA4Mwyo5wgStcpbyrxs8kDFrWCkqXt3rm1EVIrhWPO/e1Uk2b+diusVovqt/jPw50w+dp66N/UWSIwROMcvOXIOSTHFH7fIYrPsmG1Cpj3QHvV41oalBsc1KI6WtaIVq3qlzKi/a+7dibcjnViVVl6zahXORxLH+qEbw0mJQF59sBOdWMRGxYoywQmGtvZGWg2oWAiU+u7ebRnKtZO6oop/dLwRJ96boO+impAZlXN7Lvd61fCnik90CcjAYF+Nkwd0hQTetTBkoc6Ykq/NLSpWRFfD28uC5TRImX8UmaZPXDamSVxsCKQ3VM/3NVSN2PPwObVMUKjVHR/IYBDmeXSE1p9xtEda2JwQTCo1WrByQvGk8Vddfpy3erFaZavL05iYN2YzjWxUBgr1iMuNtIKxr+Sk1+wndGkfLAsK03vBpXRqFoFXJteGasf7YLNT3TDnW2T8fqAhlj9aBfV8arV3wKA2LBAWcYcrxg0+ZN6p2L1xC6oVzkCL96Y7jab6yFFZtCi8jabidiH6VQnFjc2roL3B2qPqe/RKVlrt1lxfaMqaFsrBlue6I472iQjPNAPP49qhTn3t1dlVjQKSMvJy0dceCDm3N8O/zzcSRVYozwXG50Dpay9NqvF1b5Wiw5GoJ8N79zWCK/dnOEqt/tfpZdtXo80Vpbhpu8heqJPPXRJjcNnBefrt25thD8UY4X1EyLw4e1NZe23xWLB2M610KNgAZTVakFogB1+Nit+uEt+7STOE1aKcJ53pbZdDNpbtPMEHpi2DvO2HXPdpgxkL26hAd4H6wfY5UGIZqrCAHCbgSky2M8wk5M4//D2rY2w/vGu+GJYM3RNjUNqpXDX+UkKyNciZqMDgK6vLHT9u3XBtcau40VfsHPbR8vw9XJ1IK/ovYW78f0q9TZNEytgQGZVfD6ssG/pLiNxXHgg/O1WPH1dfTzWO1V2fWPm+1FmifaG1oLZaBNlDql8KBszBkQlrEyUFDTxOsVZes19SUHfvba0Ut/XH614oeZJtL6ntJ7aAnkGAj+bVRZcIaqfEC77Lr2drFVnuLLKVmUpV/6Y+UTsNitua14dT1+XhrWTurod6NbiafCR+Fnc2LgqKpRQ2kyj3fS0dF9JlRQsiVcx+1vX2spXgWflPRRJXlKw8A8x652DOZl8qtSDEa8yCZFBhr/nb0Y0R/PkKMwa19Yw7bTk7g4pGN0hRTbRGBpgx5z722FKP/XKfuXqKdETfevj9QENXQEaXVLjZEFDtzbzfDW9ngC7DUNaJeLGxlXQsKp2JhB3gQolJSTAjvkPdMC0O9UT/3qC/e0lFjBc3pSlz8Wq6DOKEyA5Pki37gveNsH+dis61I6VTXJ1LgiQMcqCJ/p8WCZGdaiBl/une7kXRRcnDE6evpiNyyYyuigNbpmIR3rUxR/3tna/cREoJ4S/HdHcVPmU7vUrqcq6fjioCZolReG56xvg2X5pqBMfhtcHNJSVeu2aGoc3BjTEtyOauyZCtTLu3Oam7f5+ZAu8PqAhhrVO0iyXFCAMMvdrVAWP9kpFTRPlZfS82r8wCNButaByZBBeuzkDz1/vXMEtZT/q37SabIW3pGVKRcx7oD3eKcgq4gs3NK6CFY90xriCSf7G1SugkjAQvOKRzqqJrZy8fFitFsy5rz2euz4Ns+9ri/u71obNakGrFM/KO/pal9Q4PNhNe6Js+YROquxVI9upJ9qVxPZROtaPX9Avs1a3Ujjubp+CjwfLgwAvZuepgkoAdeDYMEWpYbGcY3igH8YIg/z9GiVoZpmuEOLvuh6uGVc4yH9zZjXZdjFhARjXuRaGtkpyTQA82y8NaQkRePga/QlHs+X6PGUmq0IXYTJG1CNNHZRQNSpYFZAmmjayhSzjd2iAHQ2EsQqxrNWzwmT/DQXlz7Qm8Ue0TfY4w4+R8d1q45EedfHNiOawWi2uICaJn80qWyjw7YjmumVg06tEoH+Tqnisdz1ZO6Y1KV8n3tnWXZNWCdPHtEGNmFBVJqh6lbUzmcaFB+L2lomuMakAjQk7hwOuEkGAdgBlUsUQvHyT/Dzsb7Piqzu0F1GkJUTgq+HN0a5WjKxUsOT0xRyNRzn3b2Dz6qpy5ZLQADs2PN5Vdfuvo1vDarXIxp60FmkE+tkwtnNN3Nk22dXHn9Q7VTM7z93tU7BxcjcM1wnyeeiaOkirEoGIID9YLBYMapGIfx5Wl3g1orc4Uy/w7qHudVXji9I4qXgcta8dixFtayAs0A8DMqvh82HN0KJGNF7pn6FbLh0A3i8ImFZmQf61oIRpetUIw99xcQhWBEpJ36vZiewhrRLxw10tcfqS+8wb4wsCAYP9bapj8LfRrTUDXL8d0Rzv3tYYvxTxc/l6uHGwoNLwNvLzU3xEoNu+tbio49+T+qXttI6/RtUicVOTKvhsaKYsQEe8jokK8Uewvx0P96iLa9MrIyrEH7Pva4cn+9RDrbhQPH1dfdPfmzeMxnn9bFZXKfIKIf64rXlhvzQiyE92fge0FzAUxcCC13MX9KiUHBOK30a3xt8PdsBHg5vihRvTdYNpjPpRL92Ujs+GZprKlP3Cjem4q30NPN47FaEBdln7mJPr/Iz9bFbZOFHrlIqIDw9EZlIU5t7fDrc2q4bVj3ZRPbfyvf1+T2vNdjMy2N8VQPpf5ulcxO/3tsbtLarj+RvMXzfHhgfig0FNXAsegaKPlSjH+6xWZ2nNyhGB+GtcW7x0U7rrWAwJcCYDkHy/6oCrfZr3QHvN8UTAubDrnVsbaV7vuKt0YxQcne9w4M+xbVTXAGaEBtiRmRSFqlFBSIwOxoLx7XG3IlP2J0Oa4s+x8pL3RgGZg1smomZsGB4oyPDaX6PfX69yONrUrIibm1ZFj7RKCA/0Q+uaFfH+oCb4497WsrZ/9n1t4W+zon+TqrLFnP0NMnVKwepaiyz0+mtFtfGgumT3tJEtMaVfA7SpWXisDmqRiPkPtNf8DP/XvY5rgc2tzapjSKskhAX6YcaYNphzfzssGN8e25+6xqP98tV1RVgRAvuobPHdlSZROWLUPSlLk+JmOr7echcV78t5Jym5k68nyMWBBaPSGGbfil7giV7gmyyISqek4AeDmqhWOt/bqSYm/7ZZ1oE0Q5k2XvrzvYGNsWjHCVVJAk+/w+I83kTiQJe1jExwltXgDW8Duzx5nGGbV1JZvcrGYeATsgxXbmqHU1GU0R9tOfPb6Nb4ZsU+twMQzZOj8c0I84E9gX42PNBNvVLdYrHAqvjutAYIRKGKARcAGNIqCYNbJiIrN9/ng26P9dbP4AUAr/TPwNhv12JUe/cTwcXN2Q+5ihpQAiD/Rv1tVtn5t7yWFDRye4vqCAu0uzJWuVOlQjDG6wRtlBSxz5yb78CoDjXw1rzCMlLTNDIgKdmsFgxv631mBrPElcfNkqLQzOTnrKVzapwrQO7mzGqyAJEHu9eGv83qmnQTX0crwEvrukOchI8ND3S1/X0bJqBqVBCuf2ep636jjMHe6NmgEsKDMjF781FXRuQ+Gc4sAjeZLA1VHNkslFlFOtSOwcLtx2G3WjTPfxkFwcLVooNRLVoe/GGxWFAnPgxbj5wv0j5lVI3E+gNn3GZbGte5Ft6YuwOfDctEdm4+miRGITTAjr8f7IDQADsGfbwcGw46S+T52ay4NqMypggZrDKTKmDm5hDsPq6doQFwrrBfs+8MALgmTqtHB+uWsJgxxjmhkRIbiuSKIdgtZH8QA0ErBPthnEbf6H/d6+CjRXtcfw9qkYgJP21wPf6u9jXQoU4s0qtEmLp2GtEmGTGhAThw+jIyqkTimxHNcfvHyzGhh7PkzpjO8lXaLVMq4rd7WiM3Lx/ztx1HckwIokP8ceTcFQzIrAZ/uxX1KkfguevT8POaQ3h9QENEBvth7Ldr8cf6w273p1JEoG75weY1otEnIwGvzN6O/k2qYsW/pwy/mw61YzC4VRLCAu1I1SljrBWQJmmiUQJzbOda+HmtM9BDHPtoUSMaz1yXhppxoWhaEBDZLDkanw/LREiAHSmxoVi19zRapVTEwu0nsHzvKdVzA8D9XWrhrfk7XVldJInRwfj31CW8d1tjbDtyHi/N2g5A3Y4rM23ViAlF7waVUSMmFHUrFS7Ca1y9gqo8TrtaMbhPozxis+RodE2Nw8zNR123iSV8JI9dWw8Nq1WAn82CsEA/05lB9bLL1E+IwKReqYYZZvo1qoIj567g+T+3AXD+jlumVESrlGgs3nlStq24ULBx9QpoWSMaS3YVbtM0MQo2qwVVKwTh4JnLyCnI6CmVGwsVJrSC/GzonV4J3608gIk962pmypQ+azGDj9643tjO8t96RJAfrk2vjHu/XuPch4jCIDVlcFO/Rgn4cfVBAECrGurgG612oE58GO5qXwNjvlkLAGhQJQKfD22GVftOoW3NGKQ8MkP1mAZVIvD3jhOq28OD7Kr39Z5Othst6VUjse2pa5D40B+q+7Y/dY3r/fZMi8dvBUFWoo614xAR7Idn+6XplhKsVzkcnw3NxO/rDyMnLx/JMSEYOnUl2ntQGk2UWkkeCLN6Uhdcyc7DiM9XyTJP3Nk2GeO61ML0DYdx33frXLdf36gK6idE4Mwl7SA/UYfasfjn4U6IDQvAwI8LSwiFBdqRpjOp7G939t3DA/1wXcMEHDh9CduOnMe5K+psqCH+NlybURnNkqJx4kIW3pm/CycLzl8takTj+esbYMmuE/h57SF0TY3Do71SMezTFbIywPd2qolbMqshNiwAl3LyXG2gv92KT4dm4qb3lspe89WCa1mlTnViZec3UUpsGGZvOSa7rVu9eNwpBPQ82aceYgyypUiqRgVjYItEDGyRCAC4nK1etKAXMOopTxfWvnNrIyzaeQKPX1sPfjYr/tp0BHd+vgopsaG4r4t2Fj5v3dMxBQmRQWjlRVZK5bEXExaAznVjcfxCNtbtPwMA+GtsW1OZKc2ICvF3ZZYa1CIRVqvF1T7qlXr+bGgm8h0O2G1WJMeEus3YI/FmEfh/iaclBevEh2NyH8+zRBaHhtUiXX12m8WCl29Kh8OhfU34wo0NMH3DYVVAj1af5dOhmUiIDHIFinevH4///bAe3608gEbVIvHubY0RGx6ItIQIDJm6QvX4sZ1rYmznWnh2xlZVWWgAqBEbioTIIEzsWVfWRn4yuKnq+epVDkejahXw+T//AnAuxggL9MNfY9vCbrXCbrOqfjNSJutu9eLw16ajaJ7sbMObJlbAir3OvmJCZBDubJeMfo2quErmDW2VhJY1KqJWnPp3brVa8Pkw7QB4Zb8kJTYMayZ1QbC/DUt3ncQtHy7Drc2qGY6zhusEgf9wV0tEBNnR+WXtBRg2q8XwGFZem4mkz9SMxIoh+O7OFhj00TK0TKmIgc2r40JWrqpagqSuznWKO3e1r4HV/55WZTg24+dRrfDu/F34c9MRAPJSr1S+MeCKyg1fZlwqqew0xtzvgydlcjx+dTcv78vgCosrw5VvP/cAkyUFzb6q3lvWCgqyKEoK+ukEXFUI9lMNgAxumYjMpCjd1Y16lBML0n51qxePbholRcpKMNP0e9vg5veXugYYxM+jZHdR/8U8PTb/MyUFBZoZrnz23PJnKkNv2xS989N/ffVVcSpLv43yLK1KBNKqmBv88hWLxYIRbZMxf9sxPNmnvteT/xaL9mRzcUuqGIJfNCa6iHxF7GMog+1zykhJQV+y26zFlpGlpIzvVscVcDW8TZJrsqssEEtTndQJQvGFu9un6N4X6GfDne2S8d6C3YbPoVWOVpKWIL/PKCOHt9rUjJGtkC2LBrVIRIi/Hc2S5cfY7PvaYdbmo7i9pXHmsJ5plVwBV8kxxsFMohdvTMcD09a5Hvf9yBaw26xwOBxIeni6a7vrhFI3YzrXxIi2ybJAC6AwAG9AZjVsKAhW8rNbUSHEHy2So7F0tzMII9Buw6dDMvHyrO34ac1Bzf26qUnVwoCrgsH/V27KwKuzt+O6RlWw/9QlTPx5o+Zjp41sgTX7zuCNeTvxQNdaCAmw4/2BjWGxWFzljJX87VZ8M6I5fll7EBN61HUGkO04DqvVggrBzqw2npRtsVotuL5xYfmy5snR2PxEd7eZzu02K742KJXWv2k1Wbalt25phHGdz2PCTxuxvGBSINjfhkuKiW67zYKEyCBVuYyHrqmD25pXR5CfDS1qRKNBlQicupiNN+buRJ34MPRrlIC0x2e6tve3WfHJEHnpOD3PXJfmCloDgFYp0fh4cFPN6+3EiiHYM6WH6j6LxYJbmlVTbS/+nqVAyvoJEZoBVxN61MGItjVwT6eauJKTh9x8B6ZM34JFO0/g93vbIC/fgYggP2wzCFgMFYL2WqVE4/kbGsBqtagmkN++tRGaPTNHdptW5jzpOd8f1AR93lyEdQfO4pr68Zr939AAu+Zn4E6jahXw/A0NcDk7D4/9ugkAXJN9Q01kc6gtjGlFFgQ9fnR7Uxw6cxnVooJdwUPK0oXPXd8At3+y3FWSLiLYD2smdUGQnw09X//bFVBSo6C0Ye24cFcQ159j26BKhWDc2a4GkiuGqI4HMeuQOObm6fjYL6NaYfeJC7iuoXaJQQAY06mmK+BKLLerJbWSM+PEfV1rIcBuQ4+0Sth9/CKSKobA325FxzrOdkeclJbc3iLRFXCVXDEEB05fRs24UFgsFtW4YooXQRZ3t6+Bt+fLJ5rF4LJu9eJl5wHAWUJYCnS9ObMaHv5pg+oa/bfRrV3BIbcL5Qf/GttWM/ulGSmxYfhkcFNXhsfwQD+EB/rJMj4uf6STq1RSrwbOYN7j553ZD6UgnHs6puDjRXuQUCFIFsCkJAUdtqsV4zoGf9TI0iYRKw+8UpChc+3+M3jsl42Y0KMuvlt5AD+sPuB8L3Fhsmwt7WrF4OEfN7iCAG9qWhU3Na2KV28uzCg0rHUS/veDs82sHBGIke2SXUGHyr5YZlIUfr/HmUn10JnL6Fgn1nnuhgNJFeXHiRS4OuGnDaqAyCGtErH/1CX8saEwcFeZ8UkKoPJUkL8N6x/vio4vzkeNmFD0a5SATnW9Kw+t5GkV2WvSKuGatMJg3m714rH32Z4+2Rclu81qOqDfHYvFgg9vd2ZiPXspBw44TGUl94YyOCZbJ+DKarXAyoVhPleehwLeva2xq+9js1pgsVh054QC7Db0Tq+s6v9L/R9xgUDbmhVl/QCLxYLnb0hXZfXqUCcWYzvXxKuzd7hu++nulq4MjlrBg+1qxbiy8FksFqyd1AW/rD2Ea9Mra1avSa0UjmGtk1zBQVL2IzEw/JDOwoYXb0xHZtIB9C5YUPDNiBbo+9ZibDtyHoNbJmKQoo21Wi1I9VFwqrTopGVKRaya2NmVHerHu1ui39tLZNsOaZWom4GrYdVIWK0WXNcwQfPaLSrE33Uu1tIjrRLiIgLxqM61m+iTIU0N70+JDcUSD7OMKum9D0logB2d6sa6Dbj68W51nyGjaiSuSYt3BVxpZZOl8okBV0RlWGkGzPjylYsrbszfVniBV5zlF/WeWwyy8LNZNLPZKCfKAGcnrV5lz1dt+Nvl+2EUZAYU3+fuqdTK4Xj2+ga4+8vVANzvd3ExLCnoYcKIkgra9HRFlsSTRxkFs4rPU6wJrsrIseoL4nspjslAcmLAVfk2oUddV/YGIpIzOo9kl5GSguTMvrLy39OujCbta8dg/rbjqpJSpU0cgD56TnuAtyQ8fE1d3Nm2Bvq8tQg9Ciaz/nm4E35cc8CVHcUo2644qP3x4CZlqgxoSbJZLZoTdCmxoaYm2e9sVwNx4YFomhSF6lHBOH4hC+1fmC8ri9m9Xjwe6VkXseEB6PHa36gaFYwbGldxTbTn5jlcg8Li99CvUQJeulE+uaEMthKJg/XSQrO2tWJcAVcBfjZUjQrGK/0zcE39eEyZsRV7hFXPFUMD0L9JVazZdxr7Tl1yBR0kVgyRTU7/temIZmaY6NAAWdY2AOiqsYhJqXlyNJoLweLv3GY+m4wZxTWukRIbhu/ubIErOXn4de0htKsdg+kbDuOtebtwoqAMo81iwWd3ZOKDv3fjq2X7AADRIf6yskSZSc5gnMqRQZjSTztov0Md84GLtzSrhusbJ6D2xD8BANc1rCILWFAq6m//pqZV8PHiPagaFYQ3BzRCWKAdy/eckgX+ShN6T1+XBofDYfo1G1SJQKNqkUisGIKXb8rQ3S4uPBAdasdg3rbjrtuMMkkBwHsDm2Dayv1eBVUZsVgsuKlJVTgcDlfAlZTJxAyx3ZHKtAT62ZAcI2+PaioyMFSNCsbc+9vLbgsPdAbvJEaHuAJgpHZiXJeaOHb+CvpmJLhKE9UQXmPu/e1w8mI2jp/P0izzBng+PpZeNRLpbgIoq1QIRnqVCIQF+qFCsHbGh8+HZeLnNYfw2LWprvcIOMcKa8erF2F+MrgpMp6YBQAIC7Dj/q610CqloitI8r2BjVEhxN8V8FIxNAAf3d4Ewz5dibqVwr0q0XZ/19ro2aASDp6+jKf+2CIr3w44jxPxPAAA6YoMdT3TKuF3RSa9uAjtMk1a79sTHRRVBADnMTJ7y1FEBPnJSuD5261Y9nAnJE9wBgdL7d39XWvjno418divmwwDriQj2tZAq5SKyMt3oKYQ5JYYHYy9Qjm+6FD1RHRG1Uj8MtoZ+JSZFOUKuIpTZLGsGReG7w2CuQBnZrms3Hx0SY1DTGiA20laKeBTDPzUCiKUAldvbFIFdqsFE37agAXbjuPdgY0RFx6IN29piNFHUnDNa38DAI5f8F0Qf3igH5Y81Al+NotP+3dlY7F9yYrQaYeKi16GKyoe+Z5GEZYhceGB+HxYJgLsNlO/836N5MEuYt/k51GtsGTXCfRMq+xRm6E8P4rZibWO5cqR8r5ZZLC/LHhYmbHp4JnLqCQ8xq5Rjad/k6qurLOv3Zzhuj0s0E9WttBmteC3goDZkiSWiG1UrQIm9qyLp/7YgkoRgVj8v46u63UpUHtiz7rITIpCeKCf677BLRNd393T19XHIz85A6gSo4MNA67ual8DIQF29MmojB9XHcDZy7n4dOlezczFUmaw4jCoRXWs3X8Gk/vUQ9PEKNnCEKtFHsw7pFUSnpm+VeNZnJ6/oQEaKcoySyoXY0ldKj0MuCJSKKn+uJnXKc4gInd8GRNTXIFjAUKAk1Zgk6Sor671PVhgkQXD+Nu1M1wZ7ZenxAAzwP135MuscMav49k24n6XletfbwObipu3u1VSb8fMT9vMcVjep8z0PgexTSijh1i5VZbK/xIR+ZJD0b8UlZWSgjynAW/c0hBvzdvpys7x0e1NcfZyju6Kz9LUJ6Myfll7CHe0Lv4ShkaiQvyxcHwH18B4fEQg7mxbA4t3nkBcuPsyNHPvb4cNB88W6wDr1c7fLs+oEBceiFWPdkZ2bj6uee1vWC0WvHlLQ9cE7qxx7Vz93Ff7Z+C9hbs1S+0BztXmnkx6iJPS0jVzY6GMnLiYqWu9eGQmRaHhk7PgcADju9XG0FZJsFotqhXsSsqyjP91gX421zEwpFUShrRKcpUT87dbkVQxBM9cl4b1B85g48Fz6CtkLTMiBaGGBdjxmhDwZoavS4QaqRMfjpnj2iIiyM/V7iiDg0SeHNN+Nit+vNtcFtQF24/L/hZLWmqJjwjEPZ1qGm5TFBaLBUse6ojtR8+7sj2YUT06BPd2qokQf5ssw5fkz7FtcO5yrukShwBwT8ea2Hn8Ano3KCwpHhbohzdvaaT7mOSYUCS7ifPzJvOTOzarBT+PamV4nHiaPTEy2B9/3NsaV3Ly0Lh6YeazX0e3RoDdqlmmt1PdOPwyqhXiPWyHJTarc1FovcoRpgJPAXX5mxdvTEfF0ABMXbLXdVuFYsqyo6Ve5Qj883An5DkcqqBNq9WCDrVjsPHQOWQmFQbM+tutHgXiaS2c/XpEczz+6yb8tclZ9tPdexa/HzN9HyU/m1WV6cSXpPOxmHkLcO63WHapRoxvyyhrZYspqnIcm1Ju5JbnlEvlUHH8TkqSJ+fCNjVj8POoVqhSIQhHz12RlaeOCw80zD6p57qGCVi97zRiwwLRvX68LBOc1sK2f4VgWi0xoQE4Iixoig4NQIDdhmGtk3Dg9CXUjVdnoGpbKwZz7m+HhMigclEV49Zm1REaYEfj6hVki6Me7F4HD+oE6KdXjcSEHnVwISsPtzar7gq4ys5z4M+xbbBu/xlXpkbJhB51XH3h8EA/DG7lDD4b0TYZDSb/Jcv0Pm1kC5++R6UnhDKctzSrhpubVsW7C3ehRkwoGlevgHfn78Lv6w/jxiZV4Gez4q72NfDO/F3oXi8ek3qnYtrKA3hltrP8eJDBd9w0MQpP9KknW0BA5R8Drug/yag7WJa6iqUacGVwke7pZyQ9l68nZ8SBOa2ocV/RDLiyQFZL2s9mRaDGSkxlVqqi8PMww1VZWvgt7ou437qBTsWw70ZPWVYvxEtit4pynBTXIVbeJnItsn8X/iVmJilnb4mIiEqJOJj0XygpWF5VigjCU30Ls7vYrJYyGWwFAM/2a4AbG1d1ZaYpTcqJYJvVgi/v0C+NJnJOqHNA0teC/e0I9gcWjO+AfIdDli1DHFjv2zBBM/jmiT718OvaQxjRtobqPiNpCREI9rchPjzQdb3doErhZLbyWjcy2B/fj2yB4+ez0CU13vRYyUPX1MHeExdxSzPjcov/ZTc1qYLvVh7ApF71XLe92r8hdh47j66p5oIvXhvQEAdOXfKqVLSsFIzHj/acsgRbaRjXuRZemrXd9XeIQTa4klI5Msir1fb36QRhAs4AN0+lVYlQZb8qil9GtcL7C3fjoWvMZ+7yRHFkXNQK7HEXMOYuG5eviSX8AGcw5+PX1sMfGw67Mlj4cgGqGUaZ4j4e3BQ5eQ5VwEJRFwhXigjCq/0botGTs1AxzN+jgIiOdctfAPns+9ph+Z5T6CmU3iuryurC2qtJblkdTL9KPdsvDUM/XYF7OhZfAHZZIpXpVp5vvGW3WVXBpBIx4Cq5Ygh2n7iIdrWMA8SiQvxdAVc9G1TCwwX9jEd7pRo9rFwF2AT523BzpufZVbWuCw+fuYw68eGoEx+O7vUr4dTFbIz5Zg2GtU5CnwztBR5B/jbMH98By/ecxLcr9mNIqyQ01SnDXVysVousZO/EXql4pGddV//vga61cX2jBNSIcZZ6vqlpFVMBVwCKNYCaSgcDrqjc8Ok1bBnoD5rZhVItKejD15aeytfXOuIgq90HwWl6z2DT+SzyhCwDfjarZklBZVaqolAOVrgbuyhLpTbEfRG/t7JyAVxWU017u18llf3HV8dY2fz0vSMrBVUOVquUV2X0J0tEVGTiSmHlpE1ZKSlYVvtNpC3I34bWOiWWiCTerpof1CLRq8HiQD8bVj/aRdZ3DvSz4enr6mPP8YuoFaeejBCzvZgVGxZoOuvQf9UTfepjTOdaslIrZstUShIig7wqZfZfNbxtMgL8rK4yJO4yXJH30qtG4q1b9bNjkXmjO6TgzXk70aR6Bd1jdvH/OuK2j5ahYQkHgLljsVg0F8SGBxX9txfkb8PKiZ1NB5jNe6A9th89Xy4zdnp6bihNvFyhq03NuDD8/WDH0t6Nq1KWUFLwu5EtsGTXSXSrF2fwCODuDjUw+qs16FgnFm8ZZOEkp8vZhSXspfK/v452XzYxITII1zWs4lVWs+KinOdMiS1czCEuGioPWczIt8pEHsK33noLiYmJCAwMRLNmzbB8+XLD7adNm4Y6deogMDAQaWlpmD59egntKZUmX3aUjbIhldQEgvJltMpulWaGK1++sivDlQ+fE5CvuC3Oz8qqWVJQPiFms1q0Swr6MMOVpyuxSuroMVdWrpBdFnDl+/3xRlnZD6WyPkDgq5i+shJ45y29wDN2rItP+T5iiIj05QgB/coFBTl5ZSPgiojIFwL9bKrST7c2q46JvVLL1OKhq12gn63MBEv9V772QD8begol80o6ExCRN8Z0romvhjfDF3c0093G327Fd3e2wMM96pbgnnnvznY1kJkUhSf71ne/sYGQALvpwOWkiiHoZrJ0I3mvdnzpZzO8WnWu6wxEub5R2QmAICqKHGFhW8XQAFybXll1jaLUM60Sfrq7Jd4Y4Fkp7f+ad29rjPBAO17/j3xOYkUmv2KsyERlU6kvofn2229x33334d1330WzZs3w6quvolu3bti2bRtiY9WR/kuWLMGAAQMwZcoU9OrVC1999RX69u2L1atXo379onWO6b8jIsivtHfBVAaaUg248uFLF9fbCPUvbMKKc4BKL3tWniJKRyu4wl3ZP0/4K95j+SopWLgzYgCbboBjCUdTlNWAH2/3q4y+HV3K/S2pDF2+IispKK7S9zJTABERlawy1GWSBfQrAw5yy0hJwbKxF0REdLUpS2MYxS0hMgifDG6K8DIwPklkhp/NipY1rq6MmeGBfvjuzhalvRtUDMZ0qgkLgGvKQfnD8ubVmzPw9/bjaFfbuOQaUXkRGuh5mITFYkHDahWKYW+uLt3rx6Nbvbj/zGIaMfmGnQsq/nNK/Rt/+eWXMXz4cAwZMgSpqal49913ERwcjI8//lhz+9deew3du3fH+PHjUbduXTz55JNo1KgR3nzzzRLecyppvmyTjQY0ylKggl4pu5Lgy3KGWhmifCEi2A8v35SO127O8EkmGb0Tv2aGK4tFVatcq6SgL4PmlEFl7mK5SrMkpZLenpRkZimjj6MM/exlSnu/3LWHvjrCymrAmzfEbIViu8TyS77Fj5OIrla5BlmsxOxXpYptMBER/Qf5eoilQ51YNK7OyToiIl8LCbDj4R51kVHGylteDUID7LgmrRKC/Us9lweRT/yvex00TayA127OKO1duSr9V4KtAPn8rV4SD7p6lWrAVXZ2NlatWoXOnTu7brNarejcuTOWLl2q+ZilS5fKtgeAbt266W6flZWFc+fOyf6j8ql6dLDXj1UGwsSGBehu64v67WaEBcqDvuIjAlXbRAT7fqWblN0rxuAzAIAqFfRTyocGePYZxYQ6X6uqwXN6q1+jKuiTkSC7rVqU/FipUsHcsaN8nEQrvX5yTAjCFNHvmiUFfZg6Uhm85e57KKlMbuGKYzk6xF/2f0A/yDFI+MyC/Z3/TogMMjz+JGaPZUlcmPo3JlF+l0ZqxYXqHiu+5u3rePI4o+NETImuFTxYQfiO9Zj5LpXZ2qJNPG9ZIl43iMd0lPA+SuqYKWuSY0KL5Xnjws397omIzPBmRWNxCdHo30kTBTeUkbINSTEhpb0LRER0FSoL2eiNRIXwGoSIiIjoahIXHohpI1uq5hiJPCUGWZWlcUYqGaX6jZ84cQJ5eXmIi4uT3R4XF4etW7dqPubIkSOa2x85ckRz+ylTpmDy5Mm+2WEqVS/flIGnp2/B0FZJph/zRJ96+H3dYdzQRD45UT06BKM61EB2bj6OnsvC9Y2r4NCZy9hw8Cza11KXsvSlZ65Lw6ZDZ9G2pjMN8ydDmuLnNQcxrkst1bZNqlfA4JaJSKrou0mNaSNb4LXZOzC2c03N+7+6oxm+XrEfk3ql6j5Ho2qRGNwyEYk6QXDvDWyMGRsOo2VKRfyz+yQGtqgOAHjquvrwt1txW/PqRX8jBqb0S8MTv29GSmwodh2/iMd6678XAPjhrhb4ePFeTOxZV3b7R7c3wa/rDuGejimu234d3QrvLdyNh7rXQUJkEG5pVg1pCREAnBHM47vVxsWsXNhtVtgsFlVgXVE90qMunp6+BSPb1UD1aO3jYkq/NGw4eBbtahVvat+nr6uPLYfPoU1NeUrxb0Y0x6tzdmBsp8JjrGmi81hOLpigm9QrFftPX0L9hHDXNj/c1RJvzt2J+7rWQoVgf+TkO3Bz06q6rz9tZAu8NmcHxukcy0p3tEnG7hMX0a1enOq+djVjMCCzKr5evh/PX99A8/G/jW6NdxfuwoPdaiPIzwZ/uxUDS+BYfvL3zRjUItHU9nrHspGWNaIxsHl11I4PU90XFeKPezvVhN2qfSxfU78Sbm56AjFhAdh94iLualdDtc3EXqluv8uYsADc2zEFf246grSESPRvWs30/pcFFosF/+teB+eu5KCa0C7WqxyOYa2TUCkiEL3TK3v0XZZ3v9/TGu/M34Xx3WoXy/OP6pCCQ2cuo1eDysXy/ET03/Bkn3rYeewCmiVFlfauuLROqYhbm1VDvcoRrtu+u7MFDp+9rNv3K2lv3dIIz/65FSPaJJf2rhAR0VXgmevSsPFQ8Y/HFdWNTapg9b7TaJ1ydZVVIyIiIiKiorFYLHjomjo4fSkbNYppETqVXRZHKda4OXToEBISErBkyRK0aFFYL/vBBx/EggULsGzZMtVj/P398emnn2LAgAGu295++21MnjwZR48eVW2flZWFrKws19/nzp1D1apVcfbsWYSHh6u2JyIiIiIiIiIiIiIiIiIiIiKi/5Zz584hIiLCVExRqWa4qlixImw2mypQ6ujRo4iPj9d8THx8vEfbBwQEICCAKZ+JiIiIiIiIiIiIiIiIiIiIiKjorKX54v7+/mjcuDHmzJnjui0/Px9z5syRZbwStWjRQrY9AMyaNUt3eyIiIiIiIiIiIiIiIiIiIiIiIl8p1QxXAHDffffh9ttvR5MmTZCZmYlXX30VFy9exJAhQwAAgwYNQkJCAqZMmQIAGDNmDNq1a4eXXnoJPXv2xDfffIOVK1fi/fffL823QURERERERERERERERERERERE/wGlHnDVv39/HD9+HJMmTcKRI0eQkZGBP//8E3FxcQCAffv2wWotTMTVsmVLfPXVV5g4cSImTJiAmjVr4ueff0b9+vVL6y0QEREREREREREREREREREREdF/hMXhcDhKeydK0rlz5xAREYGzZ88iPDy8tHeHiIiIiIiIiIiIiIiIiIiIiIhKmScxRVbDe4mIiIiIiIiIiIiIiIiIiIiIiMiFAVdEREREREREREREREREREREREQmMeCKiIiIiIiIiIiIiIiIiIiIiIjIJAZcERERERERERERERERERERERERmcSAKyIiIiIiIiIiIiIiIiIiIiIiIpMYcEVERERERERERERERERERERERGQSA66IiIiIiIiIiIiIiIiIiIiIiIhMYsAVERERERERERERERERERERERGRSQy4IiIiIiIiIiIiIiIiIiIiIiIiMokBV0RERERERERERERERERERERERCYx4IqIiIiIiIiIiIiIiIiIiIiIiMgkBlwRERERERERERERERERERERERGZxIArIiIiIiIiIiIiIiIiIiIiIiIikxhwRUREREREREREREREREREREREZBIDroiIiIiIiIiIiIiIiIiIiIiIiExiwBUREREREREREREREREREREREZFJDLgiIiIiIiIiIiIiIiIiIiIiIiIyiQFXREREREREREREREREREREREREJjHgioiIiIiIiIiIiIiIiIiIiIiIyCQGXBEREREREREREREREREREREREZnEgCsiIiIiIiIiIiIiIiIiIiIiIiKTGHBFRERERERERERERERERERERERkEgOuiIiIiIiIiIiIiIiIiIiIiIiITGLAFRERERERERERERERERERERERkUkMuCIiIiIiIiIiIiIiIiIiIiIiIjKJAVdEREREREREREREREREREREREQmMeCKiIiIiIiIiIiIiIiIiIiIiIjIJHtp70BJczgcAIBz586V8p4QEREREREREREREREREREREVFZIMUSSbFFRv5zAVfnz58HAFStWrWU94SIiIiIiIiIiIiIiIiIiIiIiMqS8+fPIyIiwnAbi8NMWNZVJD8/H4cOHUJYWBgsFktp7w5pOHfuHKpWrYr9+/cjPDy8tHeHiIjAtpmIqKxhu0xEVLawXSYiKlvYLhMRlT1sm4mIyha2y9ocDgfOnz+PypUrw2q1Gm77n8twZbVaUaVKldLeDTIhPDycP2wiojKGbTMRUdnCdpmIqGxhu0xEVLawXSYiKnvYNhMRlS1sl9XcZbaSGIdjERERERERERERERERERERERERkQsDroiIiIiIiIiIiIiIiIiIiIiIiExiwBWVOQEBAXjssccQEBBQ2rtCREQF2DYTEZUtbJeJiMoWtstERGUL22UiorKHbTMRUdnCdrnoLA6Hw1HaO0FERERERERERERERERERERERFQeMMMVERERERERERERERERERERERGRSQy4IiIiIiIiIiIiIiIiIiIiIiIiMokBV0RERERERERERERERERERERERCYx4IqIiIiIiIiIiIiIiIiIiIiIiMgkBlxRsZgyZQqaNm2KsLAwxMbGom/fvti2bZtsmytXrmDUqFGIjo5GaGgorr/+ehw9elS2zb59+9CzZ08EBwcjNjYW48ePR25urmyb+fPno1GjRggICEBKSgqmTp1a3G+PiKjcKcl2WbJ48WLY7XZkZGQU19siIiq3SrJd/vLLL5Geno7g4GBUqlQJQ4cOxcmTJ4v9PRIRlTe+apvvvfdeNG7cGAEBAZp94fnz56NPnz6oVKkSQkJCkJGRgS+//LI43xoRUblUUu0yADgcDrz44ouoVasWAgICkJCQgKeffrq43hoRUbnki3Z53bp1GDBgAKpWrYqgoCDUrVsXr732muq1OPdHROReSbbLEs79yTHgiorFggULMGrUKPzzzz+YNWsWcnJy0LVrV1y8eNG1zbhx4/Dbb79h2rRpWLBgAQ4dOoR+/fq57s/Ly0PPnj2RnZ2NJUuW4NNPP8XUqVMxadIk1zZ79uxBz5490aFDB6xduxZjx47FHXfcgb/++qtE3y8RUVlXUu2y5MyZMxg0aBA6depUIu+PiKi8Kal2efHixRg0aBCGDRuGTZs2Ydq0aVi+fDmGDx9eou+XiKg88EXbLBk6dCj69++v+TpLlixBgwYN8MMPP2D9+vUYMmQIBg0ahN9//73Y3hsRUXlUUu0yAIwZMwYffvghXnzxRWzduhW//vorMjMzi+V9ERGVV75ol1etWoXY2Fh88cUX2LRpEx555BE8/PDDePPNN13bcO6PiMickmqXJZz70+AgKgHHjh1zAHAsWLDA4XA4HGfOnHH4+fk5pk2b5tpmy5YtDgCOpUuXOhwOh2P69OkOq9XqOHLkiGubd955xxEeHu7IyspyOBwOx4MPPuioV6+e7LX69+/v6NatW3G/JSKicq242mVJ//79HRMnTnQ89thjjvT09OJ/Q0RE5VxxtcsvvPCCIzk5WfZar7/+uiMhIaG43xIRUbnnTdss8qQv3KNHD8eQIUN8st9ERFer4mqXN2/e7LDb7Y6tW7cW274TEV2NitouS+6++25Hhw4dXH9z7o+IyDvF1S5LOPenxgxXVCLOnj0LAIiKigLgjJTMyclB586dXdvUqVMH1apVw9KlSwEAS5cuRVpaGuLi4lzbdOvWDefOncOmTZtc24jPIW0jPQcREWkrrnYZAD755BPs3r0bjz32WEm8FSKiq0JxtcstWrTA/v37MX36dDgcDhw9ehTff/89evToUVJvjYio3PKmbS7Ka0mvQ0RE2oqrXf7tt9+QnJyM33//HUlJSUhMTMQdd9yBU6dO+fYNEBFdZXzVLiv7wpz7IyLyTnG1ywDn/vTYS3sH6OqXn5+PsWPHolWrVqhfvz4A4MiRI/D390dkZKRs27i4OBw5csS1jTh5JN0v3We0zblz53D58mUEBQUVx1siIirXirNd3rFjBx566CH8/fffsNvZzSAiMqM42+VWrVrhyy+/RP/+/XHlyhXk5uaid+/eeOutt4r5XRERlW/ets3e+O6777BixQq89957RdllIqKrWnG2y7t378a///6LadOm4bPPPkNeXh7GjRuHG264AXPnzvXl2yAiumr4ql1esmQJvv32W/zxxx+u2zj3R0TkueJslzn3p4+fBhW7UaNGYePGjVi0aFFp7woREaH42uW8vDzccsstmDx5MmrVquXT5yYiupoVZ3958+bNGDNmDCZNmoRu3brh8OHDGD9+PEaOHImPPvrI569HRHS1KKmxjHnz5mHIkCH44IMPUK9evWJ9LSKi8qw42+X8/HxkZWXhs88+c41nfPTRR2jcuDG2bduG2rVr+/w1iYjKO1+0yxs3bkSfPn3w2GOPoWvXrj7cOyKi/57iapc592eMJQWpWI0ePRq///475s2bhypVqrhuj4+PR3Z2Ns6cOSPb/ujRo4iPj3dtc/ToUdX90n1G24SHhzPCnYhIQ3G2y+fPn8fKlSsxevRo2O122O12PPHEE1i3bh3sdjtXhRIRaSju/vKUKVPQqlUrjB8/Hg0aNEC3bt3w9ttv4+OPP8bhw4eL8Z0REZVfRWmbPbFgwQL07t0br7zyCgYNGlTU3SYiumoVd7tcqVIl2O122QRS3bp1AQD79u0r2s4TEV2FfNEub968GZ06dcKIESMwceJE2X2c+yMi8kxxtsuc+zPGgCsqFg6HA6NHj8ZPP/2EuXPnIikpSXZ/48aN4efnhzlz5rhu27ZtG/bt24cWLVoAAFq0aIENGzbg2LFjrm1mzZqF8PBwpKamurYRn0PaRnoOIiJyKol2OTw8HBs2bMDatWtd/40cORK1a9fG2rVr0axZs5J5s0RE5UBJ9ZcvXboEq1V+2Wez2Vz7QEREhXzRNps1f/589OzZE8899xxGjBjhk/0nIrralFS73KpVK+Tm5mLXrl2u27Zv3w4AqF69ehHfBRHR1cNX7fKmTZvQoUMH3H777Xj66adVr8O5PyIic0qiXebcnzGLg6PsVAzuvvtufPXVV/jll19kKZcjIiJc0ed33XUXpk+fjqlTpyI8PBz33HMPAGddUMCZni4jIwOVK1fG888/jyNHjmDgwIG444478MwzzwAA9uzZg/r162PUqFEYOnQo5s6di3vvvRd//PEHunXrVsLvmoio7Cqpdlnp8ccfx88//4y1a9cW7xskIipnSqpdnjp1KoYPH47XX3/dVVJw7NixsFqtWLZsWQm/ayKiss0XbTMA7Ny5ExcuXMC7776LefPm4dtvvwUApKamwt/fH/PmzUOvXr0wZswY3Hvvva7H+fv7IyoqqiTeKhFRuVBS7XJ+fj6aNm2K0NBQvPrqq8jPz8eoUaMQHh6OmTNnluA7JiIq23zRLm/cuBEdO3ZEt27d8MILL7iew2azISYmBgDn/oiIzCqpdlmJc38CB1ExAKD53yeffOLa5vLly467777bUaFCBUdwcLDjuuuucxw+fFj2PHv37nVcc801jqCgIEfFihUd999/vyMnJ0e2zbx58xwZGRkOf39/R3Jysuw1iIjIqSTbZdFjjz3mSE9PL6Z3RURUfpVku/z66687UlNTHUFBQY5KlSo5br31VseBAwdK4m0SEZUrvmqb27Vrp/k8e/bscTgcDsftt9+ueX+7du1K7s0SEZUDJdUuOxwOx8GDBx39+vVzhIaGOuLi4hyDBw92nDx5soTeKRFR+eCLdvmxxx7TfI7q1avLXotzf0RE7pVkuyzi3F8hZrgiIiIiIiIiIiIiIiIiIiIiIiIyyVraO0BERERERERERERERERERERERFReMOCKiIiIiIiIiIiIiIiIiIiIiIjIJAZcERERERERERERERERERERERERmcSAKyIiIiIiIiIiIiIiIiIiIiIiIpMYcEVERERERERERERERERERERERGQSA66IiIiIiIiIiIiIiIiIiIiIiIhMYsAVERERERERERERERERERERERGRSQy4IiIiIiIiIiIiIiIiIiIiIiIiMokBV0RERERERERERERERERERERERCYx4IqIiIiIiIiIiMq1wYMHw2KxwGKxwM/PD3FxcejSpQs+/vhj5Ofnm36eqVOnIjIysvh2lIiIiIiIiIiIrgoMuCIiIiIiIiIionKve/fuOHz4MPbu3YsZM2agQ4cOGDNmDHr16oXc3NzS3j0iIiIiIiIiIrqKMOCKiIiIiIiIiIjKvYCAAMTHxyMhIQGNGjXChAkT8Msvv2DGjBmYOnUqAODll19GWloaQkJCULVqVdx99924cOECAGD+/PkYMmQIzp4968qW9fjjjwMAsrKy8MADDyAhIQEhISFo1qwZ5s+fXzpvlIiIiIiIiIiISh0DroiIiIiIiIiI6KrUsWNHpKen48cffwQAWK1WvP7669i0aRM+/fRTzJ07Fw8++CAAoGXLlnj11VcRHh6Ow4cP4/Dhw3jggQcAAKNHj8bSpUvxzTffYP369bjxxhvRvXt37Nixo9TeGxERERERERERlR6Lw+FwlPZOEBEREREREREReWvw4ME4c+YMfv75Z9V9N998M9avX4/Nmzer7vv+++8xcuRInDhxAgAwdepUjB07FmfOnHFts2/fPiQnJ2Pfvn2oXLmy6/bOnTsjMzMTzzzzjM/fDxERERERERERlW320t4BIiIiIiIiIiKi4uJwOGCxWAAAs2fPxpQpU7B161acO3cOubm5uHLlCi5duoTg4GDNx2/YsAF5eXmoVauW7PasrCxER0cX+/4TEREREREREVHZw4ArIiIiIiIiIiK6am3ZsgVJSUnYu3cvevXqhbvuugtPP/00oqKisGjRIgwbNgzZ2dm6AVcXLlyAzWbDqlWrYLPZZPeFhoaWxFsgIiIiIiIiIqIyhgFXRERERERERER0VZo7dy42bNiAcePGYdWqVcjPz8dLL70Eq9UKAPjuu+9k2/v7+yMvL092W8OGDZGXl4djx46hTZs2JbbvRERERERERERUdjHgioiIiIiIiIiIyr2srCwcOXIEeXl5OHr0KP78809MmTIFvXr1wqBBg7Bx40bk5OTgjTfeQO/evbF48WK8++67sudITEzEhQsXMGfOHKSnpyM4OBi1atXCrbfeikGDBuGll15Cw4YNcfz4ccyZMwcNGjRAz549S+kdExERERERERFRabGW9g4QEREREREREREV1Z9//olKlSohMTER3bt3x7x58/D666/jl19+gc1mQ3p6Ol5++WU899xzqF+/Pr788ktMmTJF9hwtW7bEyJEj0b9/f8TExOD5558HAHzyyScYNGgQ7r//ftSuXRt9+/bFihUrUK1atdJ4q0REREREREREVMosDofDUdo7QUREREREREREREREREREREREVB4wwxUREREREREREREREREREREREZFJDLgiIiIiIiIiIiIiIiIiIiIiIiIyiQFXREREREREREREREREREREREREJjHgioiIiIiIiIiIiIiIiIiIiIiIyCQGXBEREREREREREREREREREREREZnEgCsiIiIiIiIiIiIiIiIiIiIiIiKTGHBFRERERERERERERERERERERERkEgOuiIiIiIiIiIiIiIiIiIiIiIiITGLAFRERERERERERERERERERERERkUkMuCIiIiIiIiIiIiIiIiIiIiIiIjKJAVdEREREREREREREREREREREREQm/R8hJOjWPrs2q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1682" name="Picture 2"/>
          <p:cNvPicPr>
            <a:picLocks noChangeAspect="1" noChangeArrowheads="1"/>
          </p:cNvPicPr>
          <p:nvPr/>
        </p:nvPicPr>
        <p:blipFill>
          <a:blip r:embed="rId4"/>
          <a:srcRect/>
          <a:stretch>
            <a:fillRect/>
          </a:stretch>
        </p:blipFill>
        <p:spPr bwMode="auto">
          <a:xfrm>
            <a:off x="1" y="890650"/>
            <a:ext cx="8597734" cy="2559860"/>
          </a:xfrm>
          <a:prstGeom prst="rect">
            <a:avLst/>
          </a:prstGeom>
          <a:noFill/>
          <a:ln w="9525">
            <a:noFill/>
            <a:miter lim="800000"/>
            <a:headEnd/>
            <a:tailEnd/>
          </a:ln>
          <a:effectLst/>
        </p:spPr>
      </p:pic>
      <p:pic>
        <p:nvPicPr>
          <p:cNvPr id="71683" name="Picture 3"/>
          <p:cNvPicPr>
            <a:picLocks noChangeAspect="1" noChangeArrowheads="1"/>
          </p:cNvPicPr>
          <p:nvPr/>
        </p:nvPicPr>
        <p:blipFill>
          <a:blip r:embed="rId5"/>
          <a:srcRect/>
          <a:stretch>
            <a:fillRect/>
          </a:stretch>
        </p:blipFill>
        <p:spPr bwMode="auto">
          <a:xfrm>
            <a:off x="166254" y="3906952"/>
            <a:ext cx="8467107" cy="2771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9"/>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Building</a:t>
            </a:r>
            <a:endParaRPr sz="1400" b="0" i="0" u="none" strike="noStrike" cap="none">
              <a:solidFill>
                <a:srgbClr val="000000"/>
              </a:solidFill>
              <a:latin typeface="Arial"/>
              <a:ea typeface="Arial"/>
              <a:cs typeface="Arial"/>
              <a:sym typeface="Arial"/>
            </a:endParaRPr>
          </a:p>
        </p:txBody>
      </p:sp>
      <p:pic>
        <p:nvPicPr>
          <p:cNvPr id="251" name="Google Shape;251;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25bc584278_0_0"/>
          <p:cNvSpPr txBox="1"/>
          <p:nvPr/>
        </p:nvSpPr>
        <p:spPr>
          <a:xfrm>
            <a:off x="0" y="0"/>
            <a:ext cx="9144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rgbClr val="002776"/>
                </a:solidFill>
                <a:latin typeface="Arial"/>
                <a:ea typeface="Arial"/>
                <a:cs typeface="Arial"/>
                <a:sym typeface="Arial"/>
              </a:rPr>
              <a:t>Model Building</a:t>
            </a:r>
            <a:endParaRPr sz="1400" b="0" i="0" u="none" strike="noStrike" cap="none">
              <a:solidFill>
                <a:srgbClr val="000000"/>
              </a:solidFill>
              <a:latin typeface="Arial"/>
              <a:ea typeface="Arial"/>
              <a:cs typeface="Arial"/>
              <a:sym typeface="Arial"/>
            </a:endParaRPr>
          </a:p>
        </p:txBody>
      </p:sp>
      <p:pic>
        <p:nvPicPr>
          <p:cNvPr id="257" name="Google Shape;257;g225bc584278_0_0"/>
          <p:cNvPicPr preferRelativeResize="0"/>
          <p:nvPr/>
        </p:nvPicPr>
        <p:blipFill rotWithShape="1">
          <a:blip r:embed="rId3">
            <a:alphaModFix/>
          </a:blip>
          <a:srcRect/>
          <a:stretch/>
        </p:blipFill>
        <p:spPr>
          <a:xfrm>
            <a:off x="7771754" y="100245"/>
            <a:ext cx="1187050" cy="411359"/>
          </a:xfrm>
          <a:prstGeom prst="rect">
            <a:avLst/>
          </a:prstGeom>
          <a:noFill/>
          <a:ln>
            <a:noFill/>
          </a:ln>
        </p:spPr>
      </p:pic>
      <p:sp>
        <p:nvSpPr>
          <p:cNvPr id="258" name="Google Shape;258;g225bc584278_0_0"/>
          <p:cNvSpPr txBox="1"/>
          <p:nvPr/>
        </p:nvSpPr>
        <p:spPr>
          <a:xfrm>
            <a:off x="5635975" y="1550350"/>
            <a:ext cx="353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361" name="Picture 1"/>
          <p:cNvPicPr>
            <a:picLocks noChangeAspect="1" noChangeArrowheads="1"/>
          </p:cNvPicPr>
          <p:nvPr/>
        </p:nvPicPr>
        <p:blipFill>
          <a:blip r:embed="rId4"/>
          <a:srcRect/>
          <a:stretch>
            <a:fillRect/>
          </a:stretch>
        </p:blipFill>
        <p:spPr bwMode="auto">
          <a:xfrm>
            <a:off x="172192" y="605147"/>
            <a:ext cx="3224151" cy="2525585"/>
          </a:xfrm>
          <a:prstGeom prst="rect">
            <a:avLst/>
          </a:prstGeom>
          <a:noFill/>
          <a:ln w="9525">
            <a:noFill/>
            <a:miter lim="800000"/>
            <a:headEnd/>
            <a:tailEnd/>
          </a:ln>
          <a:effectLst/>
        </p:spPr>
      </p:pic>
      <p:pic>
        <p:nvPicPr>
          <p:cNvPr id="15362" name="Picture 2"/>
          <p:cNvPicPr>
            <a:picLocks noChangeAspect="1" noChangeArrowheads="1"/>
          </p:cNvPicPr>
          <p:nvPr/>
        </p:nvPicPr>
        <p:blipFill>
          <a:blip r:embed="rId5"/>
          <a:srcRect/>
          <a:stretch>
            <a:fillRect/>
          </a:stretch>
        </p:blipFill>
        <p:spPr bwMode="auto">
          <a:xfrm>
            <a:off x="0" y="3317174"/>
            <a:ext cx="4572000" cy="1628384"/>
          </a:xfrm>
          <a:prstGeom prst="rect">
            <a:avLst/>
          </a:prstGeom>
          <a:noFill/>
          <a:ln w="9525">
            <a:noFill/>
            <a:miter lim="800000"/>
            <a:headEnd/>
            <a:tailEnd/>
          </a:ln>
          <a:effectLst/>
        </p:spPr>
      </p:pic>
      <p:pic>
        <p:nvPicPr>
          <p:cNvPr id="15363" name="Picture 3"/>
          <p:cNvPicPr>
            <a:picLocks noChangeAspect="1" noChangeArrowheads="1"/>
          </p:cNvPicPr>
          <p:nvPr/>
        </p:nvPicPr>
        <p:blipFill>
          <a:blip r:embed="rId6"/>
          <a:srcRect/>
          <a:stretch>
            <a:fillRect/>
          </a:stretch>
        </p:blipFill>
        <p:spPr bwMode="auto">
          <a:xfrm>
            <a:off x="3648613" y="639847"/>
            <a:ext cx="5398485" cy="180647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7"/>
          <a:srcRect/>
          <a:stretch>
            <a:fillRect/>
          </a:stretch>
        </p:blipFill>
        <p:spPr bwMode="auto">
          <a:xfrm>
            <a:off x="4906117" y="2620983"/>
            <a:ext cx="4237883" cy="1541048"/>
          </a:xfrm>
          <a:prstGeom prst="rect">
            <a:avLst/>
          </a:prstGeom>
          <a:noFill/>
          <a:ln w="9525">
            <a:noFill/>
            <a:miter lim="800000"/>
            <a:headEnd/>
            <a:tailEnd/>
          </a:ln>
          <a:effectLst/>
        </p:spPr>
      </p:pic>
      <p:pic>
        <p:nvPicPr>
          <p:cNvPr id="15365" name="Picture 5"/>
          <p:cNvPicPr>
            <a:picLocks noChangeAspect="1" noChangeArrowheads="1"/>
          </p:cNvPicPr>
          <p:nvPr/>
        </p:nvPicPr>
        <p:blipFill>
          <a:blip r:embed="rId8"/>
          <a:srcRect/>
          <a:stretch>
            <a:fillRect/>
          </a:stretch>
        </p:blipFill>
        <p:spPr bwMode="auto">
          <a:xfrm>
            <a:off x="3610098" y="4696274"/>
            <a:ext cx="5533901" cy="1983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0"/>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Building and Evaluation</a:t>
            </a:r>
            <a:endParaRPr sz="1400" b="0" i="0" u="none" strike="noStrike" cap="none">
              <a:solidFill>
                <a:srgbClr val="000000"/>
              </a:solidFill>
              <a:latin typeface="Arial"/>
              <a:ea typeface="Arial"/>
              <a:cs typeface="Arial"/>
              <a:sym typeface="Arial"/>
            </a:endParaRPr>
          </a:p>
        </p:txBody>
      </p:sp>
      <p:pic>
        <p:nvPicPr>
          <p:cNvPr id="264" name="Google Shape;264;p1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 name="Rectangle 3"/>
          <p:cNvSpPr/>
          <p:nvPr/>
        </p:nvSpPr>
        <p:spPr>
          <a:xfrm>
            <a:off x="370265" y="517802"/>
            <a:ext cx="8500601" cy="6340198"/>
          </a:xfrm>
          <a:prstGeom prst="rect">
            <a:avLst/>
          </a:prstGeom>
        </p:spPr>
        <p:txBody>
          <a:bodyPr wrap="square">
            <a:spAutoFit/>
          </a:bodyPr>
          <a:lstStyle/>
          <a:p>
            <a:r>
              <a:rPr lang="en-IN" b="1" dirty="0" smtClean="0"/>
              <a:t>Algorithms For Model Evaluation</a:t>
            </a:r>
          </a:p>
          <a:p>
            <a:pPr marL="342900" indent="-342900">
              <a:buAutoNum type="arabicPeriod"/>
            </a:pPr>
            <a:r>
              <a:rPr lang="en-IN" b="1" dirty="0" smtClean="0"/>
              <a:t>Support vector regression – SVR</a:t>
            </a:r>
          </a:p>
          <a:p>
            <a:pPr marL="342900" indent="-342900">
              <a:buFont typeface="Arial" pitchFamily="34" charset="0"/>
              <a:buChar char="•"/>
            </a:pPr>
            <a:r>
              <a:rPr lang="en-IN" sz="1200" dirty="0" smtClean="0"/>
              <a:t>It's based on the principles of Support Vector Machines (SVM), which are primarily designed for classification tasks. </a:t>
            </a:r>
          </a:p>
          <a:p>
            <a:pPr marL="342900" indent="-342900">
              <a:buFont typeface="Arial" pitchFamily="34" charset="0"/>
              <a:buChar char="•"/>
            </a:pPr>
            <a:r>
              <a:rPr lang="en-IN" sz="1200" dirty="0" smtClean="0"/>
              <a:t>SVR extends SVM to handle regression problems, where the goal is to predict a continuous output value rather than assigning classes.</a:t>
            </a:r>
          </a:p>
          <a:p>
            <a:pPr marL="342900" indent="-342900">
              <a:buFont typeface="Arial" pitchFamily="34" charset="0"/>
              <a:buChar char="•"/>
            </a:pPr>
            <a:r>
              <a:rPr lang="en-IN" sz="1200" dirty="0" smtClean="0"/>
              <a:t>SVR works by finding a regression function that minimizes the deviation between the predicted values and the actual target values while still staying within a certain tolerance margin. </a:t>
            </a:r>
          </a:p>
          <a:p>
            <a:pPr marL="342900" indent="-342900">
              <a:buFont typeface="Arial" pitchFamily="34" charset="0"/>
              <a:buChar char="•"/>
            </a:pPr>
            <a:r>
              <a:rPr lang="en-IN" sz="1200" dirty="0" smtClean="0"/>
              <a:t>The key idea is to find a balance between fitting the data closely and preventing </a:t>
            </a:r>
            <a:r>
              <a:rPr lang="en-IN" sz="1200" dirty="0" err="1" smtClean="0"/>
              <a:t>overfitting</a:t>
            </a:r>
            <a:r>
              <a:rPr lang="en-IN" sz="1200" dirty="0" smtClean="0"/>
              <a:t>.</a:t>
            </a:r>
          </a:p>
          <a:p>
            <a:pPr marL="342900" indent="-342900">
              <a:buFont typeface="Arial" pitchFamily="34" charset="0"/>
              <a:buChar char="•"/>
            </a:pPr>
            <a:endParaRPr lang="en-IN" sz="1200" dirty="0" smtClean="0"/>
          </a:p>
          <a:p>
            <a:r>
              <a:rPr lang="en-IN" dirty="0" smtClean="0"/>
              <a:t>2. </a:t>
            </a:r>
            <a:r>
              <a:rPr lang="en-IN" b="1" dirty="0" smtClean="0"/>
              <a:t>Random Forest </a:t>
            </a:r>
            <a:r>
              <a:rPr lang="en-IN" b="1" dirty="0" err="1" smtClean="0"/>
              <a:t>Regressor</a:t>
            </a:r>
            <a:r>
              <a:rPr lang="en-IN" b="1" dirty="0" smtClean="0"/>
              <a:t> – RF</a:t>
            </a:r>
          </a:p>
          <a:p>
            <a:pPr marL="342900" indent="-342900">
              <a:buFont typeface="Arial" pitchFamily="34" charset="0"/>
              <a:buChar char="•"/>
            </a:pPr>
            <a:r>
              <a:rPr lang="en-IN" sz="1200" dirty="0" smtClean="0"/>
              <a:t>machine learning algorithm that belongs to the family of ensemble methods. It's used for regression tasks, where the goal is to predict a continuous numeric value as the output. </a:t>
            </a:r>
          </a:p>
          <a:p>
            <a:pPr marL="342900" indent="-342900">
              <a:buFont typeface="Arial" pitchFamily="34" charset="0"/>
              <a:buChar char="•"/>
            </a:pPr>
            <a:r>
              <a:rPr lang="en-IN" sz="1200" dirty="0" smtClean="0"/>
              <a:t>Random Forest is an extension of decision tree algorithms that combines the predictions of multiple individual decision trees to improve accuracy and robustness.</a:t>
            </a:r>
          </a:p>
          <a:p>
            <a:pPr marL="342900" indent="-342900">
              <a:buFont typeface="Arial" pitchFamily="34" charset="0"/>
              <a:buChar char="•"/>
            </a:pPr>
            <a:endParaRPr lang="en-IN" sz="1200" dirty="0" smtClean="0"/>
          </a:p>
          <a:p>
            <a:r>
              <a:rPr lang="en-IN" b="1" dirty="0" smtClean="0"/>
              <a:t>3. K-nearest </a:t>
            </a:r>
            <a:r>
              <a:rPr lang="en-IN" b="1" dirty="0" err="1" smtClean="0"/>
              <a:t>neighgbour</a:t>
            </a:r>
            <a:r>
              <a:rPr lang="en-IN" b="1" dirty="0" smtClean="0"/>
              <a:t> – KNN</a:t>
            </a:r>
          </a:p>
          <a:p>
            <a:pPr marL="342900" indent="-342900">
              <a:buFont typeface="Arial" pitchFamily="34" charset="0"/>
              <a:buChar char="•"/>
            </a:pPr>
            <a:r>
              <a:rPr lang="en-IN" sz="1200" dirty="0" smtClean="0"/>
              <a:t>simple and intuitive machine learning algorithm used for both classification and regression tasks. </a:t>
            </a:r>
          </a:p>
          <a:p>
            <a:pPr marL="342900" indent="-342900">
              <a:buFont typeface="Arial" pitchFamily="34" charset="0"/>
              <a:buChar char="•"/>
            </a:pPr>
            <a:r>
              <a:rPr lang="en-IN" sz="1200" dirty="0" smtClean="0"/>
              <a:t>It's a type of instance-based or lazy learning algorithm, meaning that it doesn't build an explicit model during the training phase.</a:t>
            </a:r>
          </a:p>
          <a:p>
            <a:pPr marL="342900" indent="-342900">
              <a:buFont typeface="Arial" pitchFamily="34" charset="0"/>
              <a:buChar char="•"/>
            </a:pPr>
            <a:r>
              <a:rPr lang="en-IN" sz="1200" dirty="0" smtClean="0"/>
              <a:t> Instead, it memorizes the training data and uses it to make predictions on new, unseen data points.</a:t>
            </a:r>
          </a:p>
          <a:p>
            <a:pPr marL="342900" indent="-342900">
              <a:buFont typeface="Arial" pitchFamily="34" charset="0"/>
              <a:buChar char="•"/>
            </a:pPr>
            <a:endParaRPr lang="en-IN" sz="1200" dirty="0" smtClean="0"/>
          </a:p>
          <a:p>
            <a:r>
              <a:rPr lang="en-IN" dirty="0" smtClean="0"/>
              <a:t>4. </a:t>
            </a:r>
            <a:r>
              <a:rPr lang="en-IN" b="1" dirty="0" smtClean="0"/>
              <a:t>LSTM (Long Short-Term Memory</a:t>
            </a:r>
            <a:r>
              <a:rPr lang="en-IN" dirty="0" smtClean="0"/>
              <a:t>)</a:t>
            </a:r>
          </a:p>
          <a:p>
            <a:pPr marL="342900" indent="-342900">
              <a:buFont typeface="Arial" pitchFamily="34" charset="0"/>
              <a:buChar char="•"/>
            </a:pPr>
            <a:r>
              <a:rPr lang="en-IN" sz="1200" dirty="0" smtClean="0"/>
              <a:t>recurrent neural network (RNN) architecture that is designed to capture long-term dependencies and patterns in sequential data.</a:t>
            </a:r>
          </a:p>
          <a:p>
            <a:pPr marL="342900" indent="-342900">
              <a:buFont typeface="Arial" pitchFamily="34" charset="0"/>
              <a:buChar char="•"/>
            </a:pPr>
            <a:r>
              <a:rPr lang="en-IN" sz="1200" dirty="0" smtClean="0"/>
              <a:t>effective in handling sequences where elements have time dependencies or other temporal relationships, such as natural language processing tasks, speech recognition, time series analysis, and more.</a:t>
            </a:r>
          </a:p>
          <a:p>
            <a:pPr marL="342900" indent="-342900">
              <a:buFont typeface="Arial" pitchFamily="34" charset="0"/>
              <a:buChar char="•"/>
            </a:pPr>
            <a:endParaRPr lang="en-IN" sz="1200" dirty="0" smtClean="0"/>
          </a:p>
          <a:p>
            <a:r>
              <a:rPr lang="en-IN" dirty="0" smtClean="0"/>
              <a:t>5. </a:t>
            </a:r>
            <a:r>
              <a:rPr lang="en-IN" b="1" dirty="0" smtClean="0"/>
              <a:t>GRU (Gated Recurrent Unit)</a:t>
            </a:r>
          </a:p>
          <a:p>
            <a:pPr marL="342900" indent="-342900">
              <a:buFont typeface="Arial" pitchFamily="34" charset="0"/>
              <a:buChar char="•"/>
            </a:pPr>
            <a:r>
              <a:rPr lang="en-IN" sz="1200" dirty="0" smtClean="0"/>
              <a:t>recurrent neural network (RNN) architecture</a:t>
            </a:r>
          </a:p>
          <a:p>
            <a:pPr marL="342900" indent="-342900">
              <a:buFont typeface="Arial" pitchFamily="34" charset="0"/>
              <a:buChar char="•"/>
            </a:pPr>
            <a:r>
              <a:rPr lang="en-IN" sz="1200" dirty="0" smtClean="0"/>
              <a:t>GRUs were designed to capture long-range dependencies in sequential data while addressing some of the shortcomings of LSTM, with a simplified architecture and fewer parameters.</a:t>
            </a:r>
          </a:p>
          <a:p>
            <a:pPr marL="342900" indent="-342900">
              <a:buFont typeface="Arial" pitchFamily="34" charset="0"/>
              <a:buChar char="•"/>
            </a:pPr>
            <a:r>
              <a:rPr lang="en-IN" sz="1200" dirty="0" smtClean="0"/>
              <a:t>GRUs belong to the family of gated RNNs, which means they incorporate gating mechanisms to control the flow of information and manage the vanishing gradient problem that affects training in traditional RNNs.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5"/>
          <p:cNvSpPr txBox="1"/>
          <p:nvPr/>
        </p:nvSpPr>
        <p:spPr>
          <a:xfrm>
            <a:off x="0" y="0"/>
            <a:ext cx="7766612"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Insights From the Model Building and Evaluation</a:t>
            </a:r>
            <a:endParaRPr sz="1400" b="0" i="0" u="none" strike="noStrike" cap="none">
              <a:solidFill>
                <a:srgbClr val="000000"/>
              </a:solidFill>
              <a:latin typeface="Arial"/>
              <a:ea typeface="Arial"/>
              <a:cs typeface="Arial"/>
              <a:sym typeface="Arial"/>
            </a:endParaRPr>
          </a:p>
        </p:txBody>
      </p:sp>
      <p:pic>
        <p:nvPicPr>
          <p:cNvPr id="270" name="Google Shape;270;p4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71" name="Google Shape;271;p45"/>
          <p:cNvSpPr txBox="1"/>
          <p:nvPr/>
        </p:nvSpPr>
        <p:spPr>
          <a:xfrm>
            <a:off x="0" y="984746"/>
            <a:ext cx="9144000" cy="369332"/>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 The Various scores obtained from the model evaluation are:</a:t>
            </a:r>
            <a:endParaRPr sz="1800" b="0" i="0" u="none" strike="noStrike" cap="none">
              <a:solidFill>
                <a:srgbClr val="000000"/>
              </a:solidFill>
              <a:latin typeface="Century Gothic"/>
              <a:ea typeface="Century Gothic"/>
              <a:cs typeface="Century Gothic"/>
              <a:sym typeface="Century Gothic"/>
            </a:endParaRPr>
          </a:p>
        </p:txBody>
      </p:sp>
      <p:sp>
        <p:nvSpPr>
          <p:cNvPr id="819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402632" y="1590016"/>
          <a:ext cx="5938790" cy="1112901"/>
        </p:xfrm>
        <a:graphic>
          <a:graphicData uri="http://schemas.openxmlformats.org/drawingml/2006/table">
            <a:tbl>
              <a:tblPr/>
              <a:tblGrid>
                <a:gridCol w="1484376"/>
                <a:gridCol w="1484376"/>
                <a:gridCol w="1485019"/>
                <a:gridCol w="1485019"/>
              </a:tblGrid>
              <a:tr h="179193">
                <a:tc>
                  <a:txBody>
                    <a:bodyPr/>
                    <a:lstStyle/>
                    <a:p>
                      <a:pPr algn="ctr">
                        <a:lnSpc>
                          <a:spcPct val="115000"/>
                        </a:lnSpc>
                        <a:spcAft>
                          <a:spcPts val="0"/>
                        </a:spcAft>
                      </a:pPr>
                      <a:endParaRPr lang="en-IN" sz="1100" b="1"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rgbClr val="212121"/>
                          </a:solidFill>
                          <a:latin typeface="+mn-lt"/>
                          <a:ea typeface="Times New Roman"/>
                          <a:cs typeface="Arial"/>
                        </a:rPr>
                        <a:t>Model</a:t>
                      </a:r>
                      <a:endParaRPr lang="en-IN" sz="1100" b="1"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a:solidFill>
                            <a:srgbClr val="212121"/>
                          </a:solidFill>
                          <a:latin typeface="+mn-lt"/>
                          <a:ea typeface="Times New Roman"/>
                          <a:cs typeface="Arial"/>
                        </a:rPr>
                        <a:t>Train R2 Score</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a:solidFill>
                            <a:srgbClr val="212121"/>
                          </a:solidFill>
                          <a:latin typeface="+mn-lt"/>
                          <a:ea typeface="Times New Roman"/>
                          <a:cs typeface="Arial"/>
                        </a:rPr>
                        <a:t>Test R2 Score</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048">
                <a:tc>
                  <a:txBody>
                    <a:bodyPr/>
                    <a:lstStyle/>
                    <a:p>
                      <a:pPr algn="ctr">
                        <a:lnSpc>
                          <a:spcPct val="115000"/>
                        </a:lnSpc>
                        <a:spcAft>
                          <a:spcPts val="0"/>
                        </a:spcAft>
                      </a:pPr>
                      <a:r>
                        <a:rPr lang="en-IN" sz="1050" b="1">
                          <a:solidFill>
                            <a:srgbClr val="212121"/>
                          </a:solidFill>
                          <a:latin typeface="+mn-lt"/>
                          <a:ea typeface="Times New Roman"/>
                          <a:cs typeface="Times New Roman"/>
                        </a:rPr>
                        <a:t>0</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rgbClr val="212121"/>
                          </a:solidFill>
                          <a:latin typeface="+mn-lt"/>
                          <a:ea typeface="Times New Roman"/>
                          <a:cs typeface="Times New Roman"/>
                        </a:rPr>
                        <a:t>SVR</a:t>
                      </a:r>
                      <a:endParaRPr lang="en-IN" sz="1100" b="1"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a:solidFill>
                            <a:srgbClr val="212121"/>
                          </a:solidFill>
                          <a:latin typeface="+mn-lt"/>
                          <a:ea typeface="Times New Roman"/>
                          <a:cs typeface="Times New Roman"/>
                        </a:rPr>
                        <a:t>0.530762</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a:solidFill>
                            <a:srgbClr val="212121"/>
                          </a:solidFill>
                          <a:latin typeface="+mn-lt"/>
                          <a:ea typeface="Times New Roman"/>
                          <a:cs typeface="Times New Roman"/>
                        </a:rPr>
                        <a:t>-0.232480</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048">
                <a:tc>
                  <a:txBody>
                    <a:bodyPr/>
                    <a:lstStyle/>
                    <a:p>
                      <a:pPr algn="ctr">
                        <a:lnSpc>
                          <a:spcPct val="115000"/>
                        </a:lnSpc>
                        <a:spcAft>
                          <a:spcPts val="0"/>
                        </a:spcAft>
                      </a:pPr>
                      <a:r>
                        <a:rPr lang="en-IN" sz="1050" b="1">
                          <a:solidFill>
                            <a:srgbClr val="212121"/>
                          </a:solidFill>
                          <a:latin typeface="+mn-lt"/>
                          <a:ea typeface="Times New Roman"/>
                          <a:cs typeface="Times New Roman"/>
                        </a:rPr>
                        <a:t>1</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rgbClr val="212121"/>
                          </a:solidFill>
                          <a:latin typeface="+mn-lt"/>
                          <a:ea typeface="Times New Roman"/>
                          <a:cs typeface="Times New Roman"/>
                        </a:rPr>
                        <a:t>Random Forest</a:t>
                      </a:r>
                      <a:endParaRPr lang="en-IN" sz="1100" b="1"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rgbClr val="212121"/>
                          </a:solidFill>
                          <a:latin typeface="+mn-lt"/>
                          <a:ea typeface="Times New Roman"/>
                          <a:cs typeface="Times New Roman"/>
                        </a:rPr>
                        <a:t>0.999795</a:t>
                      </a:r>
                      <a:endParaRPr lang="en-IN" sz="1100" b="1"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a:solidFill>
                            <a:srgbClr val="212121"/>
                          </a:solidFill>
                          <a:latin typeface="+mn-lt"/>
                          <a:ea typeface="Times New Roman"/>
                          <a:cs typeface="Times New Roman"/>
                        </a:rPr>
                        <a:t>-2.055486</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048">
                <a:tc>
                  <a:txBody>
                    <a:bodyPr/>
                    <a:lstStyle/>
                    <a:p>
                      <a:pPr algn="ctr">
                        <a:lnSpc>
                          <a:spcPct val="115000"/>
                        </a:lnSpc>
                        <a:spcAft>
                          <a:spcPts val="0"/>
                        </a:spcAft>
                      </a:pPr>
                      <a:r>
                        <a:rPr lang="en-IN" sz="1050" b="1">
                          <a:solidFill>
                            <a:srgbClr val="212121"/>
                          </a:solidFill>
                          <a:latin typeface="+mn-lt"/>
                          <a:ea typeface="Times New Roman"/>
                          <a:cs typeface="Times New Roman"/>
                        </a:rPr>
                        <a:t>2</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a:solidFill>
                            <a:srgbClr val="212121"/>
                          </a:solidFill>
                          <a:latin typeface="+mn-lt"/>
                          <a:ea typeface="Times New Roman"/>
                          <a:cs typeface="Times New Roman"/>
                        </a:rPr>
                        <a:t>KNN</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rgbClr val="212121"/>
                          </a:solidFill>
                          <a:latin typeface="+mn-lt"/>
                          <a:ea typeface="Times New Roman"/>
                          <a:cs typeface="Times New Roman"/>
                        </a:rPr>
                        <a:t>0.998035</a:t>
                      </a:r>
                      <a:endParaRPr lang="en-IN" sz="1100" b="1"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rgbClr val="212121"/>
                          </a:solidFill>
                          <a:latin typeface="+mn-lt"/>
                          <a:ea typeface="Times New Roman"/>
                          <a:cs typeface="Times New Roman"/>
                        </a:rPr>
                        <a:t>-2.128971</a:t>
                      </a:r>
                      <a:endParaRPr lang="en-IN" sz="1100" b="1"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048">
                <a:tc>
                  <a:txBody>
                    <a:bodyPr/>
                    <a:lstStyle/>
                    <a:p>
                      <a:pPr algn="ctr">
                        <a:lnSpc>
                          <a:spcPct val="115000"/>
                        </a:lnSpc>
                        <a:spcAft>
                          <a:spcPts val="0"/>
                        </a:spcAft>
                      </a:pPr>
                      <a:r>
                        <a:rPr lang="en-IN" sz="1050" b="1">
                          <a:solidFill>
                            <a:srgbClr val="212121"/>
                          </a:solidFill>
                          <a:latin typeface="+mn-lt"/>
                          <a:ea typeface="Times New Roman"/>
                          <a:cs typeface="Times New Roman"/>
                        </a:rPr>
                        <a:t>3</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chemeClr val="accent2"/>
                          </a:solidFill>
                          <a:latin typeface="+mn-lt"/>
                          <a:ea typeface="Times New Roman"/>
                          <a:cs typeface="Times New Roman"/>
                        </a:rPr>
                        <a:t>LSTM</a:t>
                      </a:r>
                      <a:endParaRPr lang="en-IN" sz="1100" b="1" dirty="0">
                        <a:solidFill>
                          <a:schemeClr val="accent2"/>
                        </a:solidFill>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chemeClr val="accent2"/>
                          </a:solidFill>
                          <a:latin typeface="+mn-lt"/>
                          <a:ea typeface="Times New Roman"/>
                          <a:cs typeface="Times New Roman"/>
                        </a:rPr>
                        <a:t>0.998789</a:t>
                      </a:r>
                      <a:endParaRPr lang="en-IN" sz="1100" b="1" dirty="0">
                        <a:solidFill>
                          <a:schemeClr val="accent2"/>
                        </a:solidFill>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chemeClr val="accent2"/>
                          </a:solidFill>
                          <a:latin typeface="+mn-lt"/>
                          <a:ea typeface="Times New Roman"/>
                          <a:cs typeface="Times New Roman"/>
                        </a:rPr>
                        <a:t>0.956558</a:t>
                      </a:r>
                      <a:endParaRPr lang="en-IN" sz="1100" b="1" dirty="0">
                        <a:solidFill>
                          <a:schemeClr val="accent2"/>
                        </a:solidFill>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048">
                <a:tc>
                  <a:txBody>
                    <a:bodyPr/>
                    <a:lstStyle/>
                    <a:p>
                      <a:pPr algn="ctr">
                        <a:lnSpc>
                          <a:spcPct val="115000"/>
                        </a:lnSpc>
                        <a:spcAft>
                          <a:spcPts val="0"/>
                        </a:spcAft>
                      </a:pPr>
                      <a:r>
                        <a:rPr lang="en-IN" sz="1050" b="1">
                          <a:solidFill>
                            <a:srgbClr val="212121"/>
                          </a:solidFill>
                          <a:latin typeface="+mn-lt"/>
                          <a:ea typeface="Times New Roman"/>
                          <a:cs typeface="Times New Roman"/>
                        </a:rPr>
                        <a:t>4</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a:solidFill>
                            <a:srgbClr val="212121"/>
                          </a:solidFill>
                          <a:latin typeface="+mn-lt"/>
                          <a:ea typeface="Times New Roman"/>
                          <a:cs typeface="Times New Roman"/>
                        </a:rPr>
                        <a:t>GRU</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a:solidFill>
                            <a:srgbClr val="212121"/>
                          </a:solidFill>
                          <a:latin typeface="+mn-lt"/>
                          <a:ea typeface="Times New Roman"/>
                          <a:cs typeface="Times New Roman"/>
                        </a:rPr>
                        <a:t>0.998584</a:t>
                      </a:r>
                      <a:endParaRPr lang="en-IN" sz="1100" b="1">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050" b="1" dirty="0">
                          <a:solidFill>
                            <a:srgbClr val="212121"/>
                          </a:solidFill>
                          <a:latin typeface="+mn-lt"/>
                          <a:ea typeface="Times New Roman"/>
                          <a:cs typeface="Times New Roman"/>
                        </a:rPr>
                        <a:t>0.922577</a:t>
                      </a:r>
                      <a:endParaRPr lang="en-IN" sz="1100" b="1" dirty="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6"/>
          <p:cNvPicPr/>
          <p:nvPr/>
        </p:nvPicPr>
        <p:blipFill>
          <a:blip r:embed="rId4"/>
          <a:srcRect/>
          <a:stretch>
            <a:fillRect/>
          </a:stretch>
        </p:blipFill>
        <p:spPr bwMode="auto">
          <a:xfrm>
            <a:off x="0" y="2838203"/>
            <a:ext cx="4251366" cy="1686296"/>
          </a:xfrm>
          <a:prstGeom prst="rect">
            <a:avLst/>
          </a:prstGeom>
          <a:noFill/>
          <a:ln w="9525">
            <a:noFill/>
            <a:miter lim="800000"/>
            <a:headEnd/>
            <a:tailEnd/>
          </a:ln>
        </p:spPr>
      </p:pic>
      <p:pic>
        <p:nvPicPr>
          <p:cNvPr id="8" name="Picture 7"/>
          <p:cNvPicPr/>
          <p:nvPr/>
        </p:nvPicPr>
        <p:blipFill>
          <a:blip r:embed="rId5"/>
          <a:srcRect l="6282" t="31666" r="480" b="5316"/>
          <a:stretch>
            <a:fillRect/>
          </a:stretch>
        </p:blipFill>
        <p:spPr bwMode="auto">
          <a:xfrm>
            <a:off x="-1" y="4750130"/>
            <a:ext cx="4370120" cy="1615044"/>
          </a:xfrm>
          <a:prstGeom prst="rect">
            <a:avLst/>
          </a:prstGeom>
          <a:noFill/>
          <a:ln w="9525">
            <a:noFill/>
            <a:miter lim="800000"/>
            <a:headEnd/>
            <a:tailEnd/>
          </a:ln>
        </p:spPr>
      </p:pic>
      <p:sp>
        <p:nvSpPr>
          <p:cNvPr id="9" name="Rectangle 8"/>
          <p:cNvSpPr/>
          <p:nvPr/>
        </p:nvSpPr>
        <p:spPr>
          <a:xfrm>
            <a:off x="6454239" y="1587128"/>
            <a:ext cx="2689761" cy="1169551"/>
          </a:xfrm>
          <a:prstGeom prst="rect">
            <a:avLst/>
          </a:prstGeom>
        </p:spPr>
        <p:txBody>
          <a:bodyPr wrap="square">
            <a:spAutoFit/>
          </a:bodyPr>
          <a:lstStyle/>
          <a:p>
            <a:pPr>
              <a:buFont typeface="Arial" pitchFamily="34" charset="0"/>
              <a:buChar char="•"/>
            </a:pPr>
            <a:r>
              <a:rPr lang="en-IN" dirty="0" smtClean="0"/>
              <a:t>By Looking into this table we can say that our LSTM model have best R2 score.</a:t>
            </a:r>
          </a:p>
          <a:p>
            <a:pPr>
              <a:buFont typeface="Arial" pitchFamily="34" charset="0"/>
              <a:buChar char="•"/>
            </a:pPr>
            <a:r>
              <a:rPr lang="en-IN" dirty="0" smtClean="0"/>
              <a:t> so we are going to use LSTM model for our deployment part.</a:t>
            </a:r>
            <a:endParaRPr lang="en-IN" dirty="0"/>
          </a:p>
        </p:txBody>
      </p:sp>
      <p:pic>
        <p:nvPicPr>
          <p:cNvPr id="10" name="Picture 9"/>
          <p:cNvPicPr/>
          <p:nvPr/>
        </p:nvPicPr>
        <p:blipFill>
          <a:blip r:embed="rId6"/>
          <a:srcRect l="6282" t="34983" r="1309" b="5685"/>
          <a:stretch>
            <a:fillRect/>
          </a:stretch>
        </p:blipFill>
        <p:spPr bwMode="auto">
          <a:xfrm>
            <a:off x="4785756" y="2897579"/>
            <a:ext cx="4358244" cy="1769425"/>
          </a:xfrm>
          <a:prstGeom prst="rect">
            <a:avLst/>
          </a:prstGeom>
          <a:noFill/>
          <a:ln w="9525">
            <a:noFill/>
            <a:miter lim="800000"/>
            <a:headEnd/>
            <a:tailEnd/>
          </a:ln>
        </p:spPr>
      </p:pic>
      <p:pic>
        <p:nvPicPr>
          <p:cNvPr id="11" name="Picture 10"/>
          <p:cNvPicPr/>
          <p:nvPr/>
        </p:nvPicPr>
        <p:blipFill>
          <a:blip r:embed="rId7"/>
          <a:srcRect l="5868" t="36457" r="1517" b="4948"/>
          <a:stretch>
            <a:fillRect/>
          </a:stretch>
        </p:blipFill>
        <p:spPr bwMode="auto">
          <a:xfrm>
            <a:off x="4738255" y="4815444"/>
            <a:ext cx="4405745" cy="17516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6"/>
          <p:cNvSpPr txBox="1"/>
          <p:nvPr/>
        </p:nvSpPr>
        <p:spPr>
          <a:xfrm>
            <a:off x="323558" y="2627453"/>
            <a:ext cx="8820442"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Deployment using </a:t>
            </a:r>
            <a:r>
              <a:rPr lang="en-US" sz="2800" b="1" i="0" u="none" strike="noStrike" cap="none" dirty="0" err="1">
                <a:solidFill>
                  <a:srgbClr val="002776"/>
                </a:solidFill>
                <a:latin typeface="Arial"/>
                <a:ea typeface="Arial"/>
                <a:cs typeface="Arial"/>
                <a:sym typeface="Arial"/>
              </a:rPr>
              <a:t>streamlit</a:t>
            </a:r>
            <a:r>
              <a:rPr lang="en-US" sz="2800" b="1" i="0" u="none" strike="noStrike" cap="none" dirty="0">
                <a:solidFill>
                  <a:srgbClr val="002776"/>
                </a:solidFill>
                <a:latin typeface="Arial"/>
                <a:ea typeface="Arial"/>
                <a:cs typeface="Arial"/>
                <a:sym typeface="Arial"/>
              </a:rPr>
              <a:t> library </a:t>
            </a:r>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using </a:t>
            </a:r>
            <a:r>
              <a:rPr lang="en-US" sz="2800" b="1" i="0" u="none" strike="noStrike" cap="none" dirty="0" smtClean="0">
                <a:solidFill>
                  <a:srgbClr val="002776"/>
                </a:solidFill>
                <a:latin typeface="Arial"/>
                <a:ea typeface="Arial"/>
                <a:cs typeface="Arial"/>
                <a:sym typeface="Arial"/>
              </a:rPr>
              <a:t>Platform- </a:t>
            </a:r>
            <a:r>
              <a:rPr lang="en-US" sz="2800" b="1" i="0" u="none" strike="noStrike" cap="none" dirty="0" err="1" smtClean="0">
                <a:solidFill>
                  <a:srgbClr val="002776"/>
                </a:solidFill>
                <a:latin typeface="Arial"/>
                <a:ea typeface="Arial"/>
                <a:cs typeface="Arial"/>
                <a:sym typeface="Arial"/>
              </a:rPr>
              <a:t>Spyder</a:t>
            </a:r>
            <a:r>
              <a:rPr lang="en-US" sz="2800" b="1" i="0" u="none" strike="noStrike" cap="none" dirty="0" smtClean="0">
                <a:solidFill>
                  <a:srgbClr val="002776"/>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78" name="Google Shape;278;p4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79" name="Google Shape;279;p46" descr="blob:https://web.whatsapp.com/9373c03a-e273-4666-bd72-f4afd4b11cf3"/>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5" name="Google Shape;285;p4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169" name="Picture 1"/>
          <p:cNvPicPr>
            <a:picLocks noChangeAspect="1" noChangeArrowheads="1"/>
          </p:cNvPicPr>
          <p:nvPr/>
        </p:nvPicPr>
        <p:blipFill>
          <a:blip r:embed="rId4"/>
          <a:srcRect r="45360" b="70205"/>
          <a:stretch>
            <a:fillRect/>
          </a:stretch>
        </p:blipFill>
        <p:spPr bwMode="auto">
          <a:xfrm>
            <a:off x="1" y="761980"/>
            <a:ext cx="4191990" cy="1189199"/>
          </a:xfrm>
          <a:prstGeom prst="rect">
            <a:avLst/>
          </a:prstGeom>
          <a:noFill/>
          <a:ln w="9525">
            <a:noFill/>
            <a:miter lim="800000"/>
            <a:headEnd/>
            <a:tailEnd/>
          </a:ln>
          <a:effectLst/>
        </p:spPr>
      </p:pic>
      <p:pic>
        <p:nvPicPr>
          <p:cNvPr id="7170" name="Picture 2"/>
          <p:cNvPicPr>
            <a:picLocks noChangeAspect="1" noChangeArrowheads="1"/>
          </p:cNvPicPr>
          <p:nvPr/>
        </p:nvPicPr>
        <p:blipFill>
          <a:blip r:embed="rId5"/>
          <a:srcRect/>
          <a:stretch>
            <a:fillRect/>
          </a:stretch>
        </p:blipFill>
        <p:spPr bwMode="auto">
          <a:xfrm>
            <a:off x="0" y="2019262"/>
            <a:ext cx="4322618" cy="2181893"/>
          </a:xfrm>
          <a:prstGeom prst="rect">
            <a:avLst/>
          </a:prstGeom>
          <a:noFill/>
          <a:ln w="9525">
            <a:noFill/>
            <a:miter lim="800000"/>
            <a:headEnd/>
            <a:tailEnd/>
          </a:ln>
          <a:effectLst/>
        </p:spPr>
      </p:pic>
      <p:pic>
        <p:nvPicPr>
          <p:cNvPr id="7171" name="Picture 3" descr="C:\Users\DSN RAJU\Desktop\Reliance\Deployment\3.JPG"/>
          <p:cNvPicPr>
            <a:picLocks noChangeAspect="1" noChangeArrowheads="1"/>
          </p:cNvPicPr>
          <p:nvPr/>
        </p:nvPicPr>
        <p:blipFill>
          <a:blip r:embed="rId6"/>
          <a:srcRect/>
          <a:stretch>
            <a:fillRect/>
          </a:stretch>
        </p:blipFill>
        <p:spPr bwMode="auto">
          <a:xfrm>
            <a:off x="1" y="4358244"/>
            <a:ext cx="4326571" cy="2179122"/>
          </a:xfrm>
          <a:prstGeom prst="rect">
            <a:avLst/>
          </a:prstGeom>
          <a:noFill/>
        </p:spPr>
      </p:pic>
      <p:pic>
        <p:nvPicPr>
          <p:cNvPr id="7172" name="Picture 4"/>
          <p:cNvPicPr>
            <a:picLocks noChangeAspect="1" noChangeArrowheads="1"/>
          </p:cNvPicPr>
          <p:nvPr/>
        </p:nvPicPr>
        <p:blipFill>
          <a:blip r:embed="rId7"/>
          <a:srcRect/>
          <a:stretch>
            <a:fillRect/>
          </a:stretch>
        </p:blipFill>
        <p:spPr bwMode="auto">
          <a:xfrm>
            <a:off x="4370428" y="700643"/>
            <a:ext cx="4334185" cy="2176611"/>
          </a:xfrm>
          <a:prstGeom prst="rect">
            <a:avLst/>
          </a:prstGeom>
          <a:noFill/>
          <a:ln w="9525">
            <a:noFill/>
            <a:miter lim="800000"/>
            <a:headEnd/>
            <a:tailEnd/>
          </a:ln>
          <a:effectLst/>
        </p:spPr>
      </p:pic>
      <p:pic>
        <p:nvPicPr>
          <p:cNvPr id="7173" name="Picture 5"/>
          <p:cNvPicPr>
            <a:picLocks noChangeAspect="1" noChangeArrowheads="1"/>
          </p:cNvPicPr>
          <p:nvPr/>
        </p:nvPicPr>
        <p:blipFill>
          <a:blip r:embed="rId8"/>
          <a:srcRect/>
          <a:stretch>
            <a:fillRect/>
          </a:stretch>
        </p:blipFill>
        <p:spPr bwMode="auto">
          <a:xfrm>
            <a:off x="4405746" y="2897460"/>
            <a:ext cx="4337332" cy="1828919"/>
          </a:xfrm>
          <a:prstGeom prst="rect">
            <a:avLst/>
          </a:prstGeom>
          <a:noFill/>
          <a:ln w="9525">
            <a:noFill/>
            <a:miter lim="800000"/>
            <a:headEnd/>
            <a:tailEnd/>
          </a:ln>
          <a:effectLst/>
        </p:spPr>
      </p:pic>
      <p:pic>
        <p:nvPicPr>
          <p:cNvPr id="7174" name="Picture 6"/>
          <p:cNvPicPr>
            <a:picLocks noChangeAspect="1" noChangeArrowheads="1"/>
          </p:cNvPicPr>
          <p:nvPr/>
        </p:nvPicPr>
        <p:blipFill>
          <a:blip r:embed="rId9"/>
          <a:srcRect/>
          <a:stretch>
            <a:fillRect/>
          </a:stretch>
        </p:blipFill>
        <p:spPr bwMode="auto">
          <a:xfrm>
            <a:off x="4358242" y="4833262"/>
            <a:ext cx="4381997" cy="20009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5" name="Google Shape;285;p4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3730" name="Picture 2"/>
          <p:cNvPicPr>
            <a:picLocks noChangeAspect="1" noChangeArrowheads="1"/>
          </p:cNvPicPr>
          <p:nvPr/>
        </p:nvPicPr>
        <p:blipFill>
          <a:blip r:embed="rId4"/>
          <a:srcRect/>
          <a:stretch>
            <a:fillRect/>
          </a:stretch>
        </p:blipFill>
        <p:spPr bwMode="auto">
          <a:xfrm>
            <a:off x="-1" y="736269"/>
            <a:ext cx="4166531" cy="2220687"/>
          </a:xfrm>
          <a:prstGeom prst="rect">
            <a:avLst/>
          </a:prstGeom>
          <a:noFill/>
          <a:ln w="9525">
            <a:noFill/>
            <a:miter lim="800000"/>
            <a:headEnd/>
            <a:tailEnd/>
          </a:ln>
          <a:effectLst/>
        </p:spPr>
      </p:pic>
      <p:pic>
        <p:nvPicPr>
          <p:cNvPr id="73731" name="Picture 3"/>
          <p:cNvPicPr>
            <a:picLocks noChangeAspect="1" noChangeArrowheads="1"/>
          </p:cNvPicPr>
          <p:nvPr/>
        </p:nvPicPr>
        <p:blipFill>
          <a:blip r:embed="rId5"/>
          <a:srcRect/>
          <a:stretch>
            <a:fillRect/>
          </a:stretch>
        </p:blipFill>
        <p:spPr bwMode="auto">
          <a:xfrm>
            <a:off x="0" y="3170464"/>
            <a:ext cx="4050027" cy="2042803"/>
          </a:xfrm>
          <a:prstGeom prst="rect">
            <a:avLst/>
          </a:prstGeom>
          <a:noFill/>
          <a:ln w="9525">
            <a:noFill/>
            <a:miter lim="800000"/>
            <a:headEnd/>
            <a:tailEnd/>
          </a:ln>
          <a:effectLst/>
        </p:spPr>
      </p:pic>
      <p:pic>
        <p:nvPicPr>
          <p:cNvPr id="73733" name="Picture 5"/>
          <p:cNvPicPr>
            <a:picLocks noChangeAspect="1" noChangeArrowheads="1"/>
          </p:cNvPicPr>
          <p:nvPr/>
        </p:nvPicPr>
        <p:blipFill>
          <a:blip r:embed="rId6"/>
          <a:srcRect/>
          <a:stretch>
            <a:fillRect/>
          </a:stretch>
        </p:blipFill>
        <p:spPr bwMode="auto">
          <a:xfrm>
            <a:off x="4277191" y="748146"/>
            <a:ext cx="4682063" cy="2351314"/>
          </a:xfrm>
          <a:prstGeom prst="rect">
            <a:avLst/>
          </a:prstGeom>
          <a:noFill/>
          <a:ln w="9525">
            <a:noFill/>
            <a:miter lim="800000"/>
            <a:headEnd/>
            <a:tailEnd/>
          </a:ln>
          <a:effectLst/>
        </p:spPr>
      </p:pic>
      <p:pic>
        <p:nvPicPr>
          <p:cNvPr id="73734" name="Picture 6"/>
          <p:cNvPicPr>
            <a:picLocks noChangeAspect="1" noChangeArrowheads="1"/>
          </p:cNvPicPr>
          <p:nvPr/>
        </p:nvPicPr>
        <p:blipFill>
          <a:blip r:embed="rId7"/>
          <a:srcRect/>
          <a:stretch>
            <a:fillRect/>
          </a:stretch>
        </p:blipFill>
        <p:spPr bwMode="auto">
          <a:xfrm>
            <a:off x="4381994" y="3203772"/>
            <a:ext cx="4286993" cy="21544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Challenges faced?</a:t>
            </a:r>
            <a:endParaRPr sz="1400" b="0" i="0" u="none" strike="noStrike" cap="none">
              <a:solidFill>
                <a:srgbClr val="000000"/>
              </a:solidFill>
              <a:latin typeface="Arial"/>
              <a:ea typeface="Arial"/>
              <a:cs typeface="Arial"/>
              <a:sym typeface="Arial"/>
            </a:endParaRPr>
          </a:p>
        </p:txBody>
      </p:sp>
      <p:pic>
        <p:nvPicPr>
          <p:cNvPr id="323" name="Google Shape;323;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24" name="Google Shape;324;p14"/>
          <p:cNvSpPr txBox="1"/>
          <p:nvPr/>
        </p:nvSpPr>
        <p:spPr>
          <a:xfrm>
            <a:off x="90782" y="3513408"/>
            <a:ext cx="43654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
        <p:nvSpPr>
          <p:cNvPr id="5" name="TextBox 4"/>
          <p:cNvSpPr txBox="1"/>
          <p:nvPr/>
        </p:nvSpPr>
        <p:spPr>
          <a:xfrm>
            <a:off x="337625" y="984738"/>
            <a:ext cx="7934178" cy="954107"/>
          </a:xfrm>
          <a:prstGeom prst="rect">
            <a:avLst/>
          </a:prstGeom>
          <a:noFill/>
        </p:spPr>
        <p:txBody>
          <a:bodyPr wrap="square" rtlCol="0">
            <a:spAutoFit/>
          </a:bodyPr>
          <a:lstStyle/>
          <a:p>
            <a:endParaRPr lang="en-IN" dirty="0" smtClean="0"/>
          </a:p>
          <a:p>
            <a:pPr>
              <a:buFont typeface="Arial" pitchFamily="34" charset="0"/>
              <a:buChar char="•"/>
            </a:pPr>
            <a:r>
              <a:rPr lang="en-IN" dirty="0" smtClean="0"/>
              <a:t> The deployment part has given a </a:t>
            </a:r>
            <a:r>
              <a:rPr lang="en-IN" dirty="0" smtClean="0"/>
              <a:t>slight</a:t>
            </a:r>
            <a:r>
              <a:rPr lang="en-IN" dirty="0" smtClean="0"/>
              <a:t> </a:t>
            </a:r>
            <a:r>
              <a:rPr lang="en-IN" dirty="0" smtClean="0"/>
              <a:t>difficulty  in the understanding part .</a:t>
            </a:r>
          </a:p>
          <a:p>
            <a:endParaRPr lang="en-IN" dirty="0" smtClean="0"/>
          </a:p>
          <a:p>
            <a:pPr>
              <a:buFont typeface="Arial" pitchFamily="34" charset="0"/>
              <a:buChar char="•"/>
            </a:pPr>
            <a:r>
              <a:rPr lang="en-IN" dirty="0" smtClean="0"/>
              <a:t>A </a:t>
            </a:r>
            <a:r>
              <a:rPr lang="en-IN" dirty="0" smtClean="0"/>
              <a:t>precise answer was never sought to us.</a:t>
            </a:r>
            <a:endParaRPr lang="en-IN" dirty="0"/>
          </a:p>
        </p:txBody>
      </p:sp>
      <p:sp>
        <p:nvSpPr>
          <p:cNvPr id="6" name="TextBox 5"/>
          <p:cNvSpPr txBox="1"/>
          <p:nvPr/>
        </p:nvSpPr>
        <p:spPr>
          <a:xfrm>
            <a:off x="447821" y="4302369"/>
            <a:ext cx="7934178" cy="1600438"/>
          </a:xfrm>
          <a:prstGeom prst="rect">
            <a:avLst/>
          </a:prstGeom>
          <a:noFill/>
        </p:spPr>
        <p:txBody>
          <a:bodyPr wrap="square" rtlCol="0">
            <a:spAutoFit/>
          </a:bodyPr>
          <a:lstStyle/>
          <a:p>
            <a:pPr>
              <a:buFont typeface="Arial" pitchFamily="34" charset="0"/>
              <a:buChar char="•"/>
            </a:pPr>
            <a:r>
              <a:rPr lang="en-IN" dirty="0" smtClean="0"/>
              <a:t> All the members approached  our respective teachers.</a:t>
            </a:r>
          </a:p>
          <a:p>
            <a:pPr>
              <a:buFont typeface="Arial" pitchFamily="34" charset="0"/>
              <a:buChar char="•"/>
            </a:pPr>
            <a:endParaRPr lang="en-IN" dirty="0" smtClean="0"/>
          </a:p>
          <a:p>
            <a:pPr>
              <a:buFont typeface="Arial" pitchFamily="34" charset="0"/>
              <a:buChar char="•"/>
            </a:pPr>
            <a:r>
              <a:rPr lang="en-IN" dirty="0" smtClean="0"/>
              <a:t>We retrieved necessary inputs from  our </a:t>
            </a:r>
            <a:r>
              <a:rPr lang="en-IN" dirty="0" smtClean="0"/>
              <a:t> </a:t>
            </a:r>
            <a:r>
              <a:rPr lang="en-IN" dirty="0" smtClean="0"/>
              <a:t>friends</a:t>
            </a:r>
            <a:r>
              <a:rPr lang="en-IN" dirty="0" smtClean="0"/>
              <a:t>.</a:t>
            </a:r>
          </a:p>
          <a:p>
            <a:pPr>
              <a:buFont typeface="Arial" pitchFamily="34" charset="0"/>
              <a:buChar char="•"/>
            </a:pPr>
            <a:endParaRPr lang="en-IN" dirty="0" smtClean="0"/>
          </a:p>
          <a:p>
            <a:pPr>
              <a:buFont typeface="Arial" pitchFamily="34" charset="0"/>
              <a:buChar char="•"/>
            </a:pPr>
            <a:r>
              <a:rPr lang="en-IN" dirty="0" smtClean="0"/>
              <a:t>Various platforms were used .</a:t>
            </a:r>
          </a:p>
          <a:p>
            <a:pPr>
              <a:buFont typeface="Arial" pitchFamily="34" charset="0"/>
              <a:buChar char="•"/>
            </a:pPr>
            <a:endParaRPr lang="en-IN" dirty="0" smtClean="0"/>
          </a:p>
          <a:p>
            <a:pPr>
              <a:buFont typeface="Arial" pitchFamily="34" charset="0"/>
              <a:buChar char="•"/>
            </a:pPr>
            <a:r>
              <a:rPr lang="en-IN" dirty="0" smtClean="0"/>
              <a:t>Finally we achieved the deployment part for </a:t>
            </a:r>
            <a:r>
              <a:rPr lang="en-IN" dirty="0" smtClean="0"/>
              <a:t>forecasting</a:t>
            </a:r>
            <a:r>
              <a:rPr lang="en-IN" dirty="0" smtClean="0"/>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5" name="Google Shape;285;p4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7" name="TextBox 6"/>
          <p:cNvSpPr txBox="1"/>
          <p:nvPr/>
        </p:nvSpPr>
        <p:spPr>
          <a:xfrm>
            <a:off x="861849" y="409903"/>
            <a:ext cx="3657600" cy="307777"/>
          </a:xfrm>
          <a:prstGeom prst="rect">
            <a:avLst/>
          </a:prstGeom>
          <a:noFill/>
        </p:spPr>
        <p:txBody>
          <a:bodyPr wrap="square" rtlCol="0">
            <a:spAutoFit/>
          </a:bodyPr>
          <a:lstStyle/>
          <a:p>
            <a:pPr algn="ctr"/>
            <a:r>
              <a:rPr lang="en-IN" b="1" dirty="0" smtClean="0"/>
              <a:t>Files </a:t>
            </a:r>
            <a:r>
              <a:rPr lang="en-IN" b="1" dirty="0" smtClean="0"/>
              <a:t>submitted for </a:t>
            </a:r>
            <a:r>
              <a:rPr lang="en-IN" b="1" dirty="0" smtClean="0"/>
              <a:t>the Project</a:t>
            </a:r>
            <a:endParaRPr lang="en-IN" b="1" dirty="0"/>
          </a:p>
        </p:txBody>
      </p:sp>
      <p:sp>
        <p:nvSpPr>
          <p:cNvPr id="8" name="TextBox 7"/>
          <p:cNvSpPr txBox="1"/>
          <p:nvPr/>
        </p:nvSpPr>
        <p:spPr>
          <a:xfrm>
            <a:off x="843149" y="1340069"/>
            <a:ext cx="7512576" cy="1384995"/>
          </a:xfrm>
          <a:prstGeom prst="rect">
            <a:avLst/>
          </a:prstGeom>
          <a:noFill/>
        </p:spPr>
        <p:txBody>
          <a:bodyPr wrap="square" rtlCol="0">
            <a:spAutoFit/>
          </a:bodyPr>
          <a:lstStyle/>
          <a:p>
            <a:pPr marL="342900" indent="-342900">
              <a:buAutoNum type="arabicPeriod"/>
            </a:pPr>
            <a:r>
              <a:rPr lang="en-IN" dirty="0" smtClean="0"/>
              <a:t>Group 1_P-277_ Reliance Industries Stock Forecast.ppt file</a:t>
            </a:r>
          </a:p>
          <a:p>
            <a:pPr marL="342900" indent="-342900">
              <a:buAutoNum type="arabicPeriod"/>
            </a:pPr>
            <a:r>
              <a:rPr lang="en-IN" dirty="0" smtClean="0"/>
              <a:t> Group_1_DS_DP_277_Forecasting_Reliance_stock_Prediction_Final__Code.ipynb file</a:t>
            </a:r>
          </a:p>
          <a:p>
            <a:pPr marL="342900" indent="-342900">
              <a:buFont typeface="Arial"/>
              <a:buAutoNum type="arabicPeriod"/>
            </a:pPr>
            <a:r>
              <a:rPr lang="en-IN" dirty="0" smtClean="0"/>
              <a:t>P277.py (Deployment code)</a:t>
            </a:r>
          </a:p>
          <a:p>
            <a:pPr marL="342900" indent="-342900">
              <a:buAutoNum type="arabicPeriod"/>
            </a:pPr>
            <a:r>
              <a:rPr lang="en-IN" dirty="0" smtClean="0"/>
              <a:t>model_building.py (support for P277.py)</a:t>
            </a:r>
          </a:p>
          <a:p>
            <a:pPr marL="342900" indent="-342900">
              <a:buAutoNum type="arabicPeriod"/>
            </a:pPr>
            <a:r>
              <a:rPr lang="en-IN" dirty="0" smtClean="0"/>
              <a:t>setup.py (support for P277.py)</a:t>
            </a:r>
          </a:p>
          <a:p>
            <a:pPr marL="342900" indent="-342900">
              <a:buAutoNum type="arabicPeriod"/>
            </a:pPr>
            <a:r>
              <a:rPr lang="en-IN" dirty="0" smtClean="0"/>
              <a:t>P277_Group1_Deployment  </a:t>
            </a:r>
            <a:r>
              <a:rPr lang="en-IN" dirty="0" smtClean="0"/>
              <a:t>Presentation Video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191" name="Google Shape;191;p2"/>
          <p:cNvSpPr txBox="1"/>
          <p:nvPr/>
        </p:nvSpPr>
        <p:spPr>
          <a:xfrm>
            <a:off x="82501" y="3500240"/>
            <a:ext cx="8979000" cy="2349834"/>
          </a:xfrm>
          <a:prstGeom prst="rect">
            <a:avLst/>
          </a:prstGeom>
          <a:noFill/>
          <a:ln>
            <a:noFill/>
          </a:ln>
        </p:spPr>
        <p:txBody>
          <a:bodyPr spcFirstLastPara="1" wrap="square" lIns="91425" tIns="45700" rIns="91425" bIns="45700" anchor="t" anchorCtr="0">
            <a:spAutoFit/>
          </a:bodyPr>
          <a:lstStyle/>
          <a:p>
            <a:r>
              <a:rPr lang="en-IN" sz="1800" b="1" dirty="0" smtClean="0"/>
              <a:t>Predict the Reliance Industries Stock Price for the next 30 days.</a:t>
            </a:r>
            <a:endParaRPr lang="en-IN" sz="1800" dirty="0" smtClean="0"/>
          </a:p>
          <a:p>
            <a:r>
              <a:rPr lang="en-IN" sz="1800" b="1" dirty="0" smtClean="0"/>
              <a:t>There are Open, High, Low and Close prices that you need to obtain from the web for  day starting from 2000 to 2022 for Reliance Industries stock.</a:t>
            </a:r>
            <a:endParaRPr lang="en-IN" sz="1800" dirty="0" smtClean="0"/>
          </a:p>
          <a:p>
            <a:pPr lvl="0"/>
            <a:r>
              <a:rPr lang="en-IN" sz="1800" dirty="0" smtClean="0"/>
              <a:t>Split the last year into a test set- to build a model to predict stock price.</a:t>
            </a:r>
          </a:p>
          <a:p>
            <a:pPr lvl="0"/>
            <a:r>
              <a:rPr lang="en-IN" sz="1800" dirty="0" smtClean="0"/>
              <a:t>Find short term, &amp; long term trends.</a:t>
            </a:r>
          </a:p>
          <a:p>
            <a:pPr lvl="0"/>
            <a:r>
              <a:rPr lang="en-IN" sz="1800" dirty="0" smtClean="0"/>
              <a:t>Understand how it is impacted from external factors or any big external events.</a:t>
            </a:r>
          </a:p>
          <a:p>
            <a:pPr lvl="0"/>
            <a:r>
              <a:rPr lang="en-IN" sz="1800" dirty="0" smtClean="0"/>
              <a:t>Forecast for next 1 year.</a:t>
            </a:r>
          </a:p>
          <a:p>
            <a:pPr marL="0" marR="0" lvl="0" indent="0" algn="l" rtl="0">
              <a:lnSpc>
                <a:spcPct val="115000"/>
              </a:lnSpc>
              <a:spcBef>
                <a:spcPts val="0"/>
              </a:spcBef>
              <a:spcAft>
                <a:spcPts val="0"/>
              </a:spcAft>
              <a:buClr>
                <a:schemeClr val="dk1"/>
              </a:buClr>
              <a:buSzPts val="1100"/>
              <a:buFont typeface="Arial"/>
              <a:buNone/>
            </a:pPr>
            <a:r>
              <a:rPr lang="en-US" sz="1800" dirty="0" smtClean="0">
                <a:solidFill>
                  <a:schemeClr val="dk1"/>
                </a:solidFill>
                <a:latin typeface="Century Gothic"/>
                <a:ea typeface="Century Gothic"/>
                <a:cs typeface="Century Gothic"/>
                <a:sym typeface="Century Gothic"/>
              </a:rPr>
              <a:t>. </a:t>
            </a:r>
            <a:endParaRPr sz="2000" b="0" i="0" u="none" strike="noStrike" cap="none">
              <a:solidFill>
                <a:srgbClr val="000000"/>
              </a:solidFill>
              <a:latin typeface="Century Gothic"/>
              <a:ea typeface="Century Gothic"/>
              <a:cs typeface="Century Gothic"/>
              <a:sym typeface="Century Gothic"/>
            </a:endParaRPr>
          </a:p>
        </p:txBody>
      </p:sp>
      <p:sp>
        <p:nvSpPr>
          <p:cNvPr id="192" name="Google Shape;192;p2"/>
          <p:cNvSpPr txBox="1"/>
          <p:nvPr/>
        </p:nvSpPr>
        <p:spPr>
          <a:xfrm>
            <a:off x="82500" y="902625"/>
            <a:ext cx="7596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800" dirty="0" smtClean="0">
                <a:latin typeface="Century Gothic"/>
                <a:ea typeface="Century Gothic"/>
                <a:cs typeface="Century Gothic"/>
                <a:sym typeface="Century Gothic"/>
              </a:rPr>
              <a:t>Stock Forecast</a:t>
            </a:r>
            <a:endParaRPr sz="1800" i="0" u="none" strike="noStrike" cap="none">
              <a:solidFill>
                <a:srgbClr val="000000"/>
              </a:solidFill>
              <a:latin typeface="Century Gothic"/>
              <a:ea typeface="Century Gothic"/>
              <a:cs typeface="Century Gothic"/>
              <a:sym typeface="Century Gothic"/>
            </a:endParaRPr>
          </a:p>
        </p:txBody>
      </p:sp>
      <p:sp>
        <p:nvSpPr>
          <p:cNvPr id="193" name="Google Shape;193;p2"/>
          <p:cNvSpPr txBox="1"/>
          <p:nvPr/>
        </p:nvSpPr>
        <p:spPr>
          <a:xfrm>
            <a:off x="0" y="2903091"/>
            <a:ext cx="2569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800" b="1" i="0" u="none" strike="noStrike" cap="none">
                <a:solidFill>
                  <a:schemeClr val="dk1"/>
                </a:solidFill>
                <a:latin typeface="Century Gothic"/>
                <a:ea typeface="Century Gothic"/>
                <a:cs typeface="Century Gothic"/>
                <a:sym typeface="Century Gothic"/>
              </a:rPr>
              <a:t>Objective:</a:t>
            </a:r>
            <a:endParaRPr sz="1800" b="0" i="0" u="none" strike="noStrike" cap="none">
              <a:solidFill>
                <a:srgbClr val="000000"/>
              </a:solidFill>
              <a:latin typeface="Arial"/>
              <a:ea typeface="Arial"/>
              <a:cs typeface="Arial"/>
              <a:sym typeface="Arial"/>
            </a:endParaRPr>
          </a:p>
        </p:txBody>
      </p:sp>
      <p:pic>
        <p:nvPicPr>
          <p:cNvPr id="194" name="Google Shape;194;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95" name="Google Shape;195;p2"/>
          <p:cNvSpPr txBox="1"/>
          <p:nvPr/>
        </p:nvSpPr>
        <p:spPr>
          <a:xfrm>
            <a:off x="82510" y="348525"/>
            <a:ext cx="84540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200" b="0" i="0" u="none" strike="noStrike" cap="none">
                <a:solidFill>
                  <a:schemeClr val="dk1"/>
                </a:solidFill>
                <a:latin typeface="Arial"/>
                <a:ea typeface="Arial"/>
                <a:cs typeface="Arial"/>
                <a:sym typeface="Arial"/>
              </a:rPr>
              <a:t> </a:t>
            </a:r>
            <a:endParaRPr sz="18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292" name="Google Shape;292;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01" name="Google Shape;201;p3"/>
          <p:cNvSpPr txBox="1"/>
          <p:nvPr/>
        </p:nvSpPr>
        <p:spPr>
          <a:xfrm>
            <a:off x="370390" y="266218"/>
            <a:ext cx="6134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Project Architecture / Project Flow</a:t>
            </a:r>
            <a:endParaRPr sz="1400" b="0" i="0" u="none" strike="noStrike" cap="none">
              <a:solidFill>
                <a:srgbClr val="000000"/>
              </a:solidFill>
              <a:latin typeface="Arial"/>
              <a:ea typeface="Arial"/>
              <a:cs typeface="Arial"/>
              <a:sym typeface="Arial"/>
            </a:endParaRPr>
          </a:p>
        </p:txBody>
      </p:sp>
      <p:pic>
        <p:nvPicPr>
          <p:cNvPr id="6" name="Google Shape;202;p3"/>
          <p:cNvPicPr preferRelativeResize="0"/>
          <p:nvPr/>
        </p:nvPicPr>
        <p:blipFill rotWithShape="1">
          <a:blip r:embed="rId4">
            <a:alphaModFix/>
          </a:blip>
          <a:srcRect/>
          <a:stretch/>
        </p:blipFill>
        <p:spPr>
          <a:xfrm>
            <a:off x="1963846" y="1063130"/>
            <a:ext cx="5216325" cy="54237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5"/>
          <p:cNvSpPr txBox="1"/>
          <p:nvPr/>
        </p:nvSpPr>
        <p:spPr>
          <a:xfrm>
            <a:off x="-114300" y="44325"/>
            <a:ext cx="9144000" cy="523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Set Details</a:t>
            </a:r>
            <a:endParaRPr sz="1400" b="0" i="0" u="none" strike="noStrike" cap="none">
              <a:solidFill>
                <a:srgbClr val="000000"/>
              </a:solidFill>
              <a:latin typeface="Arial"/>
              <a:ea typeface="Arial"/>
              <a:cs typeface="Arial"/>
              <a:sym typeface="Arial"/>
            </a:endParaRPr>
          </a:p>
        </p:txBody>
      </p:sp>
      <p:pic>
        <p:nvPicPr>
          <p:cNvPr id="209" name="Google Shape;209;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10" name="Google Shape;210;p5"/>
          <p:cNvSpPr txBox="1"/>
          <p:nvPr/>
        </p:nvSpPr>
        <p:spPr>
          <a:xfrm>
            <a:off x="0" y="568217"/>
            <a:ext cx="1539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txBox="1"/>
          <p:nvPr/>
        </p:nvSpPr>
        <p:spPr>
          <a:xfrm>
            <a:off x="349250" y="746125"/>
            <a:ext cx="8493000" cy="57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p>
        </p:txBody>
      </p:sp>
      <p:sp>
        <p:nvSpPr>
          <p:cNvPr id="6" name="Rectangle 5"/>
          <p:cNvSpPr/>
          <p:nvPr/>
        </p:nvSpPr>
        <p:spPr>
          <a:xfrm>
            <a:off x="204951" y="975983"/>
            <a:ext cx="8576442" cy="307777"/>
          </a:xfrm>
          <a:prstGeom prst="rect">
            <a:avLst/>
          </a:prstGeom>
        </p:spPr>
        <p:txBody>
          <a:bodyPr wrap="square">
            <a:spAutoFit/>
          </a:bodyPr>
          <a:lstStyle/>
          <a:p>
            <a:r>
              <a:rPr lang="en-IN" dirty="0" smtClean="0"/>
              <a:t>https://finance.yahoo.com/quote/RELIANCE.NS/history?p=RELIANCE.NS&amp;guccounter=1</a:t>
            </a:r>
            <a:endParaRPr lang="en-IN" dirty="0"/>
          </a:p>
        </p:txBody>
      </p:sp>
      <p:graphicFrame>
        <p:nvGraphicFramePr>
          <p:cNvPr id="7" name="Table 6"/>
          <p:cNvGraphicFramePr>
            <a:graphicFrameLocks noGrp="1"/>
          </p:cNvGraphicFramePr>
          <p:nvPr/>
        </p:nvGraphicFramePr>
        <p:xfrm>
          <a:off x="898634" y="1734203"/>
          <a:ext cx="7662041" cy="3021753"/>
        </p:xfrm>
        <a:graphic>
          <a:graphicData uri="http://schemas.openxmlformats.org/drawingml/2006/table">
            <a:tbl>
              <a:tblPr/>
              <a:tblGrid>
                <a:gridCol w="1210955"/>
                <a:gridCol w="1056833"/>
                <a:gridCol w="1056833"/>
                <a:gridCol w="1056833"/>
                <a:gridCol w="1056833"/>
                <a:gridCol w="1056833"/>
                <a:gridCol w="1166921"/>
              </a:tblGrid>
              <a:tr h="225619">
                <a:tc>
                  <a:txBody>
                    <a:bodyPr/>
                    <a:lstStyle/>
                    <a:p>
                      <a:pPr algn="ctr" fontAlgn="b"/>
                      <a:r>
                        <a:rPr lang="en-IN" sz="2000" b="1" i="0" u="none" strike="noStrike" dirty="0">
                          <a:solidFill>
                            <a:srgbClr val="000000"/>
                          </a:solidFill>
                          <a:latin typeface="Calibri"/>
                        </a:rPr>
                        <a:t>Date</a:t>
                      </a:r>
                    </a:p>
                  </a:txBody>
                  <a:tcPr marL="9525" marR="9525" marT="9525" marB="0" anchor="b">
                    <a:lnL>
                      <a:noFill/>
                    </a:lnL>
                    <a:lnR>
                      <a:noFill/>
                    </a:lnR>
                    <a:lnT>
                      <a:noFill/>
                    </a:lnT>
                    <a:lnB>
                      <a:noFill/>
                    </a:lnB>
                  </a:tcPr>
                </a:tc>
                <a:tc>
                  <a:txBody>
                    <a:bodyPr/>
                    <a:lstStyle/>
                    <a:p>
                      <a:pPr algn="ctr" fontAlgn="b"/>
                      <a:r>
                        <a:rPr lang="en-IN" sz="2000" b="1" i="0" u="none" strike="noStrike" dirty="0">
                          <a:solidFill>
                            <a:srgbClr val="000000"/>
                          </a:solidFill>
                          <a:latin typeface="Calibri"/>
                        </a:rPr>
                        <a:t>Open</a:t>
                      </a:r>
                    </a:p>
                  </a:txBody>
                  <a:tcPr marL="9525" marR="9525" marT="9525" marB="0" anchor="b">
                    <a:lnL>
                      <a:noFill/>
                    </a:lnL>
                    <a:lnR>
                      <a:noFill/>
                    </a:lnR>
                    <a:lnT>
                      <a:noFill/>
                    </a:lnT>
                    <a:lnB>
                      <a:noFill/>
                    </a:lnB>
                  </a:tcPr>
                </a:tc>
                <a:tc>
                  <a:txBody>
                    <a:bodyPr/>
                    <a:lstStyle/>
                    <a:p>
                      <a:pPr algn="ctr" fontAlgn="b"/>
                      <a:r>
                        <a:rPr lang="en-IN" sz="2000" b="1" i="0" u="none" strike="noStrike" dirty="0">
                          <a:solidFill>
                            <a:srgbClr val="000000"/>
                          </a:solidFill>
                          <a:latin typeface="Calibri"/>
                        </a:rPr>
                        <a:t>High</a:t>
                      </a:r>
                    </a:p>
                  </a:txBody>
                  <a:tcPr marL="9525" marR="9525" marT="9525" marB="0" anchor="b">
                    <a:lnL>
                      <a:noFill/>
                    </a:lnL>
                    <a:lnR>
                      <a:noFill/>
                    </a:lnR>
                    <a:lnT>
                      <a:noFill/>
                    </a:lnT>
                    <a:lnB>
                      <a:noFill/>
                    </a:lnB>
                  </a:tcPr>
                </a:tc>
                <a:tc>
                  <a:txBody>
                    <a:bodyPr/>
                    <a:lstStyle/>
                    <a:p>
                      <a:pPr algn="ctr" fontAlgn="b"/>
                      <a:r>
                        <a:rPr lang="en-IN" sz="2000" b="1" i="0" u="none" strike="noStrike" dirty="0">
                          <a:solidFill>
                            <a:srgbClr val="000000"/>
                          </a:solidFill>
                          <a:latin typeface="Calibri"/>
                        </a:rPr>
                        <a:t>Low</a:t>
                      </a:r>
                    </a:p>
                  </a:txBody>
                  <a:tcPr marL="9525" marR="9525" marT="9525" marB="0" anchor="b">
                    <a:lnL>
                      <a:noFill/>
                    </a:lnL>
                    <a:lnR>
                      <a:noFill/>
                    </a:lnR>
                    <a:lnT>
                      <a:noFill/>
                    </a:lnT>
                    <a:lnB>
                      <a:noFill/>
                    </a:lnB>
                  </a:tcPr>
                </a:tc>
                <a:tc>
                  <a:txBody>
                    <a:bodyPr/>
                    <a:lstStyle/>
                    <a:p>
                      <a:pPr algn="ctr" fontAlgn="b"/>
                      <a:r>
                        <a:rPr lang="en-IN" sz="2000" b="1" i="0" u="none" strike="noStrike" dirty="0">
                          <a:solidFill>
                            <a:srgbClr val="000000"/>
                          </a:solidFill>
                          <a:latin typeface="Calibri"/>
                        </a:rPr>
                        <a:t>Close</a:t>
                      </a:r>
                    </a:p>
                  </a:txBody>
                  <a:tcPr marL="9525" marR="9525" marT="9525" marB="0" anchor="b">
                    <a:lnL>
                      <a:noFill/>
                    </a:lnL>
                    <a:lnR>
                      <a:noFill/>
                    </a:lnR>
                    <a:lnT>
                      <a:noFill/>
                    </a:lnT>
                    <a:lnB>
                      <a:noFill/>
                    </a:lnB>
                  </a:tcPr>
                </a:tc>
                <a:tc>
                  <a:txBody>
                    <a:bodyPr/>
                    <a:lstStyle/>
                    <a:p>
                      <a:pPr algn="ctr" fontAlgn="b"/>
                      <a:r>
                        <a:rPr lang="en-IN" sz="2000" b="1" i="0" u="none" strike="noStrike" dirty="0" err="1">
                          <a:solidFill>
                            <a:srgbClr val="000000"/>
                          </a:solidFill>
                          <a:latin typeface="Calibri"/>
                        </a:rPr>
                        <a:t>Adj</a:t>
                      </a:r>
                      <a:r>
                        <a:rPr lang="en-IN" sz="2000" b="1" i="0" u="none" strike="noStrike" dirty="0">
                          <a:solidFill>
                            <a:srgbClr val="000000"/>
                          </a:solidFill>
                          <a:latin typeface="Calibri"/>
                        </a:rPr>
                        <a:t> Close</a:t>
                      </a:r>
                    </a:p>
                  </a:txBody>
                  <a:tcPr marL="9525" marR="9525" marT="9525" marB="0" anchor="b">
                    <a:lnL>
                      <a:noFill/>
                    </a:lnL>
                    <a:lnR>
                      <a:noFill/>
                    </a:lnR>
                    <a:lnT>
                      <a:noFill/>
                    </a:lnT>
                    <a:lnB>
                      <a:noFill/>
                    </a:lnB>
                  </a:tcPr>
                </a:tc>
                <a:tc>
                  <a:txBody>
                    <a:bodyPr/>
                    <a:lstStyle/>
                    <a:p>
                      <a:pPr algn="ctr" fontAlgn="b"/>
                      <a:r>
                        <a:rPr lang="en-IN" sz="2000" b="1" i="0" u="none" strike="noStrike" dirty="0">
                          <a:solidFill>
                            <a:srgbClr val="000000"/>
                          </a:solidFill>
                          <a:latin typeface="Calibri"/>
                        </a:rPr>
                        <a:t>Volume</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03-01-2000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36.74746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38.94457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36.74746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38.94457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29.6842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28802010</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04-01-2000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39.98124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42.0623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38.88268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42.0623</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32.06059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61320457</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05-01-2000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39.71046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44.54566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39.71046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43.71014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33.31658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173426953</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06-01-2000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44.71586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46.52615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44.71586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45.54364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34.71412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101355113</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07-01-2000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45.64421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49.18744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45.33476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48.66911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37.09641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128426756</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10-01-2000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49.11008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49.31122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47.23789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47.73301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36.3829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86714866</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11-01-2000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47.64792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48.1121</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43.91902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44.63849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34.02419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81074352</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12-01-2000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44.71586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47.19148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43.65598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46.68088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35.58094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78264129</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13-01-2000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47.3462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48.95535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47.05222</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48.25135</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36.77798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110363002</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14-01-2000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47.88774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49.76767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47.88774</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48.93988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37.30279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86996234</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17-01-2000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49.2416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49.96107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47.50866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47.7717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36.41239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69343031</a:t>
                      </a:r>
                    </a:p>
                  </a:txBody>
                  <a:tcPr marL="9525" marR="9525" marT="9525" marB="0" anchor="b">
                    <a:lnL>
                      <a:noFill/>
                    </a:lnL>
                    <a:lnR>
                      <a:noFill/>
                    </a:lnR>
                    <a:lnT>
                      <a:noFill/>
                    </a:lnT>
                    <a:lnB>
                      <a:noFill/>
                    </a:lnB>
                  </a:tcPr>
                </a:tc>
              </a:tr>
              <a:tr h="225619">
                <a:tc>
                  <a:txBody>
                    <a:bodyPr/>
                    <a:lstStyle/>
                    <a:p>
                      <a:pPr algn="r" fontAlgn="b"/>
                      <a:r>
                        <a:rPr lang="en-IN" sz="1100" b="0" i="0" u="none" strike="noStrike">
                          <a:solidFill>
                            <a:srgbClr val="000000"/>
                          </a:solidFill>
                          <a:latin typeface="Calibri"/>
                        </a:rPr>
                        <a:t>18-01-2000</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47.81038</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49.3499</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47.27657</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48.61496</a:t>
                      </a:r>
                    </a:p>
                  </a:txBody>
                  <a:tcPr marL="9525" marR="9525" marT="9525" marB="0" anchor="b">
                    <a:lnL>
                      <a:noFill/>
                    </a:lnL>
                    <a:lnR>
                      <a:noFill/>
                    </a:lnR>
                    <a:lnT>
                      <a:noFill/>
                    </a:lnT>
                    <a:lnB>
                      <a:noFill/>
                    </a:lnB>
                  </a:tcPr>
                </a:tc>
                <a:tc>
                  <a:txBody>
                    <a:bodyPr/>
                    <a:lstStyle/>
                    <a:p>
                      <a:pPr algn="r" fontAlgn="b"/>
                      <a:r>
                        <a:rPr lang="en-IN" sz="1100" b="0" i="0" u="none" strike="noStrike">
                          <a:solidFill>
                            <a:srgbClr val="000000"/>
                          </a:solidFill>
                          <a:latin typeface="Calibri"/>
                        </a:rPr>
                        <a:t>37.05512</a:t>
                      </a:r>
                    </a:p>
                  </a:txBody>
                  <a:tcPr marL="9525" marR="9525" marT="9525" marB="0" anchor="b">
                    <a:lnL>
                      <a:noFill/>
                    </a:lnL>
                    <a:lnR>
                      <a:noFill/>
                    </a:lnR>
                    <a:lnT>
                      <a:noFill/>
                    </a:lnT>
                    <a:lnB>
                      <a:noFill/>
                    </a:lnB>
                  </a:tcPr>
                </a:tc>
                <a:tc>
                  <a:txBody>
                    <a:bodyPr/>
                    <a:lstStyle/>
                    <a:p>
                      <a:pPr algn="r" fontAlgn="b"/>
                      <a:r>
                        <a:rPr lang="en-IN" sz="1100" b="0" i="0" u="none" strike="noStrike" dirty="0">
                          <a:solidFill>
                            <a:srgbClr val="000000"/>
                          </a:solidFill>
                          <a:latin typeface="Calibri"/>
                        </a:rPr>
                        <a:t>65168824</a:t>
                      </a: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
          <p:cNvSpPr txBox="1"/>
          <p:nvPr/>
        </p:nvSpPr>
        <p:spPr>
          <a:xfrm>
            <a:off x="1354237" y="2842266"/>
            <a:ext cx="64355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pic>
        <p:nvPicPr>
          <p:cNvPr id="217" name="Google Shape;217;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6"/>
          <p:cNvSpPr txBox="1"/>
          <p:nvPr/>
        </p:nvSpPr>
        <p:spPr>
          <a:xfrm>
            <a:off x="0" y="100250"/>
            <a:ext cx="9144000" cy="494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pic>
        <p:nvPicPr>
          <p:cNvPr id="223" name="Google Shape;223;p6"/>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24" name="Google Shape;224;p6"/>
          <p:cNvSpPr txBox="1"/>
          <p:nvPr/>
        </p:nvSpPr>
        <p:spPr>
          <a:xfrm>
            <a:off x="267129" y="511604"/>
            <a:ext cx="2580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5" name="Rectangle 4"/>
          <p:cNvSpPr/>
          <p:nvPr/>
        </p:nvSpPr>
        <p:spPr>
          <a:xfrm>
            <a:off x="520261" y="991749"/>
            <a:ext cx="8339959" cy="307777"/>
          </a:xfrm>
          <a:prstGeom prst="rect">
            <a:avLst/>
          </a:prstGeom>
        </p:spPr>
        <p:txBody>
          <a:bodyPr wrap="square">
            <a:spAutoFit/>
          </a:bodyPr>
          <a:lstStyle/>
          <a:p>
            <a:pPr>
              <a:buFont typeface="Arial" pitchFamily="34" charset="0"/>
              <a:buChar char="•"/>
            </a:pPr>
            <a:r>
              <a:rPr lang="en-IN" dirty="0" smtClean="0"/>
              <a:t> </a:t>
            </a:r>
            <a:r>
              <a:rPr lang="en-IN" b="1" dirty="0" smtClean="0"/>
              <a:t>Analysis is only based on Close price and Volume</a:t>
            </a:r>
          </a:p>
        </p:txBody>
      </p:sp>
      <p:pic>
        <p:nvPicPr>
          <p:cNvPr id="1027" name="Picture 3"/>
          <p:cNvPicPr>
            <a:picLocks noChangeAspect="1" noChangeArrowheads="1"/>
          </p:cNvPicPr>
          <p:nvPr/>
        </p:nvPicPr>
        <p:blipFill>
          <a:blip r:embed="rId4"/>
          <a:srcRect/>
          <a:stretch>
            <a:fillRect/>
          </a:stretch>
        </p:blipFill>
        <p:spPr bwMode="auto">
          <a:xfrm>
            <a:off x="700088" y="1423989"/>
            <a:ext cx="2414587" cy="284606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628650" y="4338638"/>
            <a:ext cx="2343150" cy="12477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2981325" y="1428750"/>
            <a:ext cx="2643188" cy="13716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3024520" y="3334678"/>
            <a:ext cx="3664629" cy="385761"/>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6116844" y="1080037"/>
            <a:ext cx="2809875" cy="70485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a:stretch>
            <a:fillRect/>
          </a:stretch>
        </p:blipFill>
        <p:spPr bwMode="auto">
          <a:xfrm>
            <a:off x="6683760" y="1941863"/>
            <a:ext cx="2460240" cy="3128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g257f544679b_1_7"/>
          <p:cNvSpPr txBox="1"/>
          <p:nvPr/>
        </p:nvSpPr>
        <p:spPr>
          <a:xfrm>
            <a:off x="0" y="100250"/>
            <a:ext cx="9144000" cy="494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pic>
        <p:nvPicPr>
          <p:cNvPr id="233" name="Google Shape;233;g257f544679b_1_7"/>
          <p:cNvPicPr preferRelativeResize="0"/>
          <p:nvPr/>
        </p:nvPicPr>
        <p:blipFill rotWithShape="1">
          <a:blip r:embed="rId3">
            <a:alphaModFix/>
          </a:blip>
          <a:srcRect/>
          <a:stretch/>
        </p:blipFill>
        <p:spPr>
          <a:xfrm>
            <a:off x="7771754" y="100245"/>
            <a:ext cx="1187050" cy="411359"/>
          </a:xfrm>
          <a:prstGeom prst="rect">
            <a:avLst/>
          </a:prstGeom>
          <a:noFill/>
          <a:ln>
            <a:noFill/>
          </a:ln>
        </p:spPr>
      </p:pic>
      <p:sp>
        <p:nvSpPr>
          <p:cNvPr id="234" name="Google Shape;234;g257f544679b_1_7"/>
          <p:cNvSpPr txBox="1"/>
          <p:nvPr/>
        </p:nvSpPr>
        <p:spPr>
          <a:xfrm>
            <a:off x="267129" y="653494"/>
            <a:ext cx="2580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b="1" dirty="0" smtClean="0"/>
              <a:t>Visualization</a:t>
            </a:r>
            <a:endParaRPr sz="1400" b="1" i="0" u="none" strike="noStrike" cap="none">
              <a:solidFill>
                <a:srgbClr val="000000"/>
              </a:solidFill>
              <a:latin typeface="Arial"/>
              <a:ea typeface="Arial"/>
              <a:cs typeface="Arial"/>
              <a:sym typeface="Arial"/>
            </a:endParaRPr>
          </a:p>
        </p:txBody>
      </p:sp>
      <p:pic>
        <p:nvPicPr>
          <p:cNvPr id="19459" name="Picture 3"/>
          <p:cNvPicPr>
            <a:picLocks noChangeAspect="1" noChangeArrowheads="1"/>
          </p:cNvPicPr>
          <p:nvPr/>
        </p:nvPicPr>
        <p:blipFill>
          <a:blip r:embed="rId4"/>
          <a:srcRect/>
          <a:stretch>
            <a:fillRect/>
          </a:stretch>
        </p:blipFill>
        <p:spPr bwMode="auto">
          <a:xfrm>
            <a:off x="0" y="1013656"/>
            <a:ext cx="8797828" cy="2342139"/>
          </a:xfrm>
          <a:prstGeom prst="rect">
            <a:avLst/>
          </a:prstGeom>
          <a:noFill/>
          <a:ln w="9525">
            <a:noFill/>
            <a:miter lim="800000"/>
            <a:headEnd/>
            <a:tailEnd/>
          </a:ln>
          <a:effectLst/>
        </p:spPr>
      </p:pic>
      <p:pic>
        <p:nvPicPr>
          <p:cNvPr id="19462" name="Picture 6"/>
          <p:cNvPicPr>
            <a:picLocks noChangeAspect="1" noChangeArrowheads="1"/>
          </p:cNvPicPr>
          <p:nvPr/>
        </p:nvPicPr>
        <p:blipFill>
          <a:blip r:embed="rId5"/>
          <a:srcRect/>
          <a:stretch>
            <a:fillRect/>
          </a:stretch>
        </p:blipFill>
        <p:spPr bwMode="auto">
          <a:xfrm>
            <a:off x="189187" y="3783724"/>
            <a:ext cx="8581399" cy="2284522"/>
          </a:xfrm>
          <a:prstGeom prst="rect">
            <a:avLst/>
          </a:prstGeom>
          <a:noFill/>
          <a:ln w="9525">
            <a:noFill/>
            <a:miter lim="800000"/>
            <a:headEnd/>
            <a:tailEnd/>
          </a:ln>
          <a:effectLst/>
        </p:spPr>
      </p:pic>
      <p:sp>
        <p:nvSpPr>
          <p:cNvPr id="9" name="Google Shape;234;g257f544679b_1_7"/>
          <p:cNvSpPr txBox="1"/>
          <p:nvPr/>
        </p:nvSpPr>
        <p:spPr>
          <a:xfrm>
            <a:off x="498357" y="3486032"/>
            <a:ext cx="2580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b="1" dirty="0" smtClean="0"/>
              <a:t>Box Plots</a:t>
            </a:r>
            <a:endParaRPr sz="14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g257f544679b_1_7"/>
          <p:cNvSpPr txBox="1"/>
          <p:nvPr/>
        </p:nvSpPr>
        <p:spPr>
          <a:xfrm>
            <a:off x="0" y="100250"/>
            <a:ext cx="9144000" cy="494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pic>
        <p:nvPicPr>
          <p:cNvPr id="233" name="Google Shape;233;g257f544679b_1_7"/>
          <p:cNvPicPr preferRelativeResize="0"/>
          <p:nvPr/>
        </p:nvPicPr>
        <p:blipFill rotWithShape="1">
          <a:blip r:embed="rId3">
            <a:alphaModFix/>
          </a:blip>
          <a:srcRect/>
          <a:stretch/>
        </p:blipFill>
        <p:spPr>
          <a:xfrm>
            <a:off x="7771754" y="100245"/>
            <a:ext cx="1187050" cy="411359"/>
          </a:xfrm>
          <a:prstGeom prst="rect">
            <a:avLst/>
          </a:prstGeom>
          <a:noFill/>
          <a:ln>
            <a:noFill/>
          </a:ln>
        </p:spPr>
      </p:pic>
      <p:sp>
        <p:nvSpPr>
          <p:cNvPr id="234" name="Google Shape;234;g257f544679b_1_7"/>
          <p:cNvSpPr txBox="1"/>
          <p:nvPr/>
        </p:nvSpPr>
        <p:spPr>
          <a:xfrm>
            <a:off x="267129" y="653494"/>
            <a:ext cx="2580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b="1" dirty="0" smtClean="0"/>
              <a:t>Histogram</a:t>
            </a:r>
            <a:endParaRPr sz="1400" b="1" i="0" u="none" strike="noStrike" cap="none">
              <a:solidFill>
                <a:srgbClr val="000000"/>
              </a:solidFill>
              <a:latin typeface="Arial"/>
              <a:ea typeface="Arial"/>
              <a:cs typeface="Arial"/>
              <a:sym typeface="Arial"/>
            </a:endParaRPr>
          </a:p>
        </p:txBody>
      </p:sp>
      <p:sp>
        <p:nvSpPr>
          <p:cNvPr id="9" name="Google Shape;234;g257f544679b_1_7"/>
          <p:cNvSpPr txBox="1"/>
          <p:nvPr/>
        </p:nvSpPr>
        <p:spPr>
          <a:xfrm>
            <a:off x="498357" y="3486032"/>
            <a:ext cx="2580300" cy="307800"/>
          </a:xfrm>
          <a:prstGeom prst="rect">
            <a:avLst/>
          </a:prstGeom>
          <a:noFill/>
          <a:ln>
            <a:noFill/>
          </a:ln>
        </p:spPr>
        <p:txBody>
          <a:bodyPr spcFirstLastPara="1" wrap="square" lIns="91425" tIns="45700" rIns="91425" bIns="45700" anchor="t" anchorCtr="0">
            <a:spAutoFit/>
          </a:bodyPr>
          <a:lstStyle/>
          <a:p>
            <a:r>
              <a:rPr lang="en-IN" b="1" dirty="0" smtClean="0"/>
              <a:t>KDE-Plots</a:t>
            </a:r>
            <a:endParaRPr lang="en-IN" b="1" dirty="0"/>
          </a:p>
        </p:txBody>
      </p:sp>
      <p:pic>
        <p:nvPicPr>
          <p:cNvPr id="62466" name="Picture 2"/>
          <p:cNvPicPr>
            <a:picLocks noChangeAspect="1" noChangeArrowheads="1"/>
          </p:cNvPicPr>
          <p:nvPr/>
        </p:nvPicPr>
        <p:blipFill>
          <a:blip r:embed="rId4"/>
          <a:srcRect/>
          <a:stretch>
            <a:fillRect/>
          </a:stretch>
        </p:blipFill>
        <p:spPr bwMode="auto">
          <a:xfrm>
            <a:off x="375480" y="1056288"/>
            <a:ext cx="8295554" cy="2459421"/>
          </a:xfrm>
          <a:prstGeom prst="rect">
            <a:avLst/>
          </a:prstGeom>
          <a:noFill/>
          <a:ln w="9525">
            <a:noFill/>
            <a:miter lim="800000"/>
            <a:headEnd/>
            <a:tailEnd/>
          </a:ln>
          <a:effectLst/>
        </p:spPr>
      </p:pic>
      <p:sp>
        <p:nvSpPr>
          <p:cNvPr id="62468" name="AutoShape 4" descr="data:image/png;base64,iVBORw0KGgoAAAANSUhEUgAABm8AAAGzCAYAAADJ+4PDAAAAOXRFWHRTb2Z0d2FyZQBNYXRwbG90bGliIHZlcnNpb24zLjcuMSwgaHR0cHM6Ly9tYXRwbG90bGliLm9yZy/bCgiHAAAACXBIWXMAAA9hAAAPYQGoP6dpAAC0b0lEQVR4nOzdd3iUZfr28XOSkEYKpJBCDT3UUJSqokRBEUFdF5Bdigj+XFB5WRsuYhdFZQF1YXVXkRVEsWBDFEFApTep0jukk4QkkITJvH+MMxgJkDKZZ8r3cxxzzDBzz/NcCVl3Hs5c122yWCwWAQAAAAAAAAAAwCX4GF0AAAAAAAAAAAAALiC8AQAAAAAAAAAAcCGENwAAAAAAAAAAAC6E8AYAAAAAAAAAAMCFEN4AAAAAAAAAAAC4EMIbAAAAAAAAAAAAF0J4AwAAAAAAAAAA4EIIbwAAAAAAAAAAAFwI4Q0AAAAAAAAAAIALIbwBALiVRo0aacSIEUaXAQAAAAAu5/DhwzKZTJozZ47RpQAAqojwBgDgMg4cOKD77rtPjRs3VmBgoMLCwtSjRw/NmDFDZ8+eNbo8AAAAAHCo2267TcHBwTpz5swl1wwdOlT+/v7KzMx0YmUAAKMR3gAAXMLXX3+ttm3b6qOPPlL//v31+uuva8qUKWrQoIEeeeQRPfTQQ0aXCAAAAAAONXToUJ09e1afffZZma8XFBTo888/V9++fRUZGenk6gAARvIzugAAAA4dOqTBgwerYcOGWr58ueLi4uyvjR07Vvv379fXX39tYIUAAAAA4Hi33XabQkNDNX/+fA0bNuyi1z///HPl5+dr6NChBlQHADASnTcAAMNNnTpVeXl5+u9//1squLFp2rTpZTtvDh48qLvuuksREREKDg5W165dywx7Xn/9dbVu3VrBwcGqXbu2OnfurPnz55dac+LECd1zzz2KiYlRQECAWrdurXfeeafqXyQAAAAA/EFQUJDuuOMOLVu2TGlpaRe9Pn/+fIWGhuq2224r93XPH/Xq1Uu9evW66PkRI0aoUaNG9j/b9st59dVX9eabb6px48YKDg7WTTfdpGPHjslisei5555TvXr1FBQUpAEDBigrK+ui437zzTe65pprVLNmTYWGhqpfv37auXNnhb4vAADCGwCAC/jyyy/VuHFjde/evcLvTU1NVffu3fXtt9/qb3/7m1544QWdO3dOt912W6nRA2+//bYefPBBtWrVStOnT9czzzyjpKQkrVu3rtSxunbtqu+//17jxo3TjBkz1LRpU40aNUrTp093xJcKAAAAAKUMHTpU58+f10cffVTq+aysLH377be6/fbblZubW67rHkeYN2+e/vWvf+mBBx7Q3//+d61cuVJ//vOfNWnSJC1ZskSPPfaYxowZoy+//FIPP/xwqff+73//U79+/RQSEqKXX35ZTz75pHbt2qWePXvq8OHDDq0TADwdY9MAAIbKzc3ViRMnNGDAgEq9/6WXXlJqaqp+/PFH9ezZU5I0evRotWvXThMmTNCAAQPk4+Ojr7/+Wq1bt9bChQsveax//OMfMpvN2r59u32e9P/93/9pyJAhevrpp3XfffcpKCioUnUCAAAAQFluuOEGxcXFaf78+Ro3bpz9+YULF6q4uFhDhw4t93WPI5w4cUL79u1TeHi4JMlsNmvKlCk6e/asNm7cKD8/6z8npqena968eZo1a5YCAgKUl5enBx98UPfee6/eeust+/GGDx+uFi1a6MUXXyz1PADg8ui8AQAYKjc3V5IUGhpaqfcvXrxYV199tf0CRpJCQkI0ZswYHT58WLt27ZIk1apVS8ePH9eGDRvKPI7FYtEnn3yi/v37y2KxKCMjw37r06ePcnJytHnz5krVCAAAAACX4uvrq8GDB2vNmjWlulPmz5+vmJgY9e7du9zXPY5w11132YMbSerSpYsk6S9/+Ys9uLE9X1RUpBMnTkiSli5dquzsbA0ZMqTU9ZSvr6+6dOmiH374wWE1AoA3ILwBABgqLCxMknTmzJlKvf/IkSNq0aLFRc8nJibaX5ekxx57TCEhIbr66qvVrFkzjR07Vj///LN9fXp6urKzs/XWW28pOjq61G3kyJGSVOYMagAA4BirVq1S//79FR8fL5PJpEWLFlXr+cxms5588kklJCQoKChITZo00XPPPSeLxVKt5wWAsgwdOlSS7HtyHj9+XD/++KMGDx4sX1/fcl/3OEKDBg1K/dkW5NSvX7/M50+fPi1J2rdvnyRrJ9Efr6m+++47rqcAoIIYmwYAMFRYWJji4+O1Y8eOaj1PYmKi9uzZo6+++kpLlizRJ598on/961+aPHmynnnmGZWUlEiy/jbZ8OHDyzxGu3btqrVGAAC8WX5+vtq3b6977rlHd9xxR7Wf7+WXX9asWbP03nvvqXXr1tq4caNGjhyp8PBwPfjgg9V+fgD4vU6dOqlly5b64IMP9MQTT+iDDz6QxWKxhzpVYTKZygymzWZzmet9fX0r9Lzt2LZrqv/973+KjY29aN3vu3YAAFfGfzUBAIa79dZb9dZbb2nNmjXq1q1bhd7bsGFD7dmz56Lnf/31V/vrNjVr1tSgQYM0aNAgFRUV6Y477tALL7ygiRMnKjo6WqGhoTKbzUpOTq7aFwQAACrs5ptv1s0333zJ1wsLC/WPf/xDH3zwgbKzs9WmTRu9/PLL6tWrV6XOt3r1ag0YMED9+vWTJDVq1EgffPCB1q9fX6njAUBVDR06VE8++aS2bdum+fPnq1mzZrrqqqskVey6549q166tgwcPXvS8I7t1JKlJkyaSpDp16nBNBQAOwNg0AIDhHn30UdWsWVP33nuvUlNTL3r9wIEDmjFjRpnvveWWW7R+/XqtWbPG/lx+fr7eeustNWrUSK1atZIkZWZmlnqfv7+/WrVqJYvFouLiYvn6+urOO+/UJ598UmYXUHp6elW+RAAAUEXjxo3TmjVrtGDBAm3btk133XWX+vbtax/TU1Hdu3fXsmXLtHfvXknSL7/8op9++umyARIAVCdbl83kyZO1devWUl035b3uKUuTJk3066+/lrqm+eWXX0qNkXaEPn36KCwsTC+++KKKi4svep1rKgCoGDpvAACGa9KkiebPn69BgwYpMTFRw4YNU5s2bVRUVKTVq1dr4cKFGjFiRJnvffzxx/XBBx/o5ptv1oMPPqiIiAi99957OnTokD755BP5+Fh/T+Gmm25SbGysevTooZiYGO3evVtvvPGG+vXrp9DQUEnSSy+9pB9++EFdunTR6NGj1apVK2VlZWnz5s36/vvvlZWV5axvCQAA+J2jR4/q3Xff1dGjRxUfHy9Jevjhh7VkyRK9++67evHFFyt8zMcff1y5ublq2bKlfH19ZTab9cILLzhkRBEAVEZCQoK6d++uzz//XJJK/feovNc9Zbnnnns0bdo09enTR6NGjVJaWppmz56t1q1bKzc312H1h4WFadasWfrrX/+qjh07avDgwYqOjtbRo0f19ddfq0ePHnrjjTccdj4A8HSENwAAl3Dbbbdp27ZteuWVV/T5559r1qxZCggIULt27fTaa69p9OjRZb4vJiZGq1ev1mOPPabXX39d586dU7t27fTll1/ax6BI0n333ad58+Zp2rRpysvLU7169fTggw9q0qRJpY61fv16Pfvss/r000/1r3/9S5GRkWrdurVefvnlav8eAACAsm3fvl1ms1nNmzcv9XxhYaEiIyMlWUcH2TbuvpTHHntML730kiTpo48+0rx58zR//ny1bt1aW7du1fjx4xUfH3/J/e8AoLoNHTpUq1ev1tVXX62mTZvany/vdU9ZEhMTNXfuXE2ePFkTJkxQq1at9L///U/z58/XihUrHFr/3Xffrfj4eL300kt65ZVXVFhYqLp16+qaa67RyJEjHXouAPB0JktZO5YBAAAAAGAQk8mkzz77TAMHDpQkffjhhxo6dKh27tx50YbZISEhio2NVVFRUZl7OvxeZGSkoqOjJUn169fX448/rrFjx9pff/755/X+++/b95AAAAAAjELnDQAAAADApXXo0EFms1lpaWm65pprylzj7++vli1blvuYBQUFF40Z8vX1VUlJSZVqBQAAAByB8AYAAAAAYLi8vDzt37/f/udDhw5p69atioiIUPPmzTV06FANGzZMr732mjp06KD09HQtW7ZM7dq1u+LIoLL0799fL7zwgho0aKDWrVtry5YtmjZtmu655x5HflkAAABApTA2DQAAAABguBUrVuj666+/6Pnhw4drzpw5Ki4u1vPPP6+5c+fqxIkTioqKUteuXfXMM8+obdu2FT7fmTNn9OSTT+qzzz5TWlqa4uPjNWTIEE2ePFn+/v6O+JIAAACASiO8AQAAAAAAAAAAcCE+V14CAAAAAAAAAAAAZyG8AQAAAAAAAAAAcCF+RhfgyUpKSnTy5EmFhobKZDIZXQ4AAABQrSwWi86cOaP4+Hj5+PB7YrgyrpkAAADgbcp73UR4U41Onjyp+vXrG10GAAAA4FTHjh1TvXr1jC4DTnDixAk99thj+uabb1RQUKCmTZvq3XffVefOncv1fq6ZAAAA4K2udN1EeFONQkNDJVn/EsLCwgyuBgAAAKheubm5ql+/vv1zMDzb6dOn1aNHD11//fX65ptvFB0drX379ql27drlPgbXTAAAAPA25b1uIrypRra2/7CwMC5EAAAA4DUYf+UdXn75ZdWvX1/vvvuu/bmEhITLvqewsFCFhYX2P585c0YS10wAAADwPle6bmIQNQAAAACgwr744gt17txZd911l+rUqaMOHTro7bffvux7pkyZovDwcPuNkWkAAABA2QhvAAAAAAAVdvDgQc2aNUvNmjXTt99+q/vvv18PPvig3nvvvUu+Z+LEicrJybHfjh075sSKAQAAAPfB2DQAAAAAQIWVlJSoc+fOevHFFyVJHTp00I4dOzR79mwNHz68zPcEBAQoICDAmWUCAAAAbonOGwAAAABAhcXFxalVq1alnktMTNTRo0cNqggAAADwHIQ3AAAAAIAK69Gjh/bs2VPqub1796phw4YGVQQAAAB4DsIbAAAAAECF/b//9/+0du1avfjii9q/f7/mz5+vt956S2PHjjW6NAAAAMDtEd4AAAAAACrsqquu0meffaYPPvhAbdq00XPPPafp06dr6NChRpcGAAAAuD3Dw5s333xTjRo1UmBgoLp06aL169dfdv3ChQvVsmVLBQYGqm3btlq8eHGp1y0WiyZPnqy4uDgFBQUpOTlZ+/btK7XmhRdeUPfu3RUcHKxatWpddI5ffvlFQ4YMUf369RUUFKTExETNmDGjyl8rAAAAAHiSW2+9Vdu3b9e5c+e0e/dujR492uiSAAAAAI9gaHjz4YcfasKECXrqqae0efNmtW/fXn369FFaWlqZ61evXq0hQ4Zo1KhR2rJliwYOHKiBAwdqx44d9jVTp07VzJkzNXv2bK1bt041a9ZUnz59dO7cOfuaoqIi3XXXXbr//vvLPM+mTZtUp04dvf/++9q5c6f+8Y9/aOLEiXrjjTcc+w0AAAAAAAAAAAD4A5PFYrEYdfIuXbroqquusociJSUlql+/vh544AE9/vjjF60fNGiQ8vPz9dVXX9mf69q1q5KSkjR79mxZLBbFx8fr73//ux5++GFJUk5OjmJiYjRnzhwNHjy41PHmzJmj8ePHKzs7+4q1jh07Vrt379by5cvL/fXl5uYqPDxcOTk5CgsLK/f7AAAAAHfE519UFD8zAAAA8Dbl/QxsWOdNUVGRNm3apOTk5AvF+PgoOTlZa9asKfM9a9asKbVekvr06WNff+jQIaWkpJRaEx4eri5dulzymOWVk5OjiIiIy64pLCxUbm5uqRsAAAAAAAAAAEBFGBbeZGRkyGw2KyYmptTzMTExSklJKfM9KSkpl11vu6/IMctj9erV+vDDDzVmzJjLrpsyZYrCw8Ptt/r161f6nAAAAAAAAAAAwDsZuueNO9ixY4cGDBigp556SjfddNNl106cOFE5OTn227Fjx5xUJeBYGQUZmr1xtsZ+PVaHsw8bXQ4AAADg+Xbtkv7+dykz0+hKAAAA4AL8jDpxVFSUfH19lZqaWur51NRUxcbGlvme2NjYy6633aempiouLq7UmqSkpArXuGvXLvXu3VtjxozRpEmTrrg+ICBAAQEBFT4P4Cp+PvqzXvzpRX134DudLzkvSfp498f6fPDn6lqvq8HVAQAAAB7q3DlpwABp/34pNlZ65BGjKwIAAIDBDOu88ff3V6dOnbRs2TL7cyUlJVq2bJm6detW5nu6detWar0kLV261L4+ISFBsbGxpdbk5uZq3bp1lzzmpezcuVPXX3+9hg8frhdeeKFC7wXc0cHTB9Xn/T5avG+xzpecV8e4jmpTp43S8tPUa04vfbjjQ6NLBAAAADzTSy9ZgxtJOnzY0FIAAADgGgzrvJGkCRMmaPjw4ercubOuvvpqTZ8+Xfn5+Ro5cqQkadiwYapbt66mTJkiSXrooYd03XXX6bXXXlO/fv20YMECbdy4UW+99ZYkyWQyafz48Xr++efVrFkzJSQk6Mknn1R8fLwGDhxoP+/Ro0eVlZWlo0ePymw2a+vWrZKkpk2bKiQkRDt27NANN9ygPn36aMKECfb9cnx9fRUdHe28bxDgJCWWEo38fKTyi/PVvX53vXPbO2oR1UJ5RXm6+5O79eXeLzX4k8EqKC7QyA4jjS4XAAAA8Bz79km/XfNKkhi/DQAAABkc3gwaNEjp6emaPHmyUlJSlJSUpCVLligmJkaSNWTx8bnQHNS9e3fNnz9fkyZN0hNPPKFmzZpp0aJFatOmjX3No48+qvz8fI0ZM0bZ2dnq2bOnlixZosDAQPuayZMn67333rP/uUOHDpKkH374Qb169dLHH3+s9PR0vf/++3r//fft6xo2bKjD/BYUPNDMdTO16sgq1axRU/+7/X9qXLuxJCnEP0SfDfpM45eM1xsb3tDjyx7X4DaDFVQjyOCKAQAAAA9gsUhjx0pFRVJ0tJSeTngDAAAASZLJYrFYjC7CU+Xm5io8PFw5OTkKCwszuhygTHsy9ijp30k6d/6cZvebrfs633fRmmJzsZq/0VyHsw9rZt+ZeqDLAwZUCgAAXB2ff1FRXv8zs2CBNGSIFBBgfXz77VJkpJSRYXRlAAAAqCbl/Qxs2J43AIxXYinRiM9H6Nz5c7qpyU0a02lMmetq+NbQ4z0elyRNXT1VhecLnVkmAAAA4Jleftl6/8QTUq9e1seZmVJBgWElAQAAwDUQ3gBe7PuD32vt8bUK8Q/Rf/r/RyaT6ZJrRySNUHxovI7nHtfcX+Y6sUoAAADAQx0/br2//XYpPFwKCSn9PAAAALwW4Q3gxWZvnC1JGpk0UvXD6192bYBfgB7t/qgk6aWfX9L5kvPVXh8AAADgsUpKpKws6+PISMlkkur/9pmcfW8AAAC8HuEN4KVO5J7QF3u+kCTd1+nifW7KMrrTaEUHR+vg6YNasGNBdZYHAAAAeLbcXGuAI0kREdZ7whsAAAD8hvAG8FL/3fJfmS1mXdPgGrWu07pc7wmuEay/d/u7JOmV1a9UZ3kAAACAZ7N13QQHS4GB1seENwAAAPgN4Q3ghc6XnNfbm9+WJP1f5/+r0HvHdBojPx8/bUvdpv1Z+6ujPAAAAMDzZWZa721dN5JUr571nvAGAADA6xHeAF7om33f6HjucUUFR+nOxDsr9N7aQbXVq1EvSdLnv35eDdUBAAAAXsDWefP78IbOGwAAAPyG8AbwQrM3zZYkjWg/QgF+ARV+/4AWAyRJi/YscmRZAAAAgPewhTeRkReeI7wBAADAbwhvAC9zOPuwvtn3jSTrCLTKuK3FbZKk1cdWKz0/3WG1AQAAAF6jrLFphDcAAAD4DeEN4GUW7lwoiyy6vtH1ahbZrFLHaBDeQB3jOqrEUqKv9n7l4AoBAAAAL3C5sWm5udYbAAAAvBbhDeBlvtj7hSRVeK+bP2J0GgAAAFAFts6b349NCwmRatWyPqb7BgAAwKsR3gBeJD0/XauPrZYk9W/Rv0rHsoU3Sw8sVUFxQZVrAwAAALxKWZ03EqPTAAAAIInwBvAqX+39SiWWEnWI7aAG4Q2qdKx2Me3UqFYjnT1/Vt8d+M5BFQIAAABewhbe/L7zRiK8AQAAgCTCG8Cr2Eam2bpmqsJkMtmP8/mez6t8PAAAAMCr2Mam0XkDAACAMhDeAF7ibPGFDpnbWtzmkGPawpsv93wpc4nZIccEAAAAvAJj0wAAAHAZhDeAl/j+4PcqKC5Qg/AGSopNcsgxr2l4jcIDwpV5NlO/pP7ikGMCAAAAXoGxaQAAALgMwhvAS3yxxzoy7bbmt8lkMjnkmH4+fupWv5sk6eejPzvkmAAAAIDHKymRTp+2PqbzBgAAAGUgvAG8QImlRF/u/VKS40am2fSs31OS9NOxnxx6XAAAAMBj5eRYAxzp0uHN8eOSxeLcugAAAOAyCG8AL7D+xHql5qcqLCBM1zW6zqHH7tngt/Dm6E+ycHEJAAAAXFlmpvW+Zk0pIKD0a/XqWe8LCi505wAAAMDrEN4AXuDLPdaum5ub3ix/X3+HHvuqulephk8NnTxzUoezDzv02AAAAIBHsu1388euG0kKDJSio62PGZ0GAADgtQhvAC/w/aHvJVnDG0cLrhGsTvGdJFm7bwAAAABcgS28iYws+3X2vQEAAPB6hDeAh8s+l62NJzdKkno37l0t57Dve0N4AwAAAFyZbWxaWZ03EuENAAAACG8AT7fy8EqVWErUPLK56oXVq5Zz2Pe9OUZ4AwAAAFzR5camSYQ3AAAAILwBPN2yQ8skSb0TqqfrRpK61+8uSdqVvktZZ7Oq7TwAAACAR2BsGgAAAK6A8AbwcM4Ib6JrRqtFZAtJ0upjq6vtPAAAAIBHuNLYtJgY6316unPqAQAAgMshvAE82Kkzp7QrfZdMMun6hOur9Vz20WnsewMAAABc3pU6b2yhThZd7QAAAN6K8AbwYLaum45xHRURdInf6nMQwhsAAACgnK7UeUN4AwAA4PUIbwAP5oyRaTa28GbDyQ06d/5ctZ8PAAAAcFu2UIbwBgAAAJdAeAN4KIvFomUHfwtvGld/eNOkdhPF1IxRkblIG09urPbzAQAAAG6rvGPTsrMls9kpJQEAAMC1EN4AHmp/1n4dyz0mf19/e1dMdTKZTOpar6skEd4AAAAAl3OlsWm1a1vvLRYpJ8c5NQEAAMClEN4AHso2Mq1bvW4KrhHslHN2iO0gSdqSssUp5wMAAADcjtls7aiRLh3e+PtLISHWx4xOAwAA8EqEN4CHcuZ+NzYd4zpKkjaf2uy0cwIAAABuJTvb2lEjXTq8+f1rhDcAAABeifAG8EAWi0UrD6+UJF2fcL3TzmsLb3an79bZ4rNOOy8AAADgNmxhTEiItcPmUghvAAAAvBrhDeCB9mTuUXpBugL9AnVV/FVOO298aLyig6Nltpi1PW27084LAAAAuA1bGBMZefl1hDcAAABejfAG8ECrjqySJHWt11UBfgFOO6/JZGJ0GgAAAHA5mZnW+8uNTPv964Q3AAAAXonwBvBAtvDm2gbXOv3ctvBmy6ktTj83AAAA4PJsYQzhDQAAAC6D8AbwMBaLRSuPWPe7ubah88ObDrEdJEmbU+i8AQAA8HRPP/20TCZTqVvLli2NLsu1MTYNAAAA5eBndAEAHOtIzhEdzz0uPx8/da3X1ennt3XebEvdpmJzsWr41nB6DQAAAHCe1q1b6/vvv7f/2c+Py8zLKu/YNFu4Q3gDAADglfhUDXgY28i0zvGdVdO/ptPPn1A7QWEBYcotzNXujN1qF9PO6TUAAADAefz8/BQbG2t0Ge6DzhsAAACUA2PTAA9jC2+ua3idIef3MflcGJ12itFpAAAAnm7fvn2Kj49X48aNNXToUB09evSSawsLC5Wbm1vq5nXK23lDeAMAAODVCG8AD2MLb4zY78bGNjqN8AYAAMCzdenSRXPmzNGSJUs0a9YsHTp0SNdcc43OnDlT5vopU6YoPDzcfqtfv76TK3YBtjCG8AYAAACXQXgDeJBTZ05pX9Y+mWRSj/o9DKvD1nmzJWWLYTUAAACg+t18882666671K5dO/Xp00eLFy9Wdna2PvroozLXT5w4UTk5OfbbsWPHnFyxC2BsGgAAAMqBPW8AD/Lj0R8lSUmxSQoPDDesDlvnzdaUrSqxlMjHRE4MAADgDWrVqqXmzZtr//79Zb4eEBCggIAAJ1flYiozNs1ikUym6q0LAAAALoV/UQU8iCuMTJOkFlEtFOQXpLyiPO3PKvvCHQAAAJ4nLy9PBw4cUFxcnNGluK7yjk2rXdt6bzZLlxhDBwAAAM9FeAN4EFcJb/x8/NQupp0k9r0BAADwZA8//LBWrlypw4cPa/Xq1br99tvl6+urIUOGGF2aazKbpexs6+MrjU0LCrLeJEanAQAAeCHDw5s333xTjRo1UmBgoLp06aL169dfdv3ChQvVsmVLBQYGqm3btlq8eHGp1y0WiyZPnqy4uDgFBQUpOTlZ+/btK7XmhRdeUPfu3RUcHKxatWqVeZ6jR4+qX79+Cg4OVp06dfTII4/o/PnzVfpageqUdTZL29O2S5KuaXCNwdX8bt+bU+x7AwAA4KmOHz+uIUOGqEWLFvrzn/+syMhIrV27VtHR0UaX5ppswY10obPmctj3BgAAwGsZGt58+OGHmjBhgp566ilt3rxZ7du3V58+fZSWllbm+tWrV2vIkCEaNWqUtmzZooEDB2rgwIHasWOHfc3UqVM1c+ZMzZ49W+vWrVPNmjXVp08fnTt3zr6mqKhId911l+6///4yz2M2m9WvXz8VFRVp9erVeu+99zRnzhxNnjzZsd8AwIF+OvqTJCkxKlHRNY2/WLZ13uxM32lwJQAAAKguCxYs0MmTJ1VYWKjjx49rwYIFatKkidFlua68POt9QIBUo8aV1xPeAAAAeC1Dw5tp06Zp9OjRGjlypFq1aqXZs2crODhY77zzTpnrZ8yYob59++qRRx5RYmKinnvuOXXs2FFvvPGGJGvXzfTp0zVp0iQNGDBA7dq109y5c3Xy5EktWrTIfpxnnnlG/+///T+1bdu2zPN899132rVrl95//30lJSXp5ptv1nPPPac333xTRUVFDv8+AI7gKiPTbNrUaSNJ2pG24worAQAAAC+Rn2+9r1mzfOsJbwAAALyWYeFNUVGRNm3apOTk5AvF+PgoOTlZa9asKfM9a9asKbVekvr06WNff+jQIaWkpJRaEx4eri5dulzymJc6T9u2bRUTE1PqPLm5udq589JdBIWFhcrNzS11A5xl5ZGVklwnvGldp7Uk6UjOEZ0pZINVAAAAgPAGAAAA5WVYeJORkSGz2VwqIJGkmJgYpaSklPmelJSUy6633VfkmBU5z+/PUZYpU6YoPDzcfqtfv365zwlUxZnCM9p8arMk19jvRpIigiIUFxInSdqVvsvgagAAAAAXYBubFhJSvvWENwAAAF7L0LFpnmbixInKycmx344dO2Z0SfASq4+tVomlRAm1ElQ/3HVCQ0anAQAAAL9D5w0AAADKybDwJioqSr6+vkpNTS31fGpqqmJjY8t8T2xs7GXX2+4rcsyKnOf35yhLQECAwsLCSt0AZ3C1/W5sWkdbR6cR3gAAAAAivAEAAEC5GRbe+Pv7q1OnTlq2bJn9uZKSEi1btkzdunUr8z3dunUrtV6Sli5dal+fkJCg2NjYUmtyc3O1bt26Sx7zUufZvn270tLSSp0nLCxMrVq1KvdxAGdZddQ1wxtb583O9EvvFQUAAAB4DcamAQAAoJz8jDz5hAkTNHz4cHXu3FlXX321pk+frvz8fI0cOVKSNGzYMNWtW1dTpkyRJD300EO67rrr9Nprr6lfv35asGCBNm7cqLfeekuSZDKZNH78eD3//PNq1qyZEhIS9OSTTyo+Pl4DBw60n/fo0aPKysrS0aNHZTabtXXrVklS06ZNFRISoptuukmtWrXSX//6V02dOlUpKSmaNGmSxo4dq4CAAKd+j4ArOVt8VutPrJfkuuENnTcAAACA6LwBAABAuRka3gwaNEjp6emaPHmyUlJSlJSUpCVLligmJkaSNWTx8bnQHNS9e3fNnz9fkyZN0hNPPKFmzZpp0aJFatOmjX3No48+qvz8fI0ZM0bZ2dnq2bOnlixZosDAQPuayZMn67333rP/uUOHDpKkH374Qb169ZKvr6+++uor3X///erWrZtq1qyp4cOH69lnn63ubwlQYetPrFeRuUhxIXFqUruJ0eWU0ira2ql2Ku+Uss5mKSIowuCKAAAAAAMR3gAAAKCcTBaLxWJ0EZ4qNzdX4eHhysnJYf8bVJvnVj6nySsma3Cbwfrgzg+MLucijaY30pGcI1o1YpWuaXiN0eUAAIBqxOdfVJTX/cz84x/Siy9KDzwgzZx55fVbt0odOkhxcdLJk9VeHgAAAKpfeT8DG7bnDQDHsO9308C1RqbZMDoNAAAA+E1lO28yMyV+7xIAAMCrEN4AbqzYXKzVx1ZLcr39bmwIbwAAAIDf2MKbkJDyrbeFN0VFUkFB9dQEAAAAl0R4A7ixTac2qaC4QBFBEUqMTjS6nDK1jm4tSdqRTngDAAAAL5eXZ70vb+dNzZpSjRrWx+x7AwAA4FUIbwA3tvzQcklSr0a95GNyzf852zpvdqbtFFtsAQAAwKtVdGyayXSh+4bwBgAAwKu45r/2AiiXHw7/IEm6odENBldyaS2jWsrH5KPMs5lKzU81uhwAAADAOLbOm/KOTZMIbwAAALwU4Q3gpgrPF+qnoz9Jkq5PuN7gai4tqEaQmkY0lcS+NwAAAPByFe28kQhvAAAAvBThDeCm1p1Yp3PnzymmZowSo1xzvxsb2743O9N2GlwJAAAAYCDCGwAAAJQT4Q3gpmz73VyfcL1MJpPB1Vyebd8bOm8AAADg1RibBgAAgHIivAHclDvsd2Nj77xJp/MGAAAAXozOGwAAAJQT4Q3ghgqKC7Tm2BpJrr3fjU1itHWs268Zv8pisRhcDQAAAGAQwhsAAACUE+EN4IZWH1ut4pJi1Q+rrya1mxhdzhU1j2wuk0w6fe600vLTjC4HAAAAcD6zWTp71vqYsWkAAAC4AsIbwA250343khToF6iE2gmSrN03AAAAgNcpKLjwmM4bAAAAXAHhDeCG3Gm/G5uWUS0lSbszdhtcCQAAAGAA28g0k0kKCir/+whvAAAAvBLhDeBmcgtzteHEBknusd+NTWLUhX1vAAAAAK+Tl2e9r1nTGuCUly28ycx0fE0AAABwWYQ3gJv58ciPMlvMalK7iRqENzC6nHKj8wYAAABezdZ5U5GRaZJUu7b1/vRpx9YDAAAAl0Z4A7iZbw98K0nqndDb4Eoqhs4bAAAAeDVbeBMSUrH32TpvCgqkoiLH1gQAAACXRXgDuBGLxaKv930tSbql2S0GV1Mxts6bozlHlV+Ub3A1AAAAgJP9fmxaRYSHXxizRvcNAACA1yC8AdzInsw9Onj6oPx9/dW7sXt13kQGRyo6OFqS9esAAAAAvEplx6b5+Ei1alkfZ2U5tCQAAAC4LsIbwI0s3rdYknRdw+sU4l/BcQsuwNZ9w+g0AAAAeB1b501Fx6ZJ7HsDAADghQhvgD+wWCzanb5br/z8iv614V8uNeLLNjKtX7N+BldSObZ9b3an7za4EgAAAMDJKtt5I10Ib+i8AQAA8Bp+RhcAuIpic7Gm/DRF87bP097Mvfbnn1n5jJ7o+YTu63yfAv0CDasvtzBXPx75UZL77XdjY++8yaTzBgAAAF6mKuFNRIT1ns4bAAAAr0HnDfCbx75/TE+teEp7M/fK39dfNze9WY1rN1ZafprGfzteLd9oWSrUcbbvD36v4pJiNYtopmaRzQyroyoSo+m8AQAAgJdibBoAAAAqgPAGkPThjg/1z7X/lCS9cfMbyngkQ4uHLtavY3/Vv2/9t+qG1tWRnCO6ed7NSs9PN6RG23437tp1I13ovNmXtU/nS84bXA0AAADgRI7ovGFsGgAAgNcgvIHX25W+S6O+GCVJerzH4xp79ViFBoRKkmr41tCYTmO0+b7NSqiVoIOnD+q2BbfpbPFZp9ZosVjs4Y277ncjSQ3CGyjIL0hF5iIdOn3I6HIAAAAA57GFN3TeAAAAoBwIb+DVcgtzdceHdyi/OF+9E3rruRueK3NdnZp19M3Qb1Q7sLbWHl+rv372V5VYSpxW55aULTqVd0o1a9TUtQ2vddp5Hc3H5KMWUS0kSb9msO8NAAAAvIhtbFplOm9s4Q2dNwAAAF6D8AZeberPU7Unc4/qhdXTB3d+ID8fv0uubRHVQp8P/lz+vv76ZPcnmvLjFKfV+fXeryVJyY2TFeAX4LTzVgfb6LTdGex7AwAAAC/iiLFpdN4AAAB4DcIbeK2zxWc1e+NsSdL0PtMVXTP6iu+5puE1euvWtyRJz656VrvSd1VrjZJ1ZNqHOz+UJN3a/NZqP191S4xKlETnDQAAALwMY9MAAABQAYQ38Fof7PhAmWcz1TC8oQa2HFju9w1rP0y3Nr9VReYijfpilMwl5uorUtK21G3amb5T/r7+ujPxzmo9lzPYOm8IbwAAAOBVqjI2zdZ5w9g0AAAAr0F4A69ksVg0Y90MSdK4q8fJ18e33O81mUya1W+WwgLCtPb4Wr2+/vXqKlOS9P629yVZu25qB9Wu1nM5g63zZnfGblksFoOrAQAAAJykKmPT6LwBAADwOoQ38EqrjqzSttRtCq4RrFEdRlX4/fXC6umVG1+RJP1j+T908PRBR5coSTKXmDV/x3xJ0l/b/bVazuFsTSOayiSTss9lK70g3ehyAAAAAOewdd5UZWxaVpbEL0ABAAB4BcIbeCVb182wdsMq3c1yb8d71atRLxUUF+j/vvq/auki+eHwDzp55qRqB9bWzU1vdvjxjRBUI0gNazWUJO3J2GNwNQAAAICTVKXzxjY2rbhYKihwXE0AAABwWYQ38DqHsw/r8z2fS5Ie7PJgpY/jY/LR2/3fVoBvgJYeXKqPd33sqBLtbCPT/tz6zwrwC3D48Y3SIrKFJGlPJuENAAAAvERVwpuaNSU/P+tjRqcBAAB4BcIbeJ1/bfiXSiwluqnJTUqMTqzSsZpGNNVjPR6TJP2/b/+fzhSecUSJkqSC4gJ9svsTSdJf2v3FYcd1Bfbwhs4bAAAAeAOLpWpj00ymC903WVmOqwsAAAAui/AGXsVisWjhroWSpPs63eeQYz7e83El1ErQiTMn9Nyq5xxyTEn6Ys8XyivKU6NajdSjfg+HHdcVtIii8wYAAABepKhIMputjyvTeSNd2PeGzhsAAACvQHgDr7IrfZcOZx9WgG+A+jTp45BjBtUI0us3vy5J+ufaf2pn2k6HHPe9X96TJP2l7V9kMpkcckxXwdg0AAAAeBXbyDSp6uENnTcAAABegfAGXuXLvV9Kkno37q2a/pW8aCpDv+b9NKDFAJ0vOa+/Lf6bSiwlVTrellNbtGT/Eplk0rD2wxxUpeuwdd4cPH1QxeZig6sBAAAAqpltZJq/v1SjRuWOYRubRucNAACAVyC8gVexhTf9m/d3+LFn9J2h4BrBWnVklWZvnF2lYz298mlJ0pC2Q9QsspkDqnMtdUPrqmaNmjpfcl4HTx80uhwAAACgetk6byrbdSMxNg0AAMDLEN7Aa6Tnp2vNsTWSpH7N+jn8+A1rNdRLvV+SJD269FEdOn2oUsfZdHKTvtjzhXxMPpp87WRHlugyTCaTmkc2l8ToNAAAAHgBW3gTElL5Y9g6bxibBgAA4BUIb+A1vtn/jSyyKCk2SfXD61fLOcZePVbXNbxO+cX5uueLeyo1Ps3WdXN327vt48U8ke1r25NBeAMAAOAJXnrpJZlMJo0fP97oUlyPbWwanTcAAAAoJ8IbeI3qHJlm42Py0X9v+6+CawRrxeEVmrVhVoXev+HEBn219yv5mHz05LVPVlOVrqFF5G/hDZ03AAAAbm/Dhg3697//rXbt2hldimtyxNg0Om8AAAC8CuENvEKRuUjf7v9WUvWGN5LUJKLJhfFp3z+qzac2l+t9FovF3nXzl3Z/sY8V81SENwAAAJ4hLy9PQ4cO1dtvv63atu4QlOaIsWl03gAAAHgVwht4hVVHVulM0RnFhsSqU3ynaj/f2KvH6sbGN6qguEB93++rfZn7rvieaWumafG+xfI1+Xp8143E2DQAAABPMXbsWPXr10/JyclXXFtYWKjc3NxSN6/gyLFpdN4AAAB4BcIbeIUv91hHpvVr1k8+pur/sfcx+ejjP3+sDrEdlF6Qrpvev0mnzpy65PoFOxbo4aUPS5JeTn5ZTSOaVnuNRrN1FqUXpOv0WX57EAAAwB0tWLBAmzdv1pQpU8q1fsqUKQoPD7ff6tevnr0oXY4jx6bReQMAAOAVCG/gFRbvXyyp+kem/V5YQJi+GfqNmtRuosPZh9V3Xl/tTt990boVh1do+KLhkqQHr35QE7pNcFqNRgrxD1Hd0LqSGJ0GAADgjo4dO6aHHnpI8+bNU2BgYLneM3HiROXk5Nhvx44dq+YqXYSt84axaQAAACgnwht4vJNnTmp/1n75mHx0fcL1Tj13TEiMvvvrd4oNidW21G1q/a/WumvhXfrp6E+at22e/vrZX3Xr/FtVZC7SnYl3alqfaTKZTE6t0UiMTgMAAHBfmzZtUlpamjp27Cg/Pz/5+flp5cqVmjlzpvz8/GQ2my96T0BAgMLCwkrdvIKjO29KSqpeEwAAAFya4eHNm2++qUaNGikwMFBdunTR+vXrL7t+4cKFatmypQIDA9W2bVstXry41OsWi0WTJ09WXFycgoKClJycrH37Su83kpWVpaFDhyosLEy1atXSqFGjlGf7TajffPvtt+ratatCQ0MVHR2tO++8U4cPH3bI1wzn+vnoz5Kk9jHtFRbg/IvDxrUba+WIlRrYcqAssujjXR/rmnev0V8++4ve3/a+8ovz1atRL/3v9v/J18fX6fUZqUXkb+ENnTcAAABup3fv3tq+fbu2bt1qv3Xu3FlDhw7V1q1b5evrXZ9tL8sW3jii88ZikbxlryAAAAAvZmh48+GHH2rChAl66qmntHnzZrVv3159+vRRWlpametXr16tIUOGaNSoUdqyZYsGDhyogQMHaseOHfY1U6dO1cyZMzV79mytW7dONWvWVJ8+fXTu3Dn7mqFDh2rnzp1aunSpvvrqK61atUpjxoyxv37o0CENGDBAN9xwg7Zu3apvv/1WGRkZuuOOO6rvm4Fq89PRnyRJPRv0NKyG5pHN9dmgz7Tt/7ZpSJshCvQLVFJskh7v8bhWDF+h7//6vYJqBBlWn1EIbwAAANxXaGio2rRpU+pWs2ZNRUZGqk2bNkaX51psvyxYlc6bgAAp6LdrhqysqtcEAAAAl+Zn5MmnTZum0aNHa+TIkZKk2bNn6+uvv9Y777yjxx9//KL1M2bMUN++ffXII49Ikp577jktXbpUb7zxhmbPni2LxaLp06dr0qRJGjBggCRp7ty5iomJ0aJFizR48GDt3r1bS5Ys0YYNG9S5c2dJ0uuvv65bbrlFr776quLj47Vp0yaZzWY9//zz8vGx5lsPP/ywBgwYoOLiYtWoUcMZ3x44yE/HjA9vbNrGtNX8O+cbXYbLYGwaAAAAvIIjxqZJ1tFpJ06w7w0AAIAXMKzzpqioSJs2bVJycvKFYnx8lJycrDVr1pT5njVr1pRaL0l9+vSxrz906JBSUlJKrQkPD1eXLl3sa9asWaNatWrZgxtJSk5Olo+Pj9atWydJ6tSpk3x8fPTuu+/KbDYrJydH//vf/5ScnHzZ4KawsFC5ubmlbjDWmcIz2pqyVZLUo34PY4vBRWydN/uz9stccvFMdAAAALiXFStWaPr06UaX4XocMTZNujA6jfAGAADA4xkW3mRkZMhsNismJqbU8zExMUpJSSnzPSkpKZddb7u/0po6deqUet3Pz08RERH2NQkJCfruu+/0xBNPKCAgQLVq1dLx48f10UcfXfZrmjJlisLDw+23+vXrX3Y9qt/a42tVYilRQq0E1Q2ra3Q5+IMG4Q0U4BugQnOhjuQcMbocAAAAoHo4YmyaZO28kRibBgAA4AUM3fPGVaWkpGj06NEaPny4NmzYoJUrV8rf319/+tOfZLFYLvm+iRMnKicnx347duyYE6tGWVxhvxtcmq+Pr5pGNJUk7c3ca3A1AAAAQDVx1Ng0Om8AAAC8hmHhTVRUlHx9fZWamlrq+dTUVMXGxpb5ntjY2Muut91faU1aWlqp18+fP6+srCz7mjfffFPh4eGaOnWqOnTooGuvvVbvv/++li1bZh+tVpaAgACFhYWVusFYrrTfDcrGvjcAAADweI4em0bnDQAAgMczLLzx9/dXp06dtGzZMvtzJSUlWrZsmbp161bme7p161ZqvSQtXbrUvj4hIUGxsbGl1uTm5mrdunX2Nd26dVN2drY2bdpkX7N8+XKVlJSoS5cukqSCggL5+JT+1vj6+tprhHsoNhdr7fG1kghvXJlt35s9mYQ3AAAA8FCOHptG5w0AAIDHM3Rs2oQJE/T222/rvffe0+7du3X//fcrPz9fI0eOlCQNGzZMEydOtK9/6KGHtGTJEr322mv69ddf9fTTT2vjxo0aN26cJMlkMmn8+PF6/vnn9cUXX2j79u0aNmyY4uPjNXDgQElSYmKi+vbtq9GjR2v9+vX6+eefNW7cOA0ePFjx8fGSpH79+mnDhg169tlntW/fPm3evFkjR45Uw4YN1aFDB+d+k1BpW1O2qqC4QLUDa6tlVEujy8ElEN4AAADA4zE2DQAAABXkZ+TJBw0apPT0dE2ePFkpKSlKSkrSkiVLFBMTI0k6evRoqQ6Y7t27a/78+Zo0aZKeeOIJNWvWTIsWLVKbNm3sax599FHl5+drzJgxys7OVs+ePbVkyRIFBgba18ybN0/jxo1T79695ePjozvvvFMzZ860v37DDTdo/vz5mjp1qqZOnarg4GB169ZNS5YsUVBQkBO+M3AE2343PRr0kI+J7Z1cFWPTAAAA4PEcNTbN1nnD2DQAAACPZ7JYLBaji/BUubm5Cg8PV05ODvvfGODOj+7Up7s/1Uu9X9JjPR8zuhxcwumzpxUx1XoRembiGYX4V/GCFgAAGIbPv6gor/iZKSmRfhvDrdRUqU6dyh/rgw+ku++Wrr9eWr7cMfUBAADAqcr7GZh2BHgki8Vi77xhvxvXVjuotqKDoyVJezP3GlwNAAAA4GAFBRceV7XzxjY2jc4bAAAAj0d4A490KPuQ0vLT5O/rr07xnYwuB1fA6DQAAAB4rLw8673JJFV1DLdtbBp73gAAAHg8wht4pE0nN0mS2se0V6Bf4BVWw2gtIn8LbzIJbwAAAOBhbPvdBAdbA5yqsHXeEN4AAAB4PMIbeKRNp6zhTce4jgZXgvIgvAEAAIDHsoU3VR2ZJl3ovDlzRiourvrxAAAA4LIIb+CRbOFNpzhGprkDxqYBAADAY9nGptWsWfVj1ap14THdNwAAAB6N8AYex2KxaPOpzZLovHEXts6bvZl7ZbFYDK4GAAAAcCBb540jwhtf3wsBTlZW1Y8HAAAAl0V4A49zJOeIss5mqYZPDbWp08boclAOjWs3lp+Pn/KL83XizAmjywEAAAAcx5HhjSRFRVnv09MdczwAAAC4JMIbeBxb102bOm0U4BdgcDUojxq+NdS4dmNJjE4DAACAh3F0eBMdbb3PyHDM8QAAAOCSCG/gcTadZL8bd2QbnbYnk/AGAAAAHqSgwHrv6M4bwhsAAACPRngDj7PplDW8Yb8b92IPb+i8AQAAgCexdd4EBzvmeIxNAwAA8AqEN/AoFovFPjatUzydN+6kRRSdNwAAAPBAjE0DAABAJRDewKMczz2u9IJ0+Zp81bZOW6PLQQUwNg0AAAAeydHhDWPTAAAAvALhDTyKreumdZ3WCqoRZHA1qAhb582R7CM6W3zW4GoAAAAAB6muPW8YmwYAAODRCG/gUdjvxn1FB0erVmAtWWTR/qz9RpcDAAAAOEZ17XlD5w0AAIBHI7yBR7GFN53i2O/G3ZhMJkanAQAAwPOw5w0AAAAqgfAGHsU2No3wxj3ZRqftySC8AQAAgIdgzxsAAABUAuENPMbJMyeVkpciH5OP2se2N7ocVAKdNwAAAPA41bXnTV6edO6cY44JAAAAl0N4A49h67pJjEpUcA0HzZOGUxHeAAAAwOM4es+b8HDJz8/6mO4bAAAAj0V4A4+xLXWbJNF148Z+PzbNYrEYXA0AAADgAI4em2YyMToNAADAC1QqvDl48KCj6wCqzBbetKvTzuBKUFlNI5rKJJNyCnOUlp9mdDkAAAAei2s6J3L02DTpQniTnu64YwIAAMClVCq8adq0qa6//nq9//77OseMXbiI7WnbJUltY9oaXAkqK9AvUI1qNZIk7c3ca2wxAAAAHoxrOidy9Ng0SYqOtt7TeQMAAOCxKhXebN68We3atdOECRMUGxur++67T+vXr3d0bUC5FZ4v1J4M6z4pbesQ3rgz++g09r0BAACoNlzTOZGjx6ZJjE0DAADwApUKb5KSkjRjxgydPHlS77zzjk6dOqWePXuqTZs2mjZtmtJp3YaT/Zrxq8wWs8IDwlUvrJ7R5aAKWkRe2PcGAAAA1YNrOiexWAhvAAAAUCmVCm9s/Pz8dMcdd2jhwoV6+eWXtX//fj388MOqX7++hg0bplOnTjmqTuCyfj8yzWQyGVwNqsIe3tB5AwAAUO24pqtmxcWS2Wx9zJ43AAAAqIAqhTcbN27U3/72N8XFxWnatGl6+OGHdeDAAS1dulQnT57UgAEDHFUncFnbUrdJktrVaWdwJagqxqYBAAA4D9d01czWdSOx5w0AAAAqxK8yb5o2bZreffdd7dmzR7fccovmzp2rW265RT4+1iwoISFBc+bMUaNGjRxZK3BJv++8gXuzdd4cPH1QxeZi1fCtYXBFAAAAnodrOiexhTd+fpK/v+OOy9g0AAAAj1ep8GbWrFm65557NGLECMXFxZW5pk6dOvrvf/9bpeKA8tqe+lt4U4fwxt3Fh8YrxD9EeUV5Onj6oL0TBwAAAI7DNZ2TFBRY7x05Mk1ibBoAAIAXqFR4s3TpUjVo0MD+W1k2FotFx44dU4MGDeTv76/hw4c7pEjgck6fPa0TZ05IktrUaWNwNagqk8mk5pHNtfnUZu3J3EN4AwAAUA24pnMSW+eNI0emSYxNAwAA8AKV2vOmSZMmyijjQ2JWVpYSEhKqXBRQEbaRaQ3CGyg8MNzgauAIttFpezLY9wYAAKA6cE3nJLbwpro6bzIyJIvFsccGAACAS6hUeGO5xIfDvLw8BQYGVqkgoKK2pW6TJLWLaWdwJXAUe3iTSXgDAABQHbimc5LqDm/On5dychx7bAAAALiECo1NmzBhgiTrWKPJkycr+Het32azWevWrVNSUpJDCwSuhP1uPI9tVBrhDQAAgGNxTedk1bXnTWCgFBIi5eVZu29q1XLs8QEAAGC4CoU3W7ZskWT9La3t27fL39/f/pq/v7/at2+vhx9+2LEVAldgG5tGeOM5GJsGAABQPbimc7Lq2vNGsnbf2MKbpk0df3wAAAAYqkLhzQ8//CBJGjlypGbMmKGwsLBqKQooL4vFoh1pOyRJbWMIbzxFs8hmkqT0gnSdPntatYNqG1wRAACAZ+Cazsmqa2yaZA1vDh+2hjcAAADwOJXa8+bdd9/lQz5cwpGcIzpTdEY1fGrYuzXg/kL8Q1Q3tK4kRqcBAABUB67pnKQ6w5voaOt9errjjw0AAADDlbvz5o477tCcOXMUFhamO+6447JrP/300yoXBpSHbb+bxOhE1fCtYXA1cKQWUS104swJ7cnYo671uhpdDgAAgNvjms4A1bXnjWTtvJHovAEAAPBQ5Q5vwsPDZTKZ7I8BV7AtdZsk9rvxRC0iW2j5oeV03gAAADgI13QGqO49byTCGwAAAA9V7vDm3XffLfMxYKRdGbskSW3qtDG4Ejhay6iWkqRfM341uBIAAADPwDWdAap7zxuJsWkAAAAeqlJ73pw9e1YFtvZvSUeOHNH06dP13XffOawwoDx2pVvDm1bRrQyuBI6WGJUoSdqdsdvgSgAAADwP13ROUp1j02x73tB5AwAA4JEqFd4MGDBAc+fOlSRlZ2fr6quv1muvvaYBAwZo1qxZDi0QuBRzidnelUF443lsf6f7MvepyFxkcDUAAACehWs6J2FsGgAAACqpUuHN5s2bdc0110iSPv74Y8XGxurIkSOaO3euZs6c6dACgUs5nH1Y586fU4BvgBJqJRhdDhwsPjReof6hMlvM2p+13+hyAAAAPArXdE7ijLFphDcAAAAeqVLhTUFBgUJDQyVJ3333ne644w75+Pioa9euOnLkiEMLBC7FNjKtZVRL+fr4GlwNHM1kMtm7b2x/1wAAAHAMR13TzZo1S+3atVNYWJjCwsLUrVs3ffPNN9VVtvupzvDGNjaNPW8AAAA8UqXCm6ZNm2rRokU6duyYvv32W910002SpLS0NIWFhTm0QOBS2O/G8yVG/7bvTTr73gAAADiSo67p6tWrp5deekmbNm3Sxo0bdcMNN2jAgAHauXNndZXuXqpzzxtb5012tlRc7PjjAwAAwFCVCm8mT56shx9+WI0aNVKXLl3UrVs3Sdbf2OrQoYNDCwQuxbaRPeGN52oV9VvnTQadNwAAAI7kqGu6/v3765ZbblGzZs3UvHlzvfDCCwoJCdHatWurq3T3Up173tSuLZlM1sdZWY4/PgAAAAzlV5k3/elPf1LPnj116tQptW/f3v587969dfvttzusOOBy6LzxfHTeAAAAVI/quKYzm81auHCh8vPz7WHQHxUWFqqwsND+59zc3Eqdy21U59g0X18pMtK65016uhQT4/hzAAAAwDCVCm8kKTY2VrGxsaWeu/rqq6tcEFAeFovFHt4kRiUaXA2qiy2Y+zXjV5lLzOxtBAAA4ECOuqbbvn27unXrpnPnzikkJESfffaZWrUq+xespkyZomeeeaZS9bql6hybJllHp2VkWG8AAADwKJUam5afn68nn3xS3bt3V9OmTdW4ceNSt4p488031ahRIwUGBqpLly5av379ZdcvXLhQLVu2VGBgoNq2bavFixeXet1isWjy5MmKi4tTUFCQkpOTtW/fvlJrsrKyNHToUIWFhalWrVoaNWqU8vLyLjrOq6++qubNmysgIEB169bVCy+8UKGvDdXnWO4x5Rfny8/HT00jmhpdDqpJw/CGCvQLVKG5UIezDxtdDgAAgMdw5DVdixYttHXrVq1bt07333+/hg8frl27yh57O3HiROXk5Nhvx44dc8SX47qqc2yadGHfm7S06jk+AAAADFOpzpt7771XK1eu1F//+lfFxcXJZJuzW0EffvihJkyYoNmzZ6tLly6aPn26+vTpoz179qhOnToXrV+9erWGDBmiKVOm6NZbb9X8+fM1cOBAbd68WW3atJEkTZ06VTNnztR7772nhIQEPfnkk+rTp4927dqlwMBASdLQoUN16tQpLV26VMXFxRo5cqTGjBmj+fPn28/10EMP6bvvvtOrr76qtm3bKisrS1nMEXYZtq6b5pHNVcO3hsHVoLr4+viqZVRLbU3Zql3pu9QkoonRJQEAAHgER13TSZK/v7+aNrX+QlWnTp20YcMGzZgxQ//+978vWhsQEKCAgIBKn8utWCzVOzZNkuLirPcpKdVzfAAAABimUuHNN998o6+//lo9evSo0smnTZum0aNHa+TIkZKk2bNn6+uvv9Y777yjxx9//KL1M2bMUN++ffXII49Ikp577jktXbpUb7zxhmbPni2LxaLp06dr0qRJGjBggCRp7ty5iomJ0aJFizR48GDt3r1bS5Ys0YYNG9S5c2dJ0uuvv65bbrlFr776quLj47V7927NmjVLO3bsUIsWLSRJCQkJVfpa4Vjsd+M9EqMStTVlq3Zn7Fb/Fv2NLgcAAMAjOOqariwlJSWl9rXxWoWFUkmJ9XF1hTfx8db7kyer5/gAAAAwTKXGptWuXVsRERFVOnFRUZE2bdqk5OTkC8X4+Cg5OVlr1qwp8z1r1qwptV6S+vTpY19/6NAhpaSklFoTHh6uLl262NesWbNGtWrVsgc3kpScnCwfHx+tW7dOkvTll1+qcePG+uqrr5SQkKBGjRrp3nvvvWLnTWFhoXJzc0vdUD3s4U0U4Y2ns+1pZPs7BwAAQNU54ppOso5BW7VqlQ4fPqzt27dr4sSJWrFihYYOHeqAKt2cbb8bqfrGphHeAAAAeKxKhTfPPfecJk+erILffxitoIyMDJnNZsXExJR6PiYmRimXaPlOSUm57Hrb/ZXW/HEkm5+fnyIiIuxrDh48qCNHjmjhwoWaO3eu5syZo02bNulPf/rTZb+mKVOmKDw83H6rX7/+Zdej8nZn7JZE5403sP0d2/7OAQAAUHWOuKaTpLS0NA0bNkwtWrRQ7969tWHDBn377be68cYbHVSpG7ONTKtRw3qrDraxaYQ3AAAAHqdSY9Nee+01HThwQDExMWrUqJFq/OGD6ObNmx1SnFFsbf5z585V8+bNJUn//e9/1alTJ+3Zs8c+Su2PJk6cqAkTJtj/nJubS4BTDSwWC2PTvEhitLXzZnf6blkslirNYwcAAICVo67p/vvf/1ZHeZ6huve7kS503pw6VX3nAAAAgCEqFd4MHDiwyieOioqSr6+vUlNTSz2fmpqq2NjYMt8TGxt72fW2+9TUVMXZfgPptz8nJSXZ16SlpZU6xvnz55WVlWV/f1xcnPz8/OzBjSQlJlr/Afno0aOXDG+8avNNA6XkpSj7XLZ8TD5qHtn8ym+AW2sa0VR+Pn46U3RGJ86cUL2wekaXBAAA4PYccU2HK3BmeEPnDQAAgMepVHjz1FNPVfnE/v7+6tSpk5YtW2a/cCgpKdGyZcs0bty4Mt/TrVs3LVu2TOPHj7c/t3TpUnXr1k2SlJCQoNjYWC1btswe1uTm5mrdunW6//777cfIzs7Wpk2b1KlTJ0nS8uXLVVJSoi5dukiSevToofPnz+vAgQNq0qSJJGnv3r2SpIYNG1b5a0fV2LpumtRuogA/wjJP5+/rr6YRTfVrxq/alb6L8AYAAMABHHFNhyuwjaRzRniTnW09X3XtrQMAAACnq9SeN5KUnZ2t//znP5o4caKysrIkWVvrT5w4Ue5jTJgwQW+//bbee+897d69W/fff7/y8/M1cuRISdKwYcM0ceJE+/qHHnpIS5Ys0WuvvaZff/1VTz/9tDZu3GgPe0wmk8aPH6/nn39eX3zxhbZv365hw4YpPj7eHhAlJiaqb9++Gj16tNavX6+ff/5Z48aN0+DBgxX/2wff5ORkdezYUffcc4+2bNmiTZs26b777tONN95YqhsHxmBkmvex73uTzr43AAAAjuKIazpchq3zpjoDlbAwKSjI+pjRaQAAAB6lUp0327ZtU3JyssLDw3X48GGNHj1aERER+vTTT3X06FHNnTu3XMcZNGiQ0tPTNXnyZKWkpCgpKUlLlixRTEyMJOuIMh+fC/lS9+7dNX/+fE2aNElPPPGEmjVrpkWLFqlNmzb2NY8++qjy8/M1ZswYZWdnq2fPnlqyZIkCAwPta+bNm6dx48apd+/e8vHx0Z133qmZM2faX/fx8dGXX36pBx54QNdee61q1qypm2++Wa+99lplvl1wMMIb75MYZR1baPu7BwAAQNU46poOl+GMsWkmk7X75sABa3jz2+QIAAAAuL9KhTcTJkzQiBEjNHXqVIWGhtqfv+WWW3T33XdX6Fjjxo275Ji0FStWXPTcXXfdpbvuuuuSxzOZTHr22Wf17LPPXnJNRESE5s+ff9m64uPj9cknn1x2DYyxK4PwxtvY/q5tf/cAAACoGkde0+ESnDE2TboQ3rDvDQAAgEep1Ni0DRs26L777rvo+bp16yolJaXKRQGXYxudRXjjPWx/1zvTdspisRhcDQAAgPvjms4JnDE2Tbqw7w3hDQAAgEepVHgTEBCg3Nzci57fu3evoqOjq1wUcCnp+elKL0iXSSa1jGppdDlwkpZRLeVr8tXpc6d18gwXpQAAAFXFNZ0TOGNsmiTFxVnv2fMGAADAo1QqvLntttv07LPPqri4WJJ1VNnRo0f12GOP6c4773RogcDv7c6wdt00rNVQwTWq+TfY4DIC/QLVLLKZJGlH2g6DqwEAAHB/XNM5gbPCGzpvAAAAPFKlwpvXXntNeXl5io6O1tmzZ3XdddepadOmCg0N1QsvvODoGgE724b1jEzzPm3rtJUkbU/bbnAlAAAA7o9rOidw5p43EuENAACAh/GrzJvCw8O1dOlS/fzzz/rll1+Ul5enjh07Kjk52dH1AaXYw5sowhtv07ZOWy3ctZDwBgAAwAG4pnMCZ+15YxubRngDAADgUSoc3pSUlGjOnDn69NNPdfjwYZlMJiUkJCg2NlYWi0Umk6k66gQk0XnjzdrUaSOJsWkAAABVxTWdkzh7bBp73gAAAHiUCo1Ns1gsuu2223TvvffqxIkTatu2rVq3bq0jR45oxIgRuv3226urTkAS4Y03axtjHZu2K32XzCVmg6sBAABwT1zTOZGzw5ucnAvnBAAAgNurUOfNnDlztGrVKi1btkzXX399qdeWL1+ugQMHau7cuRo2bJhDiwQkKftctk7lWX+bLDE60eBq4GyNazdWkF+Qzp4/q/1Z+9UiqoXRJQEAALgdrumcyLbnTXWPTQsNtQZE+fnW7pumTav3fAAAAHCKCnXefPDBB3riiScu+pAvSTfccIMef/xxzZs3z2HFAb+3O323JKleWD2FBYQZXA2czcfko9Z1WktidBoAAEBlcU3nRM7qvDGZ2PcGAADAA1UovNm2bZv69u17yddvvvlm/fLLL1UuCiiLbWRaYhRdN96qbR3r6LTtadsNrgQAAMA9cU3nRM4KbyT2vQEAAPBAFQpvsrKyFBMTc8nXY2JidPr06SoXBZSF/W5AeAMAAFA1XNM5kW1smjPDGzpvAAAAPEaFwhuz2Sw/v0tvk+Pr66vz589XuSigLLsyCG+8XZs6bSQxNg0AAKCyuKZzIlvnTXXveSMxNg0AAMADXfpTexksFotGjBihgICAMl8vLCx0SFFAWei8QdsYa+fN/qz9Olt8VkE1ggyuCAAAwL1wTedERoxNI7wBAADwGBUKb4YPH37FNcOGDat0McCl5BXl6WjOUUnseePNYmrGKCo4ShkFGdqdsVsd4zoaXRIAAIBb4ZrOidjzBgAAAFVQofDm3Xffra46gMv6NeNXSdZ/vI8MjjS4GhjFZDKpbZ22+uHwD9qeup3wBgAAoIK4pnMSi4U9bwAAAFAlFdrzBjAKI9NgY9v3ZnvadoMrAQAAAC7h3DlrgCOx5w0AAAAqhfAGbsEW3jAyDW3rWPe92ZG2w+BKAAAAgEuwjUyTnNt5c+aMlJdX/ecDAABAtSO8gVug8wY2bWOs4Q2dNwAAAHBZtpFpAQGSr2/1ny80VAoJsT5m3xsAAACPQHgDt0B4A5vW0a0lSSfPnFRGQYbB1QAAAABlsHXeOGNkmg373gAAAHgUwhu4vLPFZ3Xw9EFJhDeQQgNC1TSiqSRpa8pWY4sBAAAAymILb5wxMs2GfW8AAAA8CuENXN7ezL2yyKKIoAjVqVnH6HLgAjrEdpAkbTm1xeBKAAAAgDIYEd7QeQMAAOBRCG/g8n4/Ms1kMhlcDVyBPbxJIbwBAACAC7LteWNEeHPihPPOCQAAgGpDeAOXZw9vohiZBqsOcdbwZvOpzQZXAgAAAJTBiD1vGjWy3h865LxzAgAAoNoQ3sDl7cqwhjeJ0YkGVwJXYeu82Zu5V3lFeQZXAwAAAPyBEWPTGje23hPeAAAAeATCG7i8349NAyQpJiRG8aHxssiibanbjC4HAAAAKM2I8CYhwXp/8KBksTjvvAAAAKgWhDdwaUXmIu3L3CeJ8Aal2fe9OcW+NwAAAHAxtj1vjBibduaMlJnpvPMCAACgWhDewKXty9wns8WsUP9Q1Q2ta3Q5cCG28IZ9bwAAAOByjOi8CQqS4uOtjxmdBgAA4PYIb+DSdmfslmTtujGZTAZXA1fSMa6jJGlLCp03AAAAcDFnzljvQ0Ode97fj04DAACAWyO8gUtjvxtcSoc4a+fNjrQdKjIXGVwNAAAA8DtGhTeNG1vvCW8AAADcHuENXBrhDS6lYXhD1Q6sreKSYvvPCQAAAOAScnOt92Fhzj2vLbxhbBoAAIDbI7yBS7P9o3xiVKLBlcDVmEwmJcUmSWLfGwAAALgYxqYBAACgighv4LLOl5zXnsw9kui8Qdk6xFpHp205xb43AAAAcCG28MaozhvCGwAAALdHeAOXdfD0QRWZixTkF6SGtRoaXQ5cUMe4jpKkLSmENwAAAHAhtrFpRu15c/SodP68c88NAAAAhyK8gcvanb5bkpQYnSgfEz+quFiHOGvnzS+pv6jEUmJwNQAAAMBvjBqbFhcnBQRIZrN07Jhzzw0AAACH4l/E4bJs+90wMg2X0iKyhYL8gpRXlKf9WfuNLgcAAACwsnXeOHtsmo+P1KiR9TGj0wAAANwa4Q1c1q6M38KbKMIblM3Xx1dJsUmSpA0nNhhbDAAAAGBjVOeNJCUkWO8PHXL+uQEAAOAwhDdwWXTeoDyurnu1JGndiXUGVwIAAABIKi6Wzp2zPnZ25410Yd8bOm8AAADcGuENXFKJpaTUnjfApXSt11WStPb4WoMrAQAAAHSh60YypvOG8AYAAMAjEN7AJR3JPqKz58/K39dfjWs3NrocuLAudbtIkrambNW58+cMrgYAAABez7bfTWCgVKOG88/P2DQAAACPQHgDl7Qzfack64b0fj5+BlcDV9aoViPVqVlHxSXF2nJqi9HlAAAAwNsZud+NROcNAACAhyC8gUvamWYNb9rUaWNwJXB1JpPJ3n3DvjcAAAAwnK3zxoj9bqQLnTcZGaVHuAEAAMCtEN7AJe1I3yGJ8Ablw743AAAAxpgyZYquuuoqhYaGqk6dOho4cKD27NljdFnGMrrzJjxcioiwPmZ0GgAAgNsivIFL2pFmDW9aR7c2uBK4AzpvAAAAjLFy5UqNHTtWa9eu1dKlS1VcXKybbrpJ+fn5RpdmHKM7byRGpwEAAHgANhOByzGXmLU7fbckOm9QPlfVvUommXQ4+7BS81IVExJjdEkAAABeYcmSJaX+PGfOHNWpU0ebNm3Stddea1BVBjO680ayhjcbN9J5AwAA4MbovIHLOXD6gArNhQryC1JC7QSjy4EbCAsIU6voVpLovgEAADBSTk6OJCnCNrbrDwoLC5Wbm1vq5nFcofPGtu8NnTcAAABuyyXCmzfffFONGjVSYGCgunTpovXr1192/cKFC9WyZUsFBgaqbdu2Wrx4canXLRaLJk+erLi4OAUFBSk5OVn79u0rtSYrK0tDhw5VWFiYatWqpVGjRikvL6/M8+3fv1+hoaGqVatWlb5OlI99ZFqd1vIxucSPKNyAbXQa+94AAAAYo6SkROPHj1ePHj3Upk3ZHfRTpkxReHi4/Va/fn0nV+kErtJ5I0kHDhhXAwAAAKrE8H8Z//DDDzVhwgQ99dRT2rx5s9q3b68+ffooLS2tzPWrV6/WkCFDNGrUKG3ZskUDBw7UwIEDtWPHDvuaqVOnaubMmZo9e7bWrVunmjVrqk+fPjp37px9zdChQ7Vz504tXbpUX331lVatWqUxY8ZcdL7i4mINGTJE11xzjeO/eJSJ/W5QGV3rdZVE5w0AAIBRxo4dqx07dmjBggWXXDNx4kTl5OTYb8eOHXNihU7iCuFNs2bW+z17jKsBAAAAVWJ4eDNt2jSNHj1aI0eOVKtWrTR79mwFBwfrnXfeKXP9jBkz1LdvXz3yyCNKTEzUc889p44dO+qNN96QZO26mT59uiZNmqQBAwaoXbt2mjt3rk6ePKlFixZJknbv3q0lS5boP//5j7p06aKePXvq9ddf14IFC3Ty5MlS55s0aZJatmypP//5z9X6fcAFO9N3SmK/G1RMl3rWzpv1J9bLXGI2uBoAAADvMm7cOH311Vf64YcfVK9evUuuCwgIUFhYWKmbx3GFsWm2zqeDB6VLTJgAAACAazM0vCkqKtKmTZuUnJxsf87Hx0fJyclas2ZNme9Zs2ZNqfWS1KdPH/v6Q4cOKSUlpdSa8PBwdenSxb5mzZo1qlWrljp37mxfk5ycLB8fH61bd+G39pcvX66FCxfqzTffLNfX4xXzm53A1nlDeIOKaB3dWjVr1FReUZ52Z+w2uhwAAACvYLFYNG7cOH322Wdavny5EhLYs9IlOm+io6WYGOvjXbuMqwMAAACVZmh4k5GRIbPZrBjbh8rfxMTEKCUlpcz3pKSkXHa97f5Ka+rUqVPqdT8/P0VERNjXZGZmasSIEZozZ065fxvMK+Y3V7Mic5H2Zu6VxNg0VIyvj6+uqnuVJGnNsbLDXwAAADjW2LFj9f7772v+/PkKDQ1VSkqKUlJSdPbsWaNLM44rdN5IF7pvfjdiHAAAAO7D8LFprmr06NG6++67de2115b7PV4xv7ma7c3cq/Ml5xUWEKZ6YZcetwCUpVu9bpKkn479ZHAlAAAA3mHWrFnKyclRr169FBcXZ799+OGHRpdmHFfovJGktm2t99u3G1sHAAAAKsXQ8CYqKkq+vr5KTU0t9XxqaqpiY2PLfE9sbOxl19vur7QmLS2t1Ovnz59XVlaWfc3y5cv16quvys/PT35+fho1apRycnLk5+d3yf14vGJ+czX7/cg0k8lkcDVwN70a9ZIkrTi8wtA6AAAAvIXFYinzNmLECKNLMw6dNwAAAHAAQ8Mbf39/derUScuWLbM/V1JSomXLlqlbt25lvqdbt26l1kvS0qVL7esTEhIUGxtbak1ubq7WrVtnX9OtWzdlZ2dr06ZN9jXLly9XSUmJunSxbnq+Zs0abd261X579tlnFRoaqq1bt+r22293zDcAF7GFN4xMQ2V0r99dfj5+OppzVIezDxtdDgAAALyRq3XeEN4AAAC4JT+jC5gwYYKGDx+uzp076+qrr9b06dOVn5+vkSNHSpKGDRumunXrasqUKZKkhx56SNddd51ee+019evXTwsWLNDGjRv11ltvSZJMJpPGjx+v559/Xs2aNVNCQoKefPJJxcfHa+DAgZKkxMRE9e3bV6NHj9bs2bNVXFyscePGafDgwYqPj7ev+b2NGzfKx8dHbWy/vYRqsTN9pyRr5w1QUSH+Iboq/iqtOb5GKw6v0IikEUaXBAAAAG/jKp03rVpZ71NSpIwMKSrK2HoAAABQIYbveTNo0CC9+uqrmjx5spKSkrR161YtWbJEMTExkqSjR4/q1KlT9vXdu3fX/Pnz9dZbb6l9+/b6+OOPtWjRolKhyqOPPqoHHnhAY8aM0VVXXaW8vDwtWbJEgYGB9jXz5s1Ty5Yt1bt3b91yyy3q2bOnPQCCcX4/Ng2oDEanAQAAwFCu0nkTEiIlJFgf030DAADgdkwWi8VidBGeKjc3V+Hh4crJyWH/m3IoKC5QyIshssiilL+nKCYkxuiS4Ia+O/Cd+rzfRw3DG+rw+MNGlwMAgFfh8y8qyuN+ZoqLJX9/6+PMTCkiwth6BgyQvvhCev11adw4Y2sBAACApPJ/Bja88waw+TXjV1lkUVRwlOrUrGN0OXBTtn1vjuQcYd8bAAAAOJet60YyvvNGkmwTKrZvN7YOAAAAVBjhDVzG70emmUwmg6uBu7LteyMxOg0AAABOZtvvJiBAqlHD2FokqW1b6z1j0wAAANwO4Q1cxrbUbZKkNtHsd4Oqua7hdZIIbwAAAOBkts4bVxkBZ+u82bFDYmI6AACAWyG8gcv4JfUXSVL72PYGVwJ316tRL0mENwAAAHAyW+eNK4xMk6Tmza0dQLm50rFjRlcDAACACiC8gUuwWCz6JeW38CaG8AZV06NBD/mafNn3BgAAAM7lap03/v5SixbWx4xOAwAAcCuEN3AJKXkpSi9Il4/JR23qMDYNVRPiH6Kr6lr3vVl5eKXB1QAAAMBruFrnjXRhdNr27cbWAQAAgAohvIFLsI1Max7ZXEE1ggyuBp6gV8NekqQfDv9gbCEAAADwHq7WeSNJbdta7+m8AQAAcCuEN3AJjEyDo/Vu3FuS9O2Bb1ViKTG4GgAAAHgFW3jjip03hDcAAABuhfAGLsHWeUN4A0e5tuG1CvEPUUpeijaf2mx0OQAAAPAGtrFprth5s2uXVFhobC0AAAAoN8IbuAR7eBNLeAPH8Pf1142Nb5Qkfb33a4OrAQAAgFdwxc6bRo2k6GipqEjazC81AQAAuAvCGxju3Plz2pOxRxKdN3Csfs36SZK+3kd4AwAAACdwxc4bk0nq0cP6+Oefja0FAAAA5UZ4A8PtTNsps8WsyKBIxYfGG10OPMgtzW6RJG04uUGpeakGVwMAAACP54qdN5LUs6f1/qefjK0DAAAA5UZ4A8PZRqa1i2knk8lkcDXwJHGhceoU10mStHjfYoOrAQAAgMdzxc4b6ULnzerVksVibC0AAAAoF8IbGO6XlN/2u2FkGqoBo9MAAADgNK7aedOxoxQYKKWnS/v2GV0NAAAAyoHwBoazdd60jyW8geP1a24Nb7478J2KzEUGVwMAAACPZuu8cbXwxt9fuvpq62NGpwEAALgFwhsYymKxXAhv6LxBNegc31l1atbRmaIz+ukoF6oAAACoRrbOG1cbmyZdGJ3288/G1gEAAIByIbyBoY7lHlP2uWz5+fipVXQro8uBB/Ix+ejmpjdLkr7ey+g0AAAAVCNX7byRLoQ3dN4AAAC4BcIbGMq2303LqJYK8AswuBp4qlub3ypJ+nLvl7KwQSsAAACqiyt33nTvbr3fu9e69w0AAABcGuENDLUtdZskRqahet3U5CYF+AZoX9Y+bU3ZanQ5AAAA8ETFxdK5c9bHrth5U7u21Lq19fHq1cbWAgAAgCsivIGhtqZulUR4g+oVFhCm/i36S5Lmb59vcDUAAADwSLauG8k1wxuJ0WkAAABuhPAGhtp4cqMkqVN8J4Mrgae7u83dkqQPdnygEkuJwdUAAADA49j2uwkIkPz9ja3lUnr2tN7//LOxdQAAAOCKCG9gmIyCDB3OPixJ6hjX0dhi4PFuaXaLwgPCdeLMCa06ssrocgAAAOBpXHm/Gxtb583GjdLZs8bWAgAAgMsivIFhNp3cJElqFtFMtQJrGVsMPF6AX4D+1OpPkhidBgAAgGpgC29cdWSaJCUkSHFx1v156L4BAABwaYQ3MIxtZFrn+M4GVwJvcXdb6+i0j3d9rMLzhQZXAwAAAI9iG5vmyp03JpPUr5/18WefGVsLAAAALovwBobZeIrwBs51XcPrFB8ar9PnTuvbA98aXQ4AAAA8iTt03kjS7bdb7xctkkrYCxIAAMBVEd7AMHTewNl8fXw1uPVgSdK87fMMrgYAAAAexdZ54+rhTe/e1hpPnpTWrze6GgAAAFwC4Q0MkZKXouO5x2WSSR1iOxhdDryIbXTaF3u+UG5hrsHVAAAAwGPYOm9ceWyaJAUEMDoNAADADRDewBCbTm6SJLWMaqnQABf/zTR4lI5xHdUqupXOnT+nOVvnGF0OAAAAPIW7dN5IF0anffaZZLEYWwsAAADKRHgDQ2w6ZQ1vGJkGZzOZTBp31ThJ0uvrX1eJhTnfAAAAcAB36byRpJtvtnbg7Nsn7dpldDUAAAAoA+ENDMF+NzDSsPbDFB4Qrv1Z+7V432KjywEAAIAncKfOm9BQ6cYbrY8//dTYWgAAAFAmwhsYwhbedIrrZHAl8EY1/Wvq3o73SpJmrptpcDUAAADwCO7UeSOVHp0GAAAAl0N4A6c7eeakTuWdko/JR0mxSUaXAy817upx8jH5aOnBpdqVzqgIAAAAVJE7dd5IUv/+ko+PtGWLdPiw0dUAAADgDwhv4HS2rptW0a1U07+mwdXAWzWq1UgDWgyQRPcNAAAAHOD0aet97drG1lFe0dHSNddYH8+bZ2wtAAAAuAjhDZyO/W7gKh7s8qAkae4vc5V1NsvgagAAAODW0tKs99HRxtZREaNGWe/ffFMqKjK2FgAAAJRCeAOns4c3cYQ3MNZ1Da9Tu5h2Onv+rP655p9GlwMAAAB3lp5uvXen8GbQICkuTjp1SvrwQ6OrAQAAwO8Q3sCpLBaL1p9YL4nOGxjPZDJp8rWTJUnT1k5TSl6KwRUBAADALRUVSTk51sd16hhbS0X4+0vjxlkf//OfksVibD0AAACwI7yBU+3J3KPMs5kK9AtUh7gORpcD6I7EO9SlbhcVFBfomRXPGF0OAAAA3JGt68bX1332vLG57z4pKEjaskVaudLoagAAAPAbwhs41c9Hf5YkXRV/lfx9/Q2uBrB230y9caok6e3Nb2tv5l6DKwIAAIDbsYU3kZGSj5tdZkdGSsOHWx9Pm2ZsLQAAALBzs0+VcHc/H7OGNz3q9zC4EuCCaxteq1ub3yqzxax/LP+H0eUAAADA3djCG3camfZ748db77/6StrLLzMBAAC4AsIbOJU9vGlAeAPXMqX3FPmYfPTxro+17vg6o8sBAACAO0lLs95HRxtbR2W1aCHdeqt1z5uXXjK6GgAAAIjwBk6Unp9uH0nVvX53g6sBSmtTp42Gt7eOixjz1RgVni80uCIAAAC4DVvnjbuGN5L0xBPW+3ffldauNbYWAAAAEN7AeVYfWy1JSoxKVERQhMHVABeb0nuKooKjtC11m55a8ZTR5QAAAMBduPvYNEnq1k0aMcL6+P77pfPnDS0HAADA2xHewGnY7wauLiYkRm/d+pYkaerPU/XT0Z8MrggAAABuwRM6byTp5ZelWrWkrVulWbOMrgYAAMCrEd7AadjvBu7g9sTbNbz9cFlk0fBFw3Wm8IzRJQEAALisVatWqX///oqPj5fJZNKiRYuMLskY7r7njU2dOtKLL1ofT5okpaQYWw8AAIAXI7yBU5w7f04bT26UROcNXN+MvjPUILyBDp4+qHHfjJPFYjG6JAAAAJeUn5+v9u3b68033zS6FGN5wtg0mzFjpM6dpdxc6f/9P6OrAQAA8FouEd68+eabatSokQIDA9WlSxetX7/+susXLlyoli1bKjAwUG3bttXixYtLvW6xWDR58mTFxcUpKChIycnJ2rdvX6k1WVlZGjp0qMLCwlSrVi2NGjVKeXl59tdXrFihAQMGKC4uTjVr1lRSUpLmzZvnuC/ay2w6uUlF5iJFB0eraURTo8sBLis8MFxzBsyRj8lHc3+Zq2dWPmN0SQAAAC7p5ptv1vPPP6/bb7/d6FKM5Slj0yTJ19c6Ms3HR1qwQJo71+iKAAAAvJLh4c2HH36oCRMm6KmnntLmzZvVvn179enTR2m2tvM/WL16tYYMGaJRo0Zpy5YtGjhwoAYOHKgdO3bY10ydOlUzZ87U7NmztW7dOtWsWVN9+vTRuXPn7GuGDh2qnTt3aunSpfrqq6+0atUqjRkzptR52rVrp08++UTbtm3TyJEjNWzYMH311VfV983wYL8fmWYymQyuBriy6xOu15u3WH+D9JmVz+jtTW8bXBEAAID7KywsVG5ubqmbR/CUsWk2nTtLTz1lffy3v0l79xpbDwAAgBcyWQyeB9SlSxddddVVeuONNyRJJSUlql+/vh544AE9/vjjF60fNGiQ8vPzS4UoXbt2VVJSkmbPni2LxaL4+Hj9/e9/18MPPyxJysnJUUxMjObMmaPBgwdr9+7datWqlTZs2KDOnTtLkpYsWaJbbrlFx48fV3x8fJm19uvXTzExMXrnnXfK9bXl5uYqPDxcOTk5CgsLq9D3xdMMWDBAX+z5Qq/c+Ioe7v6w0eUA5fbk8if1/I/Py8fko0WDFql/i/5GlwQAgMvi8693M5lM+uyzzzRw4MBLrnn66af1zDMXdzW79c9MUZEUEGB9nJ4uRUUZW4+jmM1ScrK0YoWUlCStXXvh6wQAAECllfe6ydDOm6KiIm3atEnJycn253x8fJScnKw1a9aU+Z41a9aUWi9Jffr0sa8/dOiQUlJSSq0JDw9Xly5d7GvWrFmjWrVq2YMbSUpOTpaPj4/WrVt3yXpzcnIUERFxydc99rfIqshisWj1sdWS2O8G7ufZ65/VPUn3qMRSoj8t/JPe3/a+0SUBAAC4rYkTJyonJ8d+O3bsmNElVV1GhvXex0e6zPWi2/H1lebNs4ZRW7dKjzxidEUAAABexdDwJiMjQ2azWTExMaWej4mJUUpKSpnvSUlJuex62/2V1tT5w0aSfn5+ioiIuOR5P/roI23YsEEjR4685NczZcoUhYeH22/169e/5Fpvsit9lzIKMhToF6iOcR2NLgeoEJPJpH/3/7fuanWXisxF+utnf9VTPzwlg5sWAQAA3FJAQIDCwsJK3dyebWRaVJQ1wPEk8fHSnDnWx6+/Ln34oaHlAAAAeBMP+2RZPX744QeNHDlSb7/9tlq3bn3JdR75W2QOsPTgUknSNQ2uUYAfbfZwP34+flrwpwV6rMdjkqRnVz2ruz+9W7mFdNcBAAB4vfR0672n7HfzR/36SY9ZPwfrnnuk3+03CwAAgOrjZ+TJo6Ki5Ovrq9TU1FLPp6amKjY2tsz3xMbGXna97T41NVVxcXGl1iQlJdnXpNl+O+o358+fV1ZW1kXnXblypfr3769//vOfGjZs2GW/noCAAAUwA/gi3x/8XpJ0Y+MbDa4EqDwfk49eSn5JzSKa6f++/j8t2LFAPx75UbP6zWIfHADVwmKx6HjucR08fVCHsg/paM5RnS0+q+KSYhWbixUaEKq4kDjFhcapce3GalOnjfx8DP1oB8AL5eXlaf/+/fY/Hzp0SFu3blVERIQaNGhgYGVOZAtv/jDdwaM8/7y0aZP0/ffS7bdLGzZItWoZXRUAAIBHM/QK39/fX506ddKyZcvsm1qWlJRo2bJlGjduXJnv6datm5YtW6bx48fbn1u6dKm6desmSUpISFBsbKyWLVtmD2tyc3O1bt063X///fZjZGdna9OmTerUqZMkafny5SopKVGXLl3sx12xYoVuvfVWvfzyyxozZoyDv3rvUGQu0orDKyRJNzYhvIH7G9VxlJpHNtfIz0fqwOkDum3BbRrUepBeTn5ZDWs1NLo8AG7MYrHol9RftPTAUq0+vlqrj61WWn7ald/4m+Aaweoc31nd63XXHYl3qHN8Z5lMpmqsGACkjRs36vrrr7f/ecKECZKk4cOHa45t3Jan8/TOG0ny85M++EDq3Fnav1/661+lzz/3vDFxAAAALsTwX8+cMGGChg8frs6dO+vqq6/W9OnTlZ+fb99bZtiwYapbt66mTJkiSXrooYd03XXX6bXXXlO/fv20YMECbdy4UW+99ZYk6/4U48eP1/PPP69mzZopISFBTz75pOLj4+0BUWJiovr27avRo0dr9uzZKi4u1rhx4zR48GDFx8dLso5Ku/XWW/XQQw/pzjvvtO+F4+/vrwhP2oSymq09vlb5xfmKDo5Wu5h2RpcDOMQ1Da/Rtvu36ZkVz+i1Na/pw50f6pPdn2hYu2GaeM1ENY1oanSJANyExWLRz8d+1se7PtaiXxfpSM6RUq/7+fipYXhDJdROUMPwhgr1D1UN3xry8/FTzrkcnco7pZNnTmp3xm7lFuZq1ZFVWnVklV76+SUl1ErQn1v/WaM7jlaTiCYGfYUAPF2vXr3YC9A21cGTwxvJuqfPp59KPXpIX30lPfec9NRTRlcFAADgsQwPbwYNGqT09HRNnjxZKSkpSkpK0pIlSxQTEyNJOnr0qHx+99s83bt31/z58zVp0iQ98cQTatasmRYtWqQ2bdrY1zz66KPKz8/XmDFjlJ2drZ49e2rJkiUKDAy0r5k3b57GjRun3r17y8fHR3feeadmzpxpf/29995TQUGBpkyZYg+OJOm6667TihUrqvE74lmWHrDud9O7cW/5mPitLHiO4BrBevnGlzWozSA9uvRRLTu0TO9sfUdzfpmj/s37a0TSCN3S7Bb5+/obXSoAF3TyzEnN/WWu3tnyjvZl7bM/H+QXpOTGybq24bXqXr+7OsV1Ktd+cSWWEu3J2KO1x9fq2wPf6su9X+pQ9iG9/PPLmvrzVN2ReIce7v6wutbrWp1fFgB4J28Ym2bTsaM0e7Y0YoT09NNSp07SrbcaXRUAAIBHMlm8/tekqk9ubq7Cw8OVk5OjsLAwo8sxRLf/dtPa42v139v+q3s63GN0OUC1WXNsjZ5b9Zy+2f+N/bmo4Cjd1eou9W/eX9cnXK9Av8DLHAGAp7NYLFpzfI1mrJuhT3Z9IrPFLEkK8Q/RHYl36I6Wd+jGJjcquEZwlc9VUFygxfsW650t75T671LvhN567abX1D62fZXPAZSFz7+oKI/4mbn9dmnRIulf/5J+G9Xt8caOtX694eHSxo1SUzrPAQAAyqu8n4EJb6qRR1yIVEH2uWxFTo1UiaVER8cfVf3w+kaXBFS7nWk79d4v7+l/2/6nlLwU+/PBNYJ1Q8IN6tWwl65rdJ2SYpPYWBzwEuYSsz7d/aleWf2KNpzcYH++Z4OeGtVhlP7U6k8K8Q+ptvPvTNupaWum6f3t76vIXCSTTBqZNFLP3/C84kLjqu288E7e/vkXFecRPzM9ekirV0sLF0p/+pPR1ThHUZF0/fXWr7tNG2ntWqlmTaOrAgAAcAuENy7AIy5EquCz3Z/pjo/uUIvIFvp13K9GlwM41fmS81p6YKk+3/O5vtr7lU6cOVHq9RD/EHWI7aBOcZ3UMa6jOsV3UovIFvL18TWoYgCOVmQu0v9++Z9e/vll+2i0AN8A/aXdX/Rglwedvhfc4ezDmrhsohbsWCBJCgsI06s3vqp7O94rk8nk1Frgubz98y8qziN+Zpo3l/btk1aulK691uhqnOfkSevYtJQU6bbbrPvh+PJZFgAA4EoIb1yAR1yIVMHfvv6bZm2cpbFXjdUbt7xhdDmAYSwWi7ambNWyQ8u08shKrTqySrmFuRetC64RrKTYJLWObq1mEc3UPLK5mkU2U5PaTcq154WjFZmLlH0uW/lF+covzldBcYHMJWaVWEpUYilRoF+ggmoEKbhGsCKDIhUWEMY/AAOS8ory9Pamt/XamtfswW3twNp6sMuDGnvVWEXXNHZD6zXH1mj8t+O1/sR6SVJy42S93f9tNarVyNC64Bm8/fMvKs4jfmZq15ays6Vdu6TERKOrca7Vq6UbbpAKC62j1F5/XeLzIAAAwGUR3rgAj7gQqYJmrzfT/qz9WjRokQa0HGB0OYDLMJeYtTtjtzad3KTNpzZr06lN2pqyVfnF+WWuN8mkhrUaqnHtxoqpGaM6NetcuA+x3of4hyi4RrCC/IJkMpl0vuT8Rbdz588p+1y2Tp89rdPnTpd6nHU2S5lnM5VZkKnMs5nKOpulvKK8Cn1dgX6Big2JVYPwBmoR2UItIluoVXQrXV33akUGRzriWwe4tKyzWXp93euauX6mss5mSZLiQ+P1925/15hOY6p1NFpFmUvMmrFuhv6x/B86d/6cQvxDNLvfbA1tN9To0uDmvP3zLyrO7X9mioqkgN9+ySY9XYqKMrYeI3z8sfTnP0sWi/TKK9LDDxtdEQAAgEsjvHEBbn8hUgWHsw8rYUaCfE2+ynw0U+GB4UaXBLg0c4lZezP3akvKFu3J2KO9WXu1L3Of9mbu1ZmiM4bWFuQXpBD/EAXVCJKfj598TdZxGIXmQhUUF9hvl9OkdhN1rddVvRN6q0/TPooPjXdG6YBTnDxzUtPWTNPsjbPtIWzTiKZ6tPujGtZ+mCGdc+W1L3Of7vniHv109CdJ0j1J9+j1W15XcI1ggyuDu/Lmz7+oHLf/mTl5UqpbV/LxkYqLrffe6J//lCZMsD6eN0+6+25j6wEAAHBh5f0MzG7ZqBaL9y2WJHWt15XgBigHXx9fJUYnKjG69KgNi8WitPw07cvap8PZh5WWn6a0/DSl5qcqNS/V/uf84nydLT6rs+fPSpL8fPxK3XxNvgrwC1CtwFqqHVhbtYNq2x/XCqylyKBIRQZHKiIootTj8IDwcu3DU1BcoNS8VJ3KO6XD2Yf1a8av2pO5R7+k/KI9mXt04PQBHTh9QPO2z5MktanTRgNaDNBdre5Su5h2jFuDW1p/Yr1mrpupj3Z+pOKSYklS+5j2mthzov7U6k9usYdVs8hmWjF8hZ5b9ZyeXfms3tn6jtaeWKtP/vyJWka1NLo8AHB96enW+6go7w1uJGn8eOnwYWnmTGnYMOv3YvBgo6sCAABwa3TeVCO3/y2yKkiem6xlh5bplRtf0cPdaZsHnMX2n3RXCkNOnz2tDSc36McjP+q7g99pw4kNsujC//U0j2yuIW2GaETSCPbcgMsrNhfrk92faMa6GVp7fK39+WsaXKOJPSeqb9O+LvW/v4pYfmi5hn46VCl5KQoLCNP8O+arX/N+RpcFN+PNn39ROW7/M/P999KNN0qtW0s7dhhdjbHMZunee6U5c6zhzdy50lDGcQIAAPwRY9NcgNtfiFRSZkGmYl6Nkdli1v4H9qtJRBOjSwLgQjILMvXtgW/18a6PtXjfYhWaC+2v9U7orXs73qs7E+9UDd8aBlYJlHbqzCm9s+Ud/Wvjv3TyzElJUg2fGhrcZrAe6vKQOsV3MrhCx0jNS9VdC+/Sj0d/lEkmvdj7RT3W4zG3DaTgfN76+ReV5/Y/M/PnWwOKXr2kH34wuhrjlZRI990n/ec/kskkvfOONGKE0VUBAAC4FMamwTBf7v1SZotZ7WPaE9wAuEhkcKTubnu37m57t84UntHnez7Xe7+8p+8Pfq9lh5Zp2aFlqhtaVw9c/YDGdBqj2kG1jS4ZXiq/KF+f7/lcc3+Zq6UHl6rEUiJJiqkZo/s736/7Ot+n2JBYg6t0rJiQGH0/7Hs99M1Dmr1ptiYum6gdaTv0zoB35O/rb3R5AOB6bGPT6tQxtg5X4eMj/fvfkq+v9X7kSOnIEWnyZGuYAwAAgHIjvIHDfbL7E0nSHYl3GFwJAFcXGhCqv7T7i/7S7i86nH1Yc7bO0eyNs3XizAk9vuxxPbvqWd2TdI8e6vqQmkY0NbpceIG0/DR9vfdrffbrZ1p6cKnOnT9nf61bvW66v/P9+nPrPyvAL8DAKquXv6+/Zt06S0mxSRr3zTjN2z5Pp/JO6dM/f8o+dgDwR7bwJjra2DpciY+P9K9/SWFh0iuvSE8/Le3ZY+3CCQw0ujoAAAC3wdi0auT2IwAq4UzhGUW9EqUic5F23L9Dreu0NrokAG6m8HyhPtjxgf659p/alrpNkmSSSbe1uE2P93xcXet1NbhCeAqLxaJjuce08eRGrTy8UssPL9eOtNL7FTSu3Vh/aWsNGJtFNjOoUuN8d+A73fnRncorylPbOm21eOhi1QurZ3RZcGHe+PkXVeP2PzNjxkhvv20NKJ56yuhqXM9//iPdf790/rzUtav00UdS/fpGVwUAAGAoxqbBEIv3LVaRuUjNI5urVXQro8sB4IYC/AI0ImmEhrcfruWHluufa/+pr/d9rc/3fK7P93yuvk376qnrniLEQbkVmYt0IveEjuQc0Z6MPfo141ftztitzac2K70g/aL1HeM6amCLgRrYcqDa1Gnj1fu93NTkJv048kfdMu8WbU/brq7/6apvhn6jtjFtjS4NAFwDY9Mu7957pcaNpTvvlNaulZKSpDlzpP79ja4MAADA5RHewKE+/fVTSdIdLe/w6n/sAlB1JpNJvRv3Vu/GvfVrxq+a+vNUzf1lrpbsX6Il+5eoT5M+euq6p9StfjejS4WTFRQXKCUvRRkFGcosyFTm2UxlFmRa/3z2wp8zz2YqJS9FqXmpsqjsRmNfk6/a1Gmj7vW764aEG9SrUS9FBUc5+StybUmxSVozao1unnezdmfsVs93e+rTP3+q3o17G10aABiPsWlXdsMN0saN0qBB0qZN0m23SePHS1OmMEYNAADgMhibVo3cfgRABZ07f05RU6OUX5yv9feu11V1rzK6JAAe5uDpg3ph1Qt675f3ZLaYJVk7A57p9QydOB7ifMl5Hc4+rL2Ze7U3c6+OZB/RqbxTSslL0am8Uzp15pTOFJ2p8HEDfANUP7y+mkc2V4vIFmoe2VwdYjuoXUw7BdUIqoavxPOcPntaAz8cqFVHVqmGTw29M+Ad/aXdX4wuCy7G2z7/ourc/memRQtp715pxQrpuuuMrsa1FRZKjz8uTZ9u/XOrVtYunKu4bgQAAN6lvJ+BCW+qkdtfiFTQl3u+1G0LblP9sPo6Mv4InTcAqs3B0wf14o8v6r1f3tP5kvOSpAEtBuiFG15gry03YrFYdOD0Aa06skobT27UplObtC11m86dP3fF9wb5BSm6ZrQigyIVGRxpvf/d46jgKEUGRyo6OFr1w+srOjia/19ygMLzhRq+aLg+3PmhJOmVG1/Rw90fNrgquBJv+/yLqnPrnxmLRapVS8rNlXbutIYRuLKvvpJGjZLS0iQfH+nRR617BgUEGF0ZAACAUxDeuAC3vhCphEEfD9JHOz/SQ10e0vS+040uB4AXOHT6kJ5f9bzm/DJHJZYS+Zh8NKz9MD193dNqWKuh0eWhDDnncvTN/m+0eN9i/XD4Bx3PPX7RmkC/QDWLaKbmkc2VUCtB8aHxiguNU2xIrOJC4hQXGqdQ/1DCGIOUWEr0yHePaNraaZKkR7o/opeTX+bvA5K87/Mvqs6tf2ZSU6XYWMlkkvLzpSA6OcstM1N64AHpgw+sf6YLBwAAeBHCGxfg1hciFZRRkKH41+JVXFKsLfdtUVJsktElAfAiv2b8qknLJ+mT3Z9Ikvx9/fW3zn/TP679B/uXuICcczlauGuhFu5aqB8O/aDikmL7azV8aqhrva7qWq+rOsV1Use4jmoS0UQ+Jh8DK0Z5vPLzK3r0+0clScPbD9fb/d9WDd8aBlcFo3nT5184hlv/zKxYIV1/vZSQIB08aHQ17unTT6X777d24fj6So89pv/f3n2HRXG1bQC/d4GlShOkWAEVsSEqIvaColGjicb6xho1UezGqIndiMYkapTXknxqTCSWvIkmFuwlEURFCaiISrAGxEZXBPZ8f2xYXUEpws4u3L/rmmt3Z87OPnNmdmbOPjtzMHcur8IhIiKicq2o58CGWoyJyrEtf21BtjIbzZ2bM3FDRFpXz64efu7/M87cPYOZh2fi2I1jWBm+Ev934f8wvdV0TPWdCguFhdRhVihCCByJP4JNkZvwS8wvGrdC87DzwNvub6OLaxf4VveFmZGZhJFSSX3c+mPYm9vjg98+wPd/fY8HmQ+w470dXJ9EVHHExKgePTykjUOfvfsu0K4dEBAAbN8OLFkC7N6tugqneXOpoyMiIiKSFP/WSm9MCIHvzn8HAPjA6wOJoyGiiqxF1RY4MvQIDvznALwcvZD2LA3zjs+D6ypXrA5fjWe5z6QOsdxLy0pD0Jkg1P9vfXT5oQuCo4PxNOcpPOw8sKTTElwZfwWXx1/GUr+l6OzamT/067nhTYbj1wG/wsTQBHuv7UWXH7rg0ZNHUodFRKQdTN6UDjs7YNs24OefAXt7Vf9BLVsCn34KZGVJHR0RERGRZJi8oTcWejsUMQ9iYGZkhkGNBkkdDhFVcDKZDF3duuLcmHPY3m87atvWxv3M+5gYMhH11tRDcHQwlEIpdZjlTlJGEj498imqraiGgP0BuPLgCiopKmFc83E488EZXBp3CbPazoK7nbvUoVIp6+XeC4ffPwxrE2uE3g5F201tC+zLiIio3GHypnT17QtcvgwMGADk5qquwvH2BqKjpY6MiIiISBJM3tAb++6C6qqbAQ0GwNJYz+5TTUTlllwmR/8G/XF53GWs67EOThZOiE+Ox5BfhqDZhmY4GHcQ7Pbtzf2T9g8m7Z+EWitrYcmfS5CalQr3yu5Y3X017k69i6AeQfCu6s3O7Mu51jVa448Rf8C5kjMu37+MVv/XClceXJE6LCKissXkTenLuwpn507VVTjR0aoEzqpVgJJ/viEiIqKKRSb4y1WZ0evON4so5WkKnL5ywpOcJwgdGQrf6r5Sh0REVKCMZxlYFb4Ky04tQ2pWKgCgs0tnLPVbiubOvKd6cd3PuI9lp5Yh6GyQuj8bb2dvfNr2U/Ry7wW5jP8PqYhuJt9E1x+74urDq6hsWhl7B++FTzUfqcMiLaoI579UuvR2m0lNBaysVM8fPQJsbKSNpzy6dw8YORLYt0/1umtXVV84Tk6ShkVERET0pop6DsxfVuiNBEcH40nOEzSwb4CW1VpKHQ4R0SuZK8wxu+1sxE2Mw5SWU6AwUOBI/BF4f+uNgT8PxPVH16UOUS+kP0vH/OPz4fqNK74K+wpPc56iTY02OPT+IYR/EI7e9XozcVOB1bSuiT9H/AlvZ288fPIQnbZ0wv5r+6UOi4io9F359+pCBwcmbsqKgwOwZw8QFASYmAAHDwKNGgG7d0sdGREREZFW8NcVKjGlUGLN2TUAgA+afsBb4hCRXrAzs8PX/l8jNiAW7zd+HzLIsP3SdngEeSBgXwDupd+TOkSdlKvMxf+d/z/UXV0XC04sQPqzdDRzaob9Q/bj5PCT8HP143GAAAD25vY4Ouwourh2QWZ2Jnr91Atrz66VOiwiotLFW6Zph0wGjBsHREQATZoADx8CffoAY8cCGRlSR0dERERUppi8oRL7JeYXXL5/GVbGVhjRZITU4RARFUst61rY8s4WXBh7Ad1rd0eOMgdBZ4Pg9o0b5h+fj7SsNKlD1BkH4w7Ca70XPvj9AySkJ8DVxhU7+u3A2dFn0a12NyZtKB8LhQX2DN6DoZ5DkStyMW7fOEwOmYxcZa7UoRERlQ4mb7Srfn3g9Glg+nRVQmfDBqBpU+DcOakjIyIiIiozTN5QiSiFEotOLgIATG45GVYmVhJHRERUMp6Ontg3ZB+ODj0Kb2dvZGRnYMGJBXD7xg1rzqzBs9xnUocomYtJF9Htx27w/9Ef0UnRsDGxwdddv8blcZfxXoP3mLSh11IYKLC592Ys7rgYALAqfBX6bO+D9GfpEkdGRFQKmLzRPmNjYPly4PBhoGpV4OpVwNcXCAwEcvnnACIiIip/mLyhEvkt9jdE3YtCJUUlTPKZJHU4RERvrKNLR4R/EI6d7+1EHds6uJ95HxP2T4BHkAe2XdwGpVBKHaLWJKQlYPRvo+G5zhMH4g7ASG6EKS2n4PrE65jiOwXGhsZSh0h6QiaT4dN2n2J7v+0wNjDGnqt70HZTW9xJvSN1aEREb4bJG+l06gRERQH9+gE5OcDs2UDbtsClS1JHRkRERFSqmLyhYhNCYOGJhQCAiT4TYWPKDjqJqHyQyWToV78fLo27hLU91sLB3AF/P/4bg/43CN7feiPkegiEEFKHWWbSn6Vj4YmFqLO6Dr678B2UQol+9fshZnwMvvb/GramtlKHSHqqf4P+OD78OKqYV0FkYiRafNsCEf9ESB0WEVHJZGUBcXGq50zeSMPWFtixA9i0CahUCQgLA7y8gPnzVeuHiIiIqBxg8oaKbe+1vbiQeAHmRuaY0nKK1OEQEZU6IwMjfNj8Q1yfeB2LOi5CJUUlnE84j+5bu8P3/3yx79q+cpXEeZb7DEFnglD7m9qYd3weMrIz0LJaS5waeQo739sJN1s3qUOkcqBltZYI/yAcDewbICE9AW03tcXWqK1Sh0VEVHzXrgFKpSpp4OwsdTQVl0wGDB+uuuKmVy8gOxtYsECVxAkNlTo6IiIiojfG5A0Vi1IoMf/4fABAQIsAVDarLG1ARERlyEJhgc/afYa4iXGY0nIKTA1NEX43HD2Ce8DnOx/subpHr5M4SqHE1qitqLemHgL2B+Bexj242bhhW99tCB0ZilbVW0kdIpUztaxr4dTIU+hWuxue5DzBf379Dybsm1Ch+5YiIj304i3T2P+b9KpXB3bvBrZvB6pUUa2fNm2AgAAgNVXq6IiIiIhKjMkbKpb159YjIiECFgoLTPWdKnU4RERaYW9uj6/9v0b8pHhM850GMyMznP3nLHr91AvNv22O3Vd261WfOEII7Lu2D17rvfCfX/+D+OR4OFo4Ym2PtYgZH4MBDQdAxh+jqIxYmVhhz6A9+KztZwCANWfXoOP3HXE75bbEkRERFRH7u9E9MhnQv79q3YwYAQgBBAUB9esDwcGq10RERER6hskbKrJ/0v7BzCMzAQBLOi1BFfMqEkdERKRdDhYO+LLrl4ifFI8ZrWbA3Mgc5xPOo8/2PqgfVB/rz63Hk+wnUof5SkqhxO+xv6P1xtboEdwDUfeiYGVshSWdluD6hOv4sPmHMDIwkjpMqgAM5AZY1GkRfhv4G6yMrRB6OxSe6zzxa8yvUodGRFQ4Jm90l60tsHEjcPgw4OYG3L0LDBmiuhIngn2tERERkX5h8oaKbOL+iUjNSkWLqi0wznuc1OEQEUmminkVLOuyDDcm38DM1jNhZWyF2Iex+HDvh6i+ojo+OfQJ4h7FSR2mWlZOFn746wd4rvPE29veRtidMJgYmuDjVh/j70l/Y1bbWTBXmEsdJlVAvdx7IWJMBLydvfH46WO8u+NdfLjnQ2RmZ0odGhHRqzF5o/s6dwYuXgQWLwbMzFR94Hh7A4MHq/osIiIiItIDMqHPN+vXcampqbCyskJKSgosLS2lDueN/Bb7G3pv6w0DmQHOjz2Pxg6NpQ6JiEhnpGWlYeOFjVgZvhI3km+ox3d164oRTUbgbfe3YWZkpvW4bibfxPqI9fju/He4n3kfAFBJUQkfNf8IU3ynwNHCUesxERXkWe4zzDk6B1+EfgEAqGNbBxt7b0SbGm0kjoyKqzyd/5J26N02k5sLWFgAT58CV68CdepIHREV5u5d4JNPgK1bVa8NDIDhw4HZswFXV0lDIyIiooqpqOfATN6UIb1riLzC4yeP4bnOE7dTb2NGqxlY1mWZ1CEREemkHGUO9l7di3UR63Dg+gEIqA6x5kbmeMfjHbxX/z10dulcple5PMx8iJ8v/4yfLv6EkzdPqmOoWqkqxnmPwzjvcbA2sS6zzyd6E4f/Pozhu4bjbtpdyCDDRJ+J+LzT57wyTI+Ul/Nf0h6922auXFFdcaNQABkZgKGh1BFRUUVGAp99Buzdq3otlwP9+gEffww0by5paERERFSxMHmjA/SuIVKAHGUOum/tjsN/H4arjSuiP4qW5N/jRET65u/Hf2PjhY0Ijg5GfHK8eryxgTE6unREV9euaF2jNZo4NoHCQFHiz8nOzcaFxAs4GHcQB+MOIuxOGHKUOerpnVw6Ybz3eLzt/jYM5fyBiXRf8tNkTDswDRsjNwIAalrVxKpuq/C2+9uQyWQSR0eFKQ/nv6RderfNLFoEzJ0L+PkBhw5JHQ2VRGgosHAhcODA83EdOgAzZgDdugE81hAREVEZY/JGB+hdQ6QAE/dPxOozq2FuZI5TI0/B09FT6pCIiPSKEAKn75zGTxd/wu9Xf9e4rRoAmBiaoIljE9Szq4e6tnVR27Y27MzsYGNqo75CJjs3G9nKbDzIfIC7qXdxN+0uYh/E4kLiBVxMuois3CyNeTZxbILBDQdjQMMBqGFVQ0tLSlS6Qq6HYMzvY3A79TYAoHvt7vim+zeobVtb4sjodcrD+S9pl15tM0IA9eqpbpf2/ffA0KFSR0RvIioK+PJL4KefgJx///jSsCEwdSowYICqrxwiIiKiMsDkjQ7Qq4ZIAdafW48P934IAPil/y94x+MdiSMiItJvQgjEPIjB3qt7cfLWSYTdDsPDJw/feL7WJtbo5NIJXV27oqtbV7jYuJRCtETSy3iWgSV/LMHy0OXIVmbDSG6Esc3GYk77OahiXkXq8KgA+n7+S9qnV9vMmTOAj4/qR/1791R935D+u30bWLUKWL8eSE9XjbO2VvWLM3asKmFHREREVIqYvNEBetUQeclvsb+h746+yFHmYHHHxfi03adSh0REVO4IIXDt0TVcSLiAa4+u4erDq/j78d949OQRHj99jOSnyQAAhYECRnIjWJtYo5plNVS1rAoXaxc0cWwCL0cvuNi4QC6TS7swRGXo6sOrmBQyCSHXQwCo+pGa5jsNk1tOho2pjcTR0Yv0+fyXpKFX28zEicDq1cDgwcDWrVJHQ6UtORnYsAFYtw6If37LWzRrBgwcCPTvD9TgFc1ERET05pi80QF61RB5wXfnv8PYPWOhFEoMajgIW9/dynvMExERkeSO/H0EM4/MxLl/zgEALBQW+Kj5R5jScgqcKjlJHB0B+nv+S9LRm20mOxuoWhW4fx/Yv1/VNwqVT0qlqj+ctWuBffuA3Nzn09zdgXbtgPbtgUaNgNq1eXs1IiIiKjYmb3SA3jRE/iWEwOd/fI45x+YAAEY0GYH1PdfDyMBI4siIiIiIVIQQ+Pnyz1h0chGik6IBqK5OG9hwIMZ7j4e3szf/dCIhfTv/JenpzTazdy/Qsyfg4ADcuQMYGkodEWnD/fvA//4HbNsGnDyp6vfoZc7OQLVqQOXKgJ2d6rGg53Z2qu3HwED7y0FEREQ6hckbHaA3DREA9zPuY8L+Cdh+aTsAYHab2VjcaTF//CAiIiKdJITA3mt7EfhnIEJvh6rHN3Nqhg+afoD36r+HymaVJYywYtKn81/SDXqzzQwapPoBf/JkYMUKqaMhKTx+DPz5J3DiBHDqFHD1KvDoUfHmYWSkuvVarVqqvnQaNwY8PYGGDQFz8zIJm4iIiHQPkzc6QB8aIkII7Ly8EwH7AnA/8z7kMjlW+q/EBJ8JUodGREREVCghBMLvhmPtubXYfnE7snKzAABGciN0r9MdAxoMwFt13oK1ibW0gVYQ+nD+S7pFL7aZ1FTVFRNPnwLnzqn6QCECVMmb69eBxETg4UPgwQPNx5fHKZUFz0cmA9zcVMmcJk2AFi1Ugw37dSMiIiqPmLzRAbrcEBFC4OTNk1jy5xIcjDsIAGhYpSE29d6E5s7NJY6OiIiIqPgeZD7A95Hf48foHxGZGKkebyg3RPua7dGzbk/4ufqhgX0DXl1cRnT5/Jd0k85vM0IA48apOrH38AAuXVL90E5UXDk5wD//ADdvAn//rdqW/voLiIpSJX8K4u4O+PgALVuqHhs1Ul29Q0RERHqNyRsdoIsNkczsTOy9uhcrTq9A2J0wAKofNGa3mY1P230KhYFC4giJiIiI3tylpEsIjg7GrthduHz/ssa0KuZV0KFWB7Sq1go+1Xzg5egFY0NjiSItX3Tx/Jd0m85vM7NnA4GBqoTN//4HvPOO1BFReZSUBERHq5I5ERFAeDgQF5e/nKkp0LSpKpnj6am69Zq7O6CL3x0iIiJ6Jb1K3gQFBWH58uVITEyEp6cnVq9ejRYtWryy/M6dOzFnzhzcuHEDderUwbJly/DWW2+ppwshMG/ePHz77bdITk5G69atsXbtWtSpU0dd5tGjR5gwYQJ+//13yOVy9O3bF6tWrYKFhYW6TFRUFMaPH4+zZ8/C3t4eEyZMwIwZM4q8XLrSELmdcht/3PoDu67swt5re5GZnQkAMDYwxkivkZjeajpcbVwli4+IiIioLF1/dB2/xf6Gg3EH8cetP9TnQnmM5EZwt3OHh50H6tvXVz/WrVyXSZ1i0pXzX9Ku4rbnXqTT28wXXwCffKJ6vmEDMHq0tPFQxXL/PnDmjCqREx6uep6cXHBZOzvAyQlwdATs7QETE8DY+PlgYgIoFKoryXJznw85Oc8fs7OBZ89Uzw0NVVf4GBmpbt1WufLzz6haVTWYmmq1OoiIiMoTvUnebN++HUOHDsW6devg4+ODlStXYufOnYiNjUWVKlXylQ8NDUW7du0QGBiInj17Ijg4GMuWLcP58+fRsGFDAMCyZcsQGBiI77//Hi4uLpgzZw6io6Nx+fJlmJiYAAC6d++OhIQErF+/HtnZ2RgxYgS8vb0RHBwMQFWBdevWhZ+fH2bNmoXo6GiMHDkSK1euxJgxY4q0bFI2RHZf2Y3gi8EIvR2KO6l3NKbVsq6FwQ0HY6LPRDhYOGg1LiIiIiIpZeVkIfxuOE7ePInwu+E4fec0HmQ+KLCsXCZHdcvqqGpZFVUr/TtYVkU1y2pwruQMW1NbWJtYw8bEBmZGZrwVG3T8h3gqE8Vtz71M57aZnBzg8GFgyxbgp59U4774Avj4Y2njIlIqgWvXnidyLl0Crlx59S3XypqtLVCtmiqR4+SkSvLY2ABWVqqkj6EhYGCg+fjsGZCRUfCQlvZ8SE9//gio3vvyoFAAFhbPh0qVXv+6oHFmZoBcLk39ERFRhaY3yRsfHx94e3tjzZo1AAClUonq1atjwoQJmDlzZr7yAwYMQEZGBvbs2aMe17JlSzRp0gTr1q2DEALOzs6YNm0apk+fDgBISUmBg4MDNm/ejIEDByImJgb169fH2bNn0by5qn+XkJAQvPXWW7hz5w6cnZ2xdu1afPrpp0hMTIRCobqV2MyZM7Fr1y5cuXKlSMsmZUNk4YmFmHd8HgDAQGaAxg6N0dWtK96r/x6aOjXljwtEREREUF2xfSvlFi7fv4zL9y8j5kGM+nlKVkqR52MkN4KNqQ2sTaxhobCAqaEpTAxNYGJoAlMj1fO8caaGpjA2NIah3BAGMgMYyA0gl8nVzwt6lMvkMJAbQAaZ+jwu77kM/77+97lMJkPPuj1hYmhSJnX2Ojr3QzyVueK2514m6TaTmQns2KHqh+TuXdVw+jRw797zMp9+CixerN24iIojORm4fRtISFAlch4+BJ4+BbKyVMOLz2Wy/AmVvEeFQjUYGKiSmDk5qvc8fgw8eKAaEhKAO3dU353yQCYDzM1fn+QxMNC8SinveU6OKhn17JmqnvKev/xaqSw4+fTi1U0KxasfDQxUccrlqsfSHF6ep1z+fHjx9aumAaqrufJ+VnzxsbBxr5v+4vrJe8wbXnxdlOeFTXvdsr5qennwYl2/vC60MU6qz3/Zi+vz5XX78uvCPiPvPS9/t17elor6/HWfW9i0ojzX1nve5P15+4XX7TsK+/4Wtj+rU0fVn5wEinoObKjFmPJ59uwZIiIiMGvWLPU4uVwOPz8/hIWFFfiesLAwTJ06VWOcv78/du3aBQCIj49HYmIi/Pz81NOtrKzg4+ODsLAwDBw4EGFhYbC2tlYnbgDAz88Pcrkc4eHheOeddxAWFoZ27dqpEzd5n7Ns2TI8fvwYNjY2+WLLyspCVlaW+nVKiqrBn5qaWoxaKR0dnToixycHPlV90NSpKcwV5uppaWlpWo+HiIiISFfZyG3Q2qE1Wju0Vo8TQuBe+j3cTLmJf9L+QUJ6Av5J/fcx/R8kpiUiOSsZyU+SoRRKZCMbSZlJSEKShEvy3LUJ11DFovCrHkpb3nmvDtyZmbSgJO05XWozITUVGDEi/3hbW6BfP2DAAKB5c1U5Il0llwM1a6oGbRACSElRJT3zhqQkVRIpOVn1fXnxdmxK5fNkh0KhutrlxcHcXPX4ctKkUiXVNJns+ftfTJw8fapKImVkqK7QSU9//vzFq3nynr84Pe+KHiE0XxMRUcUSEAB8/rkkH13UdpOkyZsHDx4gNzcXDg6at+5ycHB45dUtiYmJBZZP/PdS4bzHwsq8fAm/oaEhbG1tNcq4uLjkm0fetIKSN4GBgViwYEG+8dWrVy9wWYiIiIiIykKdpXUKL1SG0tLSYGVlJWkMVPZK0p7TizbTo0eqPm42bJA6EiIiIiIqK2vWqAYJFdZukjR5U97MmjVL46ogpVKJR48eoXLlyurbW6SmpqJ69eq4ffs2byVRhljPZY91rB2s57LHOtYO1nPZYx2XPdZx4YQQSEtLg7Ozs9ShkI4qSptJn3E/obu4bnQX143u4rrRXVw3uovrRnfp0ropartJ0uSNnZ0dDAwMcO/FewoDuHfvHhwdHQt8j6Oj42vL5z3eu3cPTk5OGmWaNGmiLpOUpHlLi5ycHDx69EhjPgV9zouf8TJjY2MYGxtrjLO2ti6wrKWlpeQbSUXAei57rGPtYD2XPdaxdrCeyx7ruOyxjl+PV9xUHCVpzxWnzaTPuJ/QXVw3uovrRndx3egurhvdxXWju3Rl3RSl3STXQhyvpFAo0KxZMxw5ckQ9TqlU4siRI/D19S3wPb6+vhrlAeDQoUPq8i4uLnB0dNQok5qaivDwcHUZX19fJCcnIyIiQl3m6NGjUCqV8PHxUZc5efIksrOzNT7H3d29wFumERERERERVSQlac8REREREVHRSJq8AYCpU6fi22+/xffff4+YmBh89NFHyMjIwIh/O44cOnSoRgeYkyZNQkhICL766itcuXIF8+fPx7lz5xAQEAAAkMlkmDx5MhYvXozffvsN0dHRGDp0KJydndGnTx8AgIeHB7p164bRo0fjzJkzOHXqFAICAjBw4ED1pUqDBw+GQqHAqFGjcOnSJWzfvh2rVq3SuMSfiIiIiIioIiusPUdERERERCUjeZ83AwYMwP379zF37lwkJiaiSZMmCAkJUXd6eevWLcjlz3NMrVq1QnBwMD777DPMnj0bderUwa5du9CwYUN1mRkzZiAjIwNjxoxBcnIy2rRpg5CQEJiYmKjLbN26FQEBAejcuTPkcjn69u2Lb775Rj3dysoKBw8exPjx49GsWTPY2dlh7ty5GDNmzBstr7GxMebNm5fvVgFUuljPZY91rB2s57LHOtYO1nPZYx2XPdYxUX6FtecqGu4ndBfXje7iutFdXDe6i+tGd3Hd6C59XDcyIYSQOggiIiIiIiIiIiIiIiJSkfy2aURERERERERERERERPQckzdEREREREREREREREQ6hMkbIiIiIiIiIiIiIiIiHcLkDRERERERERERERERkQ5h8qYM1apVCzKZTGNYunSpRpmoqCi0bdsWJiYmqF69Or744ot889m5cyfq1asHExMTNGrUCPv27dPWIuiloKAg1KpVCyYmJvDx8cGZM2ekDklvzJ8/P982W69ePfX0p0+fYvz48ahcuTIsLCzQt29f3Lt3T2Met27dQo8ePWBmZoYqVarg448/Rk5OjrYXRaecPHkSvXr1grOzM2QyGXbt2qUxXQiBuXPnwsnJCaampvDz88O1a9c0yjx69AhDhgyBpaUlrK2tMWrUKKSnp2uUKcr+pLwqrI6HDx+eb9vu1q2bRhnW8esFBgbC29sblSpVQpUqVdCnTx/ExsZqlCmtfcTx48fRtGlTGBsbo3bt2ti8eXNZL55OKEodd+jQId+2/OGHH2qUYR2/3tq1a9G4cWNYWlrC0tISvr6+2L9/v3o6t2Miep3itjXYltOu4qyfzZs35zummpiYaDHaiqGw8/SC8BiqHcVdN8ePH8/3nZHJZEhMTNROwBVIUdoFBeExp+yVZN3weKMdhbXzCqIP3xkmb8rYwoULkZCQoB4mTJignpaamoquXbuiZs2aiIiIwPLlyzF//nxs2LBBXSY0NBSDBg3CqFGjcOHCBfTp0wd9+vTBxYsXpVgcnbd9+3ZMnToV8+bNw/nz5+Hp6Ql/f38kJSVJHZreaNCggcY2++eff6qnTZkyBb///jt27tyJEydO4J9//sG7776rnp6bm4sePXrg2bNnCA0Nxffff4/Nmzdj7ty5UiyKzsjIyICnpyeCgoIKnP7FF1/gm2++wbp16xAeHg5zc3P4+/vj6dOn6jJDhgzBpUuXcOjQIezZswcnT57EmDFj1NOLsj8pzwqrYwDo1q2bxrb9008/aUxnHb/eiRMnMH78eJw+fRqHDh1CdnY2unbtioyMDHWZ0thHxMfHo0ePHujYsSMiIyMxefJkfPDBBzhw4IBWl1cKRaljABg9erTGtvxiEpF1XLhq1aph6dKliIiIwLlz59CpUyf07t0bly5dAsDtmIherbhtDbbltKskbUFLS0uNY+rNmze1GHHFUJTz9BfxGKo9xV03eWJjYzW+N1WqVCmjCCuuorYLXsRjjnaUZN0APN5oQ2HtvJfpzXdGUJmpWbOmWLFixSun//e//xU2NjYiKytLPe6TTz4R7u7u6tf9+/cXPXr00Hifj4+PGDt2bKnHWx60aNFCjB8/Xv06NzdXODs7i8DAQAmj0h/z5s0Tnp6eBU5LTk4WRkZGYufOnepxMTExAoAICwsTQgixb98+IZfLRWJiorrM2rVrhaWlpcZ2XpEBEL/++qv6tVKpFI6OjmL58uXqccnJycLY2Fj89NNPQgghLl++LACIs2fPqsvs379fyGQycffuXSFE0fYnFcXLdSyEEMOGDRO9e/d+5XtYx8WXlJQkAIgTJ04IIUpvHzFjxgzRoEEDjc8aMGCA8Pf3L+tF0jkv17EQQrRv315MmjTple9hHZeMjY2N+O6777gdE9FrFbetwbacdhV3/WzatElYWVlpKToSouDz9JfxGCqNoqybY8eOCQDi8ePHWomJniuoXfAyHnOkUZR1w+ONdPLaeQXRl+8Mr7wpY0uXLkXlypXh5eWF5cuXa9xSIywsDO3atYNCoVCP8/f3R2xsLB4/fqwu4+fnpzFPf39/hIWFaWcB9MizZ88QERGhUV9yuRx+fn6sr2K4du0anJ2d4erqiiFDhuDWrVsAgIiICGRnZ2vUb7169VCjRg11/YaFhaFRo0ZwcHBQl/H390dqauorM90VXXx8PBITEzXq1crKCj4+Phr1am1tjebNm6vL+Pn5QS6XIzw8XF2msP1JRXf8+HFUqVIF7u7u+Oijj/Dw4UP1NNZx8aWkpAAAbG1tAZTePoLHvederuM8W7duhZ2dHRo2bIhZs2YhMzNTPY11XDy5ubnYtm0bMjIy4Ovry+2YiF6pJG0N7gu0p6RtwfT0dNSsWRPVq1d/7b9zSXv4vdF9TZo0gZOTE7p06YJTp05JHU6F8Kp2wYv43ZFGUdYNwOONtr3cziuIvnxnDKUOoDybOHEimjZtCltbW4SGhmLWrFlISEjA119/DQBITEyEi4uLxnvyfghITEyEjY0NEhMTNX4cyCvDe4rm9+DBA+Tm5hZYX1euXJEoKv3i4+ODzZs3w93dHQkJCViwYAHatm2LixcvIjExEQqFAtbW1hrveXF7fNX2mjeN8surl9d9zxMTE/Ndim5oaAhbW1uNMoXtTyqybt264d1334WLiwvi4uIwe/ZsdO/eHWFhYTAwMGAdF5NSqcTkyZPRunVrNGzYEABKbR/xqjKpqal48uQJTE1Ny2KRdE5BdQwAgwcPRs2aNeHs7IyoqCh88skniI2NxS+//AKAdVxU0dHR8PX1xdOnT2FhYYFff/0V9evXR2RkJLdjIipQSdoabMtpT0nWj7u7OzZu3IjGjRsjJSUFX375JVq1aoVLly6hWrVq2gibCsBjqO5ycnLCunXr0Lx5c2RlZeG7775Dhw4dEB4ejqZNm0odXrn1qnbBy3jM0b6irhseb7TnVe28gujLd4bJm2KaOXMmli1b9toyMTExqFevHqZOnaoe17hxYygUCowdOxaBgYEwNjYu61CJiq179+7q540bN4aPjw9q1qyJHTt28CSZ9NrAgQPVzxs1aoTGjRvDzc0Nx48fR+fOnSWMTD+NHz8eFy9e1OgTi0rXq+r4xX6YGjVqBCcnJ3Tu3BlxcXFwc3PTdph6y93dHZGRkUhJScHPP/+MYcOG4cSJE1KHRUREWuTr66vxb9xWrVrBw8MD69evx6JFiySMjEg3ubu7w93dXf26VatWiIuLw4oVK/DDDz9IGFn5xraX7irquuHxRnte1c57VQJHH/C2acU0bdo0xMTEvHZwdXUt8L0+Pj7IycnBjRs3AACOjo64d++eRpm8146Ojq8tkzednrOzs4OBgQHrqxRZW1ujbt26uH79OhwdHfHs2TMkJydrlHmxfouyTZOmvHp53Xbr6OiYr6PVnJwcPHr0iHVfQq6urrCzs8P169cBsI6LIyAgAHv27MGxY8c0/iVUWvuIV5WxtLSsMEnkV9VxQXx8fABAY1tmHRdOoVCgdu3aaNasGQIDA+Hp6YlVq1ZxOyaiVypJW4NtOe0pjbagkZERvLy81MdUkgaPofqlRYsW/M6UoeK0C3jM0a7irJuX8XhTdl7VziuIvnxnmLwpJnt7e9SrV++1w4v9IbwoMjIScrlcfWseX19fnDx5EtnZ2eoyhw4dgru7u/r2O76+vjhy5IjGfA4dOvTK+/VVZAqFAs2aNdOoL6VSiSNHjrC+Sig9PR1xcXFwcnJCs2bNYGRkpFG/sbGxuHXrlrp+fX19ER0drfEj+KFDh2BpaanXWe6y5OLiAkdHR416TU1NRXh4uEa9JicnIyIiQl3m6NGjUCqV6h9ui7I/oefu3LmDhw8fwsnJCQDruCiEEAgICMCvv/6Ko0eP5ruFXGntIyryca+wOi5IZGQkAGhsy6zj4lMqlcjKyuJ2TESvVJK2BvcF2lMabcHc3FxER0erj6kkDX5v9EtkZCS/M2WgJO0Cfne0oyTr5mU83mhPXjuvIHrznRFUJkJDQ8WKFStEZGSkiIuLEz/++KOwt7cXQ4cOVZdJTk4WDg4O4v333xcXL14U27ZtE2ZmZmL9+vXqMqdOnRKGhobiyy+/FDExMWLevHnCyMhIREdHS7FYOm/btm3C2NhYbN68WVy+fFmMGTNGWFtbi8TERKlD0wvTpk0Tx48fF/Hx8eLUqVPCz89P2NnZiaSkJCGEEB9++KGoUaOGOHr0qDh37pzw9fUVvr6+6vfn5OSIhg0biq5du4rIyEgREhIi7O3txaxZs6RaJJ2QlpYmLly4IC5cuCAAiK+//lpcuHBB3Lx5UwghxNKlS4W1tbXYvXu3iIqKEr179xYuLi7iyZMn6nl069ZNeHl5ifDwcPHnn3+KOnXqiEGDBqmnF2V/Up69ro7T0tLE9OnTRVhYmIiPjxeHDx8WTZs2FXXq1BFPnz5Vz4N1/HofffSRsLKyEsePHxcJCQnqITMzU12mNPYRf//9tzAzMxMff/yxiImJEUFBQcLAwECEhIRodXmlUFgdX79+XSxcuFCcO3dOxMfHi927dwtXV1fRrl079TxYx4WbOXOmOHHihIiPjxdRUVFi5syZQiaTiYMHDwohuB0T0asV1tZ4//33xcyZM9Xl2ZbTruKunwULFogDBw6IuLg4ERERIQYOHChMTEzEpUuXpFqEcqmwttDMmTPF+++/ry7PY6j2FHfdrFixQuzatUtcu3ZNREdHi0mTJgm5XC4OHz4s1SKUW0Vpe/GYI42SrBseb7SjsHaevn5nmLwpIxEREcLHx0dYWVkJExMT4eHhIZYsWaLxQ6EQQvz111+iTZs2wtjYWFStWlUsXbo037x27Ngh6tatKxQKhWjQoIHYu3evthZDL61evVrUqFFDKBQK0aJFC3H69GmpQ9IbAwYMEE5OTkKhUIiqVauKAQMGiOvXr6unP3nyRIwbN07Y2NgIMzMz8c4774iEhASNedy4cUN0795dmJqaCjs7OzFt2jSRnZ2t7UXRKceOHRMA8g3Dhg0TQgihVCrFnDlzhIODgzA2NhadO3cWsbGxGvN4+PChGDRokLCwsBCWlpZixIgRIi0tTaNMUfYn5dXr6jgzM1N07dpV2NvbCyMjI1GzZk0xevTofEld1vHrFVS/AMSmTZvUZUprH3Hs2DHRpEkToVAohKurq8ZnlGeF1fGtW7dEu3bthK2trTA2Nha1a9cWH3/8sUhJSdGYD+v49UaOHClq1qwpFAqFsLe3F507d1af0AvB7ZiIXu91bY327durz+/ysC2nXcVZP5MnT1aXdXBwEG+99ZY4f/68BFGXb4W1hYYNGybat2+f7z08hpa94q6bZcuWCTc3N2FiYiJsbW1Fhw4dxNGjR6UJvpwrStuLxxxplGTd8HijHYW18/T1OyMTQojSv56HiIiIiIiIiIiIiIiISoJ93hAREREREREREREREekQJm+IiIiIiIiIiIiIiIh0CJM3REREREREREREREREOoTJGyIiIiIiIiIiIiIiIh3C5A0REREREREREREREZEOYfKGiIiIiIiIiIiIiIhIhzB5Q0REREREREREREREpEOYvCEiIiIiIiIiIiIiIgJw8uRJ9OrVC87OzpDJZNi1a1ex53HgwAG0bNkSlSpVgr29Pfr27YsbN24Uax5M3hARkV4q6cGTiIiIiIioIqhVqxZWrlwpdRhERHonIyMDnp6eCAoKKtH74+Pj0bt3b3Tq1AmRkZE4cOAAHjx4gHfffbdY82HyhoiIdFJiYiImTJgAV1dXGBsbo3r16ujVqxeOHDkidWhERERERERlqlevXujWrVuB0/744w/IZDJERUVpOSoiooqhe/fuWLx4Md55550Cp2dlZWH69OmoWrUqzM3N4ePjg+PHj6unR0REIDc3F4sXL4abmxuaNm2K6dOnIzIyEtnZ2UWOg8kbIiLSOTdu3ECzZs1w9OhRLF++HNHR0QgJCUHHjh0xfvx4qcMjIiIiIiIqU6NGjcKhQ4dw586dfNM2bdqE5s2bo3HjxhJERkREAQEBCAsLw7Zt2xAVFYX33nsP3bp1w7Vr1wAAzZo1g1wux6ZNm5Cbm4uUlBT88MMP8PPzg5GRUZE/h8kbIiLSOePGjYNMJsOZM2fQt29f1K1bFw0aNMDUqVNx+vTpAt8THR2NTp06wdTUFJUrV8aYMWOQnp6unn78+HG0aNEC5ubmsLa2RuvWrXHz5k319N27d6Np06YwMTGBq6srFixYgJycnDJfViIiIiIiopf17NkT9vb22Lx5s8b49PR07Ny5E6NGjcL//vc/NGjQAMbGxqhVqxa++uqrV87vxo0bkMlkiIyMVI9LTk6GTCZT/1v8+PHjkMlkOHDgALy8vGBqaopOnTohKSkJ+/fvh4eHBywtLTF48GBkZmaq56NUKhEYGAgXFxeYmprC09MTP//8c2lWBxGRzrh16xY2bdqEnTt3om3btnBzc8P06dPRpk0bbNq0CQDg4uKCgwcPYvbs2TA2Noa1tTXu3LmDHTt2FOuzmLwhIiKd8ujRI4SEhGD8+PEwNzfPN93a2jrfuIyMDPj7+8PGxgZnz57Fzp07cfjwYQQEBAAAcnJy0KdPH7Rv3x5RUVEICwvDmDFjIJPJAKhuOzB06FBMmjQJly9fxvr167F582Z8/vnnZbqsREREREREBTE0NMTQoUOxefNmCCHU43fu3Inc3Fx4eHigf//+GDhwIKKjozF//nzMmTMnX7KnJObPn481a9YgNDQUt2/fRv/+/bFy5UoEBwdj7969OHjwIFavXq0uHxgYiC1btmDdunW4dOkSpkyZgv/85z84ceLEG8dCRKRroqOjkZubi7p168LCwkI9nDhxAnFxcQBUXQGMHj0aw4YNw9mzZ3HixAkoFAr069dPY59eGMOyWggiIqKSuH79OoQQqFevXpHfExwcjKdPn2LLli3qhM+aNWvQq1cvLFu2DEZGRkhJSUHPnj3h5uYGAPDw8FC/f8GCBZg5cyaGDRsGAHB1dcWiRYswY8YMzJs3rxSXjoiIiIiIqGhGjhyJ5cuX48SJE+jQoQMA1S3T+vbtiw0bNqBz586YM2cOAKBu3bq4fPkyli9fjuHDh7/R5y5evBitW7cGoLp926xZsxAXFwdXV1cAQL9+/XDs2DF88sknyMrKwpIlS3D48GH4+voCULWn/vzzT6xfvx7t27d/o1iIiHRNeno6DAwMEBERAQMDA41pFhYWAICgoCBYWVnhiy++UE/78ccfUb16dYSHh6Nly5ZF+ixeeUNERDqlOP9AyBMTEwNPT0+NK3Vat24NpVKJ2NhY2NraYvjw4fD390evXr2watUqJCQkqMv+9ddfWLhwocY/JkaPHo2EhASN2wEQERERERFpS7169dCqVSts3LgRgOqPbn/88QdGjRqFmJgYdYIlT+vWrXHt2jXk5ua+0ee+2JeOg4MDzMzM1ImbvHFJSUnqmDIzM9GlSxeN9tSWLVvU/0AnIipPvLy8kJubi6SkJNSuXVtjcHR0BABkZmZCLtdMveQlepRKZZE/i1feEBGRTqlTpw5kMhmuXLlSqvPdtGkTJk6ciJCQEGzfvh2fffYZDh06hJYtWyI9PR0LFizAu+++m+99JiYmpRoHERERERFRUY0aNQoTJkxAUFAQNm3aBDc3txJdzZL3I+KLf5bLzs4usOyLnWnLZLJ8nWvLZDL1j495/Yzu3bsXVatW1ShnbGxc7DiJiHRBeno6rl+/rn4dHx+PyMhI2Nraom7duhgyZAiGDh2Kr776Cl5eXrh//z6OHDmCxo0bo0ePHujRowdWrFiBhQsXYtCgQUhLS8Ps2bNRs2ZNeHl5FTkOXnlDREQ6xdbWFv7+/ggKCkJGRka+6cnJyfnGeXh44K+//tIof+rUKcjlcri7u6vHeXl5YdasWQgNDUXDhg0RHBwMAGjatCliY2Pz/WOidu3a+f4pQUREREREpC39+/eHXC5HcHAwtmzZgpEjR0Imk8HDwwOnTp3SKHvq1CnUrVs33218AMDe3h4ANO5AEBkZ+cbx1a9fH8bGxrh161a+tlT16tXfeP5ERFI4d+4cvLy81ImWqVOnwsvLC3PnzgWg+oPw0KFDMW3aNLi7u6NPnz44e/YsatSoAQDo1KkTgoODsWvXLnh5eaFbt24wNjZGSEgITE1NixwHr7whIiKdExQUhNatW6NFixZYuHAhGjdujJycHBw6dAhr165FTEyMRvkhQ4Zg3rx5GDZsGObPn4/79+9jwoQJeP/99+Hg4ID4+Hhs2LABb7/9NpydnREbG4tr165h6NChAIC5c+eiZ8+eqFGjBvr16we5XI6//voLFy9exOLFi6WoAiIiIiIiIlhYWGDAgAGYNWsWUlNT1f3ZTJs2Dd7e3li0aBEGDBiAsLAwrFmzBv/9738LnI+pqSlatmyJpUuXwsXFBUlJSfjss8/eOL5KlSph+vTpmDJlCpRKJdq0aYOUlBScOnUKlpaW6n5FiYj0SYcOHV57W38jIyMsWLAACxYseGWZgQMHYuDAgW8UB/9OTEREOsfV1RXnz59Hx44dMW3aNDRs2BBdunTBkSNHsHbt2nzlzczMcODAATx69Aje3t7o168fOnfujDVr1qinX7lyBX379kXdunUxZswYjB8/HmPHjgUA+Pv7Y8+ePTh48CC8vb3RsmVLrFixAjVr1tTqchMREREREb1s1KhRePz4Mfz9/eHs7AxAdfeAHTt2YNu2bWjYsCHmzp2LhQsXqpM7Bdm4cSNycnLQrFkzTJ48udT+qLZo0SLMmTMHgYGB8PDwQLdu3bB37164uLiUyvyJiCoqmShJz9BERERERERERERERERUJnjlDRERERERERERERERkQ5h8oaIiIiIiIiIiIiIiEiHMHlDRERERERERERERESkQ5i8ISIiIiIiIiIiIiIi0iFM3hAREREREREREREREekQJm+IiIiIiIiIiIiIiIh0CJM3REREREREREREREREOoTJGyIiIiIiIiIiIiIiIh3C5A0REREREREREREREZEOYfKGiIiIiIiIiIiIiIhIhzB5Q0REREREREREREREpEP+H7C8YfuotEf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2469" name="Picture 5"/>
          <p:cNvPicPr>
            <a:picLocks noChangeAspect="1" noChangeArrowheads="1"/>
          </p:cNvPicPr>
          <p:nvPr/>
        </p:nvPicPr>
        <p:blipFill>
          <a:blip r:embed="rId5"/>
          <a:srcRect/>
          <a:stretch>
            <a:fillRect/>
          </a:stretch>
        </p:blipFill>
        <p:spPr bwMode="auto">
          <a:xfrm>
            <a:off x="629393" y="3938790"/>
            <a:ext cx="8062730" cy="2367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g257f544679b_1_7"/>
          <p:cNvSpPr txBox="1"/>
          <p:nvPr/>
        </p:nvSpPr>
        <p:spPr>
          <a:xfrm>
            <a:off x="0" y="100250"/>
            <a:ext cx="9144000" cy="494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pic>
        <p:nvPicPr>
          <p:cNvPr id="233" name="Google Shape;233;g257f544679b_1_7"/>
          <p:cNvPicPr preferRelativeResize="0"/>
          <p:nvPr/>
        </p:nvPicPr>
        <p:blipFill rotWithShape="1">
          <a:blip r:embed="rId3">
            <a:alphaModFix/>
          </a:blip>
          <a:srcRect/>
          <a:stretch/>
        </p:blipFill>
        <p:spPr>
          <a:xfrm>
            <a:off x="7771754" y="100245"/>
            <a:ext cx="1187050" cy="411359"/>
          </a:xfrm>
          <a:prstGeom prst="rect">
            <a:avLst/>
          </a:prstGeom>
          <a:noFill/>
          <a:ln>
            <a:noFill/>
          </a:ln>
        </p:spPr>
      </p:pic>
      <p:sp>
        <p:nvSpPr>
          <p:cNvPr id="234" name="Google Shape;234;g257f544679b_1_7"/>
          <p:cNvSpPr txBox="1"/>
          <p:nvPr/>
        </p:nvSpPr>
        <p:spPr>
          <a:xfrm>
            <a:off x="267128" y="653494"/>
            <a:ext cx="3746731"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b="1" dirty="0" smtClean="0"/>
              <a:t>Heat Map For Correlation analysis</a:t>
            </a:r>
            <a:endParaRPr sz="1400" b="1" i="0" u="none" strike="noStrike" cap="none">
              <a:solidFill>
                <a:srgbClr val="000000"/>
              </a:solidFill>
              <a:latin typeface="Arial"/>
              <a:ea typeface="Arial"/>
              <a:cs typeface="Arial"/>
              <a:sym typeface="Arial"/>
            </a:endParaRPr>
          </a:p>
        </p:txBody>
      </p:sp>
      <p:sp>
        <p:nvSpPr>
          <p:cNvPr id="9" name="Google Shape;234;g257f544679b_1_7"/>
          <p:cNvSpPr txBox="1"/>
          <p:nvPr/>
        </p:nvSpPr>
        <p:spPr>
          <a:xfrm>
            <a:off x="498357" y="3486032"/>
            <a:ext cx="6092448" cy="307736"/>
          </a:xfrm>
          <a:prstGeom prst="rect">
            <a:avLst/>
          </a:prstGeom>
          <a:noFill/>
          <a:ln>
            <a:noFill/>
          </a:ln>
        </p:spPr>
        <p:txBody>
          <a:bodyPr spcFirstLastPara="1" wrap="square" lIns="91425" tIns="45700" rIns="91425" bIns="45700" anchor="t" anchorCtr="0">
            <a:spAutoFit/>
          </a:bodyPr>
          <a:lstStyle/>
          <a:p>
            <a:r>
              <a:rPr lang="en-IN" b="1" dirty="0" smtClean="0"/>
              <a:t>Date Vs Volume Trend</a:t>
            </a:r>
            <a:endParaRPr lang="en-IN" b="1" dirty="0"/>
          </a:p>
        </p:txBody>
      </p:sp>
      <p:sp>
        <p:nvSpPr>
          <p:cNvPr id="62468" name="AutoShape 4" descr="data:image/png;base64,iVBORw0KGgoAAAANSUhEUgAABm8AAAGzCAYAAADJ+4PDAAAAOXRFWHRTb2Z0d2FyZQBNYXRwbG90bGliIHZlcnNpb24zLjcuMSwgaHR0cHM6Ly9tYXRwbG90bGliLm9yZy/bCgiHAAAACXBIWXMAAA9hAAAPYQGoP6dpAAC0b0lEQVR4nOzdd3iUZfr28XOSkEYKpJBCDT3UUJSqokRBEUFdF5Bdigj+XFB5WRsuYhdFZQF1YXVXkRVEsWBDFEFApTep0jukk4QkkITJvH+MMxgJkDKZZ8r3cxxzzDBzz/NcCVl3Hs5c122yWCwWAQAAAAAAAAAAwCX4GF0AAAAAAAAAAAAALiC8AQAAAAAAAAAAcCGENwAAAAAAAAAAAC6E8AYAAAAAAAAAAMCFEN4AAAAAAAAAAAC4EMIbAAAAAAAAAAAAF0J4AwAAAAAAAAAA4EIIbwAAAAAAAAAAAFwI4Q0AAAAAAAAAAIALIbwBALiVRo0aacSIEUaXAQAAAAAu5/DhwzKZTJozZ47RpQAAqojwBgDgMg4cOKD77rtPjRs3VmBgoMLCwtSjRw/NmDFDZ8+eNbo8AAAAAHCo2267TcHBwTpz5swl1wwdOlT+/v7KzMx0YmUAAKMR3gAAXMLXX3+ttm3b6qOPPlL//v31+uuva8qUKWrQoIEeeeQRPfTQQ0aXCAAAAAAONXToUJ09e1afffZZma8XFBTo888/V9++fRUZGenk6gAARvIzugAAAA4dOqTBgwerYcOGWr58ueLi4uyvjR07Vvv379fXX39tYIUAAAAA4Hi33XabQkNDNX/+fA0bNuyi1z///HPl5+dr6NChBlQHADASnTcAAMNNnTpVeXl5+u9//1squLFp2rTpZTtvDh48qLvuuksREREKDg5W165dywx7Xn/9dbVu3VrBwcGqXbu2OnfurPnz55dac+LECd1zzz2KiYlRQECAWrdurXfeeafqXyQAAAAA/EFQUJDuuOMOLVu2TGlpaRe9Pn/+fIWGhuq2224r93XPH/Xq1Uu9evW66PkRI0aoUaNG9j/b9st59dVX9eabb6px48YKDg7WTTfdpGPHjslisei5555TvXr1FBQUpAEDBigrK+ui437zzTe65pprVLNmTYWGhqpfv37auXNnhb4vAADCGwCAC/jyyy/VuHFjde/evcLvTU1NVffu3fXtt9/qb3/7m1544QWdO3dOt912W6nRA2+//bYefPBBtWrVStOnT9czzzyjpKQkrVu3rtSxunbtqu+//17jxo3TjBkz1LRpU40aNUrTp093xJcKAAAAAKUMHTpU58+f10cffVTq+aysLH377be6/fbblZubW67rHkeYN2+e/vWvf+mBBx7Q3//+d61cuVJ//vOfNWnSJC1ZskSPPfaYxowZoy+//FIPP/xwqff+73//U79+/RQSEqKXX35ZTz75pHbt2qWePXvq8OHDDq0TADwdY9MAAIbKzc3ViRMnNGDAgEq9/6WXXlJqaqp+/PFH9ezZU5I0evRotWvXThMmTNCAAQPk4+Ojr7/+Wq1bt9bChQsveax//OMfMpvN2r59u32e9P/93/9pyJAhevrpp3XfffcpKCioUnUCAAAAQFluuOEGxcXFaf78+Ro3bpz9+YULF6q4uFhDhw4t93WPI5w4cUL79u1TeHi4JMlsNmvKlCk6e/asNm7cKD8/6z8npqena968eZo1a5YCAgKUl5enBx98UPfee6/eeust+/GGDx+uFi1a6MUXXyz1PADg8ui8AQAYKjc3V5IUGhpaqfcvXrxYV199tf0CRpJCQkI0ZswYHT58WLt27ZIk1apVS8ePH9eGDRvKPI7FYtEnn3yi/v37y2KxKCMjw37r06ePcnJytHnz5krVCAAAAACX4uvrq8GDB2vNmjWlulPmz5+vmJgY9e7du9zXPY5w11132YMbSerSpYsk6S9/+Ys9uLE9X1RUpBMnTkiSli5dquzsbA0ZMqTU9ZSvr6+6dOmiH374wWE1AoA3ILwBABgqLCxMknTmzJlKvf/IkSNq0aLFRc8nJibaX5ekxx57TCEhIbr66qvVrFkzjR07Vj///LN9fXp6urKzs/XWW28pOjq61G3kyJGSVOYMagAA4BirVq1S//79FR8fL5PJpEWLFlXr+cxms5588kklJCQoKChITZo00XPPPSeLxVKt5wWAsgwdOlSS7HtyHj9+XD/++KMGDx4sX1/fcl/3OEKDBg1K/dkW5NSvX7/M50+fPi1J2rdvnyRrJ9Efr6m+++47rqcAoIIYmwYAMFRYWJji4+O1Y8eOaj1PYmKi9uzZo6+++kpLlizRJ598on/961+aPHmynnnmGZWUlEiy/jbZ8OHDyzxGu3btqrVGAAC8WX5+vtq3b6977rlHd9xxR7Wf7+WXX9asWbP03nvvqXXr1tq4caNGjhyp8PBwPfjgg9V+fgD4vU6dOqlly5b64IMP9MQTT+iDDz6QxWKxhzpVYTKZygymzWZzmet9fX0r9Lzt2LZrqv/973+KjY29aN3vu3YAAFfGfzUBAIa79dZb9dZbb2nNmjXq1q1bhd7bsGFD7dmz56Lnf/31V/vrNjVr1tSgQYM0aNAgFRUV6Y477tALL7ygiRMnKjo6WqGhoTKbzUpOTq7aFwQAACrs5ptv1s0333zJ1wsLC/WPf/xDH3zwgbKzs9WmTRu9/PLL6tWrV6XOt3r1ag0YMED9+vWTJDVq1EgffPCB1q9fX6njAUBVDR06VE8++aS2bdum+fPnq1mzZrrqqqskVey6549q166tgwcPXvS8I7t1JKlJkyaSpDp16nBNBQAOwNg0AIDhHn30UdWsWVP33nuvUlNTL3r9wIEDmjFjRpnvveWWW7R+/XqtWbPG/lx+fr7eeustNWrUSK1atZIkZWZmlnqfv7+/WrVqJYvFouLiYvn6+urOO+/UJ598UmYXUHp6elW+RAAAUEXjxo3TmjVrtGDBAm3btk133XWX+vbtax/TU1Hdu3fXsmXLtHfvXknSL7/8op9++umyARIAVCdbl83kyZO1devWUl035b3uKUuTJk3066+/lrqm+eWXX0qNkXaEPn36KCwsTC+++KKKi4svep1rKgCoGDpvAACGa9KkiebPn69BgwYpMTFRw4YNU5s2bVRUVKTVq1dr4cKFGjFiRJnvffzxx/XBBx/o5ptv1oMPPqiIiAi99957OnTokD755BP5+Fh/T+Gmm25SbGysevTooZiYGO3evVtvvPGG+vXrp9DQUEnSSy+9pB9++EFdunTR6NGj1apVK2VlZWnz5s36/vvvlZWV5axvCQAA+J2jR4/q3Xff1dGjRxUfHy9Jevjhh7VkyRK9++67evHFFyt8zMcff1y5ublq2bKlfH19ZTab9cILLzhkRBEAVEZCQoK6d++uzz//XJJK/feovNc9Zbnnnns0bdo09enTR6NGjVJaWppmz56t1q1bKzc312H1h4WFadasWfrrX/+qjh07avDgwYqOjtbRo0f19ddfq0ePHnrjjTccdj4A8HSENwAAl3Dbbbdp27ZteuWVV/T5559r1qxZCggIULt27fTaa69p9OjRZb4vJiZGq1ev1mOPPabXX39d586dU7t27fTll1/ax6BI0n333ad58+Zp2rRpysvLU7169fTggw9q0qRJpY61fv16Pfvss/r000/1r3/9S5GRkWrdurVefvnlav8eAACAsm3fvl1ms1nNmzcv9XxhYaEiIyMlWUcH2TbuvpTHHntML730kiTpo48+0rx58zR//ny1bt1aW7du1fjx4xUfH3/J/e8AoLoNHTpUq1ev1tVXX62mTZvany/vdU9ZEhMTNXfuXE2ePFkTJkxQq1at9L///U/z58/XihUrHFr/3Xffrfj4eL300kt65ZVXVFhYqLp16+qaa67RyJEjHXouAPB0JktZO5YBAAAAAGAQk8mkzz77TAMHDpQkffjhhxo6dKh27tx50YbZISEhio2NVVFRUZl7OvxeZGSkoqOjJUn169fX448/rrFjx9pff/755/X+++/b95AAAAAAjELnDQAAAADApXXo0EFms1lpaWm65pprylzj7++vli1blvuYBQUFF40Z8vX1VUlJSZVqBQAAAByB8AYAAAAAYLi8vDzt37/f/udDhw5p69atioiIUPPmzTV06FANGzZMr732mjp06KD09HQtW7ZM7dq1u+LIoLL0799fL7zwgho0aKDWrVtry5YtmjZtmu655x5HflkAAABApTA2DQAAAABguBUrVuj666+/6Pnhw4drzpw5Ki4u1vPPP6+5c+fqxIkTioqKUteuXfXMM8+obdu2FT7fmTNn9OSTT+qzzz5TWlqa4uPjNWTIEE2ePFn+/v6O+JIAAACASiO8AQAAAAAAAAAAcCE+V14CAAAAAAAAAAAAZyG8AQAAAAAAAAAAcCF+RhfgyUpKSnTy5EmFhobKZDIZXQ4AAABQrSwWi86cOaP4+Hj5+PB7YrgyrpkAAADgbcp73UR4U41Onjyp+vXrG10GAAAA4FTHjh1TvXr1jC4DTnDixAk99thj+uabb1RQUKCmTZvq3XffVefOncv1fq6ZAAAA4K2udN1EeFONQkNDJVn/EsLCwgyuBgAAAKheubm5ql+/vv1zMDzb6dOn1aNHD11//fX65ptvFB0drX379ql27drlPgbXTAAAAPA25b1uIrypRra2/7CwMC5EAAAA4DUYf+UdXn75ZdWvX1/vvvuu/bmEhITLvqewsFCFhYX2P585c0YS10wAAADwPle6bmIQNQAAAACgwr744gt17txZd911l+rUqaMOHTro7bffvux7pkyZovDwcPuNkWkAAABA2QhvAAAAAAAVdvDgQc2aNUvNmjXTt99+q/vvv18PPvig3nvvvUu+Z+LEicrJybHfjh075sSKAQAAAPfB2DQAAAAAQIWVlJSoc+fOevHFFyVJHTp00I4dOzR79mwNHz68zPcEBAQoICDAmWUCAAAAbonOGwAAAABAhcXFxalVq1alnktMTNTRo0cNqggAAADwHIQ3AAAAAIAK69Gjh/bs2VPqub1796phw4YGVQQAAAB4DsIbAAAAAECF/b//9/+0du1avfjii9q/f7/mz5+vt956S2PHjjW6NAAAAMDtEd4AAAAAACrsqquu0meffaYPPvhAbdq00XPPPafp06dr6NChRpcGAAAAuD3Dw5s333xTjRo1UmBgoLp06aL169dfdv3ChQvVsmVLBQYGqm3btlq8eHGp1y0WiyZPnqy4uDgFBQUpOTlZ+/btK7XmhRdeUPfu3RUcHKxatWpddI5ffvlFQ4YMUf369RUUFKTExETNmDGjyl8rAAAAAHiSW2+9Vdu3b9e5c+e0e/dujR492uiSAAAAAI9gaHjz4YcfasKECXrqqae0efNmtW/fXn369FFaWlqZ61evXq0hQ4Zo1KhR2rJliwYOHKiBAwdqx44d9jVTp07VzJkzNXv2bK1bt041a9ZUnz59dO7cOfuaoqIi3XXXXbr//vvLPM+mTZtUp04dvf/++9q5c6f+8Y9/aOLEiXrjjTcc+w0AAAAAAAAAAAD4A5PFYrEYdfIuXbroqquusociJSUlql+/vh544AE9/vjjF60fNGiQ8vPz9dVXX9mf69q1q5KSkjR79mxZLBbFx8fr73//ux5++GFJUk5OjmJiYjRnzhwNHjy41PHmzJmj8ePHKzs7+4q1jh07Vrt379by5cvL/fXl5uYqPDxcOTk5CgsLK/f7AAAAAHfE519UFD8zAAAA8Dbl/QxsWOdNUVGRNm3apOTk5AvF+PgoOTlZa9asKfM9a9asKbVekvr06WNff+jQIaWkpJRaEx4eri5dulzymOWVk5OjiIiIy64pLCxUbm5uqRsAAAAAAAAAAEBFGBbeZGRkyGw2KyYmptTzMTExSklJKfM9KSkpl11vu6/IMctj9erV+vDDDzVmzJjLrpsyZYrCw8Ptt/r161f6nAAAAAAAAAAAwDsZuueNO9ixY4cGDBigp556SjfddNNl106cOFE5OTn227Fjx5xUJeBYGQUZmr1xtsZ+PVaHsw8bXQ4AAADg+Xbtkv7+dykz0+hKAAAA4AL8jDpxVFSUfH19lZqaWur51NRUxcbGlvme2NjYy6633aempiouLq7UmqSkpArXuGvXLvXu3VtjxozRpEmTrrg+ICBAAQEBFT4P4Cp+PvqzXvzpRX134DudLzkvSfp498f6fPDn6lqvq8HVAQAAAB7q3DlpwABp/34pNlZ65BGjKwIAAIDBDOu88ff3V6dOnbRs2TL7cyUlJVq2bJm6detW5nu6detWar0kLV261L4+ISFBsbGxpdbk5uZq3bp1lzzmpezcuVPXX3+9hg8frhdeeKFC7wXc0cHTB9Xn/T5avG+xzpecV8e4jmpTp43S8tPUa04vfbjjQ6NLBAAAADzTSy9ZgxtJOnzY0FIAAADgGgzrvJGkCRMmaPjw4ercubOuvvpqTZ8+Xfn5+Ro5cqQkadiwYapbt66mTJkiSXrooYd03XXX6bXXXlO/fv20YMECbdy4UW+99ZYkyWQyafz48Xr++efVrFkzJSQk6Mknn1R8fLwGDhxoP+/Ro0eVlZWlo0ePymw2a+vWrZKkpk2bKiQkRDt27NANN9ygPn36aMKECfb9cnx9fRUdHe28bxDgJCWWEo38fKTyi/PVvX53vXPbO2oR1UJ5RXm6+5O79eXeLzX4k8EqKC7QyA4jjS4XAAAA8Bz79km/XfNKkhi/DQAAABkc3gwaNEjp6emaPHmyUlJSlJSUpCVLligmJkaSNWTx8bnQHNS9e3fNnz9fkyZN0hNPPKFmzZpp0aJFatOmjX3No48+qvz8fI0ZM0bZ2dnq2bOnlixZosDAQPuayZMn67333rP/uUOHDpKkH374Qb169dLHH3+s9PR0vf/++3r//fft6xo2bKjD/BYUPNDMdTO16sgq1axRU/+7/X9qXLuxJCnEP0SfDfpM45eM1xsb3tDjyx7X4DaDFVQjyOCKAQAAAA9gsUhjx0pFRVJ0tJSeTngDAAAASZLJYrFYjC7CU+Xm5io8PFw5OTkKCwszuhygTHsy9ijp30k6d/6cZvebrfs633fRmmJzsZq/0VyHsw9rZt+ZeqDLAwZUCgAAXB2ff1FRXv8zs2CBNGSIFBBgfXz77VJkpJSRYXRlAAAAqCbl/Qxs2J43AIxXYinRiM9H6Nz5c7qpyU0a02lMmetq+NbQ4z0elyRNXT1VhecLnVkmAAAA4Jleftl6/8QTUq9e1seZmVJBgWElAQAAwDUQ3gBe7PuD32vt8bUK8Q/Rf/r/RyaT6ZJrRySNUHxovI7nHtfcX+Y6sUoAAADAQx0/br2//XYpPFwKCSn9PAAAALwW4Q3gxWZvnC1JGpk0UvXD6192bYBfgB7t/qgk6aWfX9L5kvPVXh8AAADgsUpKpKws6+PISMlkkur/9pmcfW8AAAC8HuEN4KVO5J7QF3u+kCTd1+nifW7KMrrTaEUHR+vg6YNasGNBdZYHAAAAeLbcXGuAI0kREdZ7whsAAAD8hvAG8FL/3fJfmS1mXdPgGrWu07pc7wmuEay/d/u7JOmV1a9UZ3kAAACAZ7N13QQHS4GB1seENwAAAPgN4Q3ghc6XnNfbm9+WJP1f5/+r0HvHdBojPx8/bUvdpv1Z+6ujPAAAAMDzZWZa721dN5JUr571nvAGAADA6xHeAF7om33f6HjucUUFR+nOxDsr9N7aQbXVq1EvSdLnv35eDdUBAAAAXsDWefP78IbOGwAAAPyG8AbwQrM3zZYkjWg/QgF+ARV+/4AWAyRJi/YscmRZAAAAgPewhTeRkReeI7wBAADAbwhvAC9zOPuwvtn3jSTrCLTKuK3FbZKk1cdWKz0/3WG1AQAAAF6jrLFphDcAAAD4DeEN4GUW7lwoiyy6vtH1ahbZrFLHaBDeQB3jOqrEUqKv9n7l4AoBAAAAL3C5sWm5udYbAAAAvBbhDeBlvtj7hSRVeK+bP2J0GgAAAFAFts6b349NCwmRatWyPqb7BgAAwKsR3gBeJD0/XauPrZYk9W/Rv0rHsoU3Sw8sVUFxQZVrAwAAALxKWZ03EqPTAAAAIInwBvAqX+39SiWWEnWI7aAG4Q2qdKx2Me3UqFYjnT1/Vt8d+M5BFQIAAABewhbe/L7zRiK8AQAAgCTCG8Cr2Eam2bpmqsJkMtmP8/mez6t8PAAAAMCr2Mam0XkDAACAMhDeAF7ibPGFDpnbWtzmkGPawpsv93wpc4nZIccEAAAAvAJj0wAAAHAZhDeAl/j+4PcqKC5Qg/AGSopNcsgxr2l4jcIDwpV5NlO/pP7ikGMCAAAAXoGxaQAAALgMwhvAS3yxxzoy7bbmt8lkMjnkmH4+fupWv5sk6eejPzvkmAAAAIDHKymRTp+2PqbzBgAAAGUgvAG8QImlRF/u/VKS40am2fSs31OS9NOxnxx6XAAAAMBj5eRYAxzp0uHN8eOSxeLcugAAAOAyCG8AL7D+xHql5qcqLCBM1zW6zqHH7tngt/Dm6E+ycHEJAAAAXFlmpvW+Zk0pIKD0a/XqWe8LCi505wAAAMDrEN4AXuDLPdaum5ub3ix/X3+HHvuqulephk8NnTxzUoezDzv02AAAAIBHsu1388euG0kKDJSio62PGZ0GAADgtQhvAC/w/aHvJVnDG0cLrhGsTvGdJFm7bwAAAABcgS28iYws+3X2vQEAAPB6hDeAh8s+l62NJzdKkno37l0t57Dve0N4AwAAAFyZbWxaWZ03EuENAAAACG8AT7fy8EqVWErUPLK56oXVq5Zz2Pe9OUZ4AwAAAFzR5camSYQ3AAAAILwBPN2yQ8skSb0TqqfrRpK61+8uSdqVvktZZ7Oq7TwAAACAR2BsGgAAAK6A8AbwcM4Ib6JrRqtFZAtJ0upjq6vtPAAAAIBHuNLYtJgY6316unPqAQAAgMshvAE82Kkzp7QrfZdMMun6hOur9Vz20WnsewMAAABc3pU6b2yhThZd7QAAAN6K8AbwYLaum45xHRURdInf6nMQwhsAAACgnK7UeUN4AwAA4PUIbwAP5oyRaTa28GbDyQ06d/5ctZ8PAAAAcFu2UIbwBgAAAJdAeAN4KIvFomUHfwtvGld/eNOkdhPF1IxRkblIG09urPbzAQAAAG6rvGPTsrMls9kpJQEAAMC1EN4AHmp/1n4dyz0mf19/e1dMdTKZTOpar6skEd4AAAAAl3OlsWm1a1vvLRYpJ8c5NQEAAMClEN4AHso2Mq1bvW4KrhHslHN2iO0gSdqSssUp5wMAAADcjtls7aiRLh3e+PtLISHWx4xOAwAA8EqEN4CHcuZ+NzYd4zpKkjaf2uy0cwIAAABuJTvb2lEjXTq8+f1rhDcAAABeifAG8EAWi0UrD6+UJF2fcL3TzmsLb3an79bZ4rNOOy8AAADgNmxhTEiItcPmUghvAAAAvBrhDeCB9mTuUXpBugL9AnVV/FVOO298aLyig6Nltpi1PW27084LAAAAuA1bGBMZefl1hDcAAABejfAG8ECrjqySJHWt11UBfgFOO6/JZGJ0GgAAAHA5mZnW+8uNTPv964Q3AAAAXonwBvBAtvDm2gbXOv3ctvBmy6ktTj83AAAA4PJsYQzhDQAAAC6D8AbwMBaLRSuPWPe7ubah88ObDrEdJEmbU+i8AQAA8HRPP/20TCZTqVvLli2NLsu1MTYNAAAA5eBndAEAHOtIzhEdzz0uPx8/da3X1ennt3XebEvdpmJzsWr41nB6DQAAAHCe1q1b6/vvv7f/2c+Py8zLKu/YNFu4Q3gDAADglfhUDXgY28i0zvGdVdO/ptPPn1A7QWEBYcotzNXujN1qF9PO6TUAAADAefz8/BQbG2t0Ge6DzhsAAACUA2PTAA9jC2+ua3idIef3MflcGJ12itFpAAAAnm7fvn2Kj49X48aNNXToUB09evSSawsLC5Wbm1vq5nXK23lDeAMAAODVCG8AD2MLb4zY78bGNjqN8AYAAMCzdenSRXPmzNGSJUs0a9YsHTp0SNdcc43OnDlT5vopU6YoPDzcfqtfv76TK3YBtjCG8AYAAACXQXgDeJBTZ05pX9Y+mWRSj/o9DKvD1nmzJWWLYTUAAACg+t18882666671K5dO/Xp00eLFy9Wdna2PvroozLXT5w4UTk5OfbbsWPHnFyxC2BsGgAAAMqBPW8AD/Lj0R8lSUmxSQoPDDesDlvnzdaUrSqxlMjHRE4MAADgDWrVqqXmzZtr//79Zb4eEBCggIAAJ1flYiozNs1ikUym6q0LAAAALoV/UQU8iCuMTJOkFlEtFOQXpLyiPO3PKvvCHQAAAJ4nLy9PBw4cUFxcnNGluK7yjk2rXdt6bzZLlxhDBwAAAM9FeAN4EFcJb/x8/NQupp0k9r0BAADwZA8//LBWrlypw4cPa/Xq1br99tvl6+urIUOGGF2aazKbpexs6+MrjU0LCrLeJEanAQAAeCHDw5s333xTjRo1UmBgoLp06aL169dfdv3ChQvVsmVLBQYGqm3btlq8eHGp1y0WiyZPnqy4uDgFBQUpOTlZ+/btK7XmhRdeUPfu3RUcHKxatWqVeZ6jR4+qX79+Cg4OVp06dfTII4/o/PnzVfpageqUdTZL29O2S5KuaXCNwdX8bt+bU+x7AwAA4KmOHz+uIUOGqEWLFvrzn/+syMhIrV27VtHR0UaX5ppswY10obPmctj3BgAAwGsZGt58+OGHmjBhgp566ilt3rxZ7du3V58+fZSWllbm+tWrV2vIkCEaNWqUtmzZooEDB2rgwIHasWOHfc3UqVM1c+ZMzZ49W+vWrVPNmjXVp08fnTt3zr6mqKhId911l+6///4yz2M2m9WvXz8VFRVp9erVeu+99zRnzhxNnjzZsd8AwIF+OvqTJCkxKlHRNY2/WLZ13uxM32lwJQAAAKguCxYs0MmTJ1VYWKjjx49rwYIFatKkidFlua68POt9QIBUo8aV1xPeAAAAeC1Dw5tp06Zp9OjRGjlypFq1aqXZs2crODhY77zzTpnrZ8yYob59++qRRx5RYmKinnvuOXXs2FFvvPGGJGvXzfTp0zVp0iQNGDBA7dq109y5c3Xy5EktWrTIfpxnnnlG/+///T+1bdu2zPN899132rVrl95//30lJSXp5ptv1nPPPac333xTRUVFDv8+AI7gKiPTbNrUaSNJ2pG24worAQAAAC+Rn2+9r1mzfOsJbwAAALyWYeFNUVGRNm3apOTk5AvF+PgoOTlZa9asKfM9a9asKbVekvr06WNff+jQIaWkpJRaEx4eri5dulzymJc6T9u2bRUTE1PqPLm5udq589JdBIWFhcrNzS11A5xl5ZGVklwnvGldp7Uk6UjOEZ0pZINVAAAAgPAGAAAA5WVYeJORkSGz2VwqIJGkmJgYpaSklPmelJSUy6633VfkmBU5z+/PUZYpU6YoPDzcfqtfv365zwlUxZnCM9p8arMk19jvRpIigiIUFxInSdqVvsvgagAAAAAXYBubFhJSvvWENwAAAF7L0LFpnmbixInKycmx344dO2Z0SfASq4+tVomlRAm1ElQ/3HVCQ0anAQAAAL9D5w0AAADKybDwJioqSr6+vkpNTS31fGpqqmJjY8t8T2xs7GXX2+4rcsyKnOf35yhLQECAwsLCSt0AZ3C1/W5sWkdbR6cR3gAAAAAivAEAAEC5GRbe+Pv7q1OnTlq2bJn9uZKSEi1btkzdunUr8z3dunUrtV6Sli5dal+fkJCg2NjYUmtyc3O1bt26Sx7zUufZvn270tLSSp0nLCxMrVq1KvdxAGdZddQ1wxtb583O9EvvFQUAAAB4DcamAQAAoJz8jDz5hAkTNHz4cHXu3FlXX321pk+frvz8fI0cOVKSNGzYMNWtW1dTpkyRJD300EO67rrr9Nprr6lfv35asGCBNm7cqLfeekuSZDKZNH78eD3//PNq1qyZEhIS9OSTTyo+Pl4DBw60n/fo0aPKysrS0aNHZTabtXXrVklS06ZNFRISoptuukmtWrXSX//6V02dOlUpKSmaNGmSxo4dq4CAAKd+j4ArOVt8VutPrJfkuuENnTcAAACA6LwBAABAuRka3gwaNEjp6emaPHmyUlJSlJSUpCVLligmJkaSNWTx8bnQHNS9e3fNnz9fkyZN0hNPPKFmzZpp0aJFatOmjX3No48+qvz8fI0ZM0bZ2dnq2bOnlixZosDAQPuayZMn67333rP/uUOHDpKkH374Qb169ZKvr6+++uor3X///erWrZtq1qyp4cOH69lnn63ubwlQYetPrFeRuUhxIXFqUruJ0eWU0ira2ql2Ku+Uss5mKSIowuCKAAAAAAMR3gAAAKCcTBaLxWJ0EZ4qNzdX4eHhysnJYf8bVJvnVj6nySsma3Cbwfrgzg+MLucijaY30pGcI1o1YpWuaXiN0eUAAIBqxOdfVJTX/cz84x/Siy9KDzwgzZx55fVbt0odOkhxcdLJk9VeHgAAAKpfeT8DG7bnDQDHsO9308C1RqbZMDoNAAAA+E1lO28yMyV+7xIAAMCrEN4AbqzYXKzVx1ZLcr39bmwIbwAAAIDf2MKbkJDyrbeFN0VFUkFB9dQEAAAAl0R4A7ixTac2qaC4QBFBEUqMTjS6nDK1jm4tSdqRTngDAAAAL5eXZ70vb+dNzZpSjRrWx+x7AwAA4FUIbwA3tvzQcklSr0a95GNyzf852zpvdqbtFFtsAQAAwKtVdGyayXSh+4bwBgAAwKu45r/2AiiXHw7/IEm6odENBldyaS2jWsrH5KPMs5lKzU81uhwAAADAOLbOm/KOTZMIbwAAALwU4Q3gpgrPF+qnoz9Jkq5PuN7gai4tqEaQmkY0lcS+NwAAAPByFe28kQhvAAAAvBThDeCm1p1Yp3PnzymmZowSo1xzvxsb2743O9N2GlwJAAAAYCDCGwAAAJQT4Q3gpmz73VyfcL1MJpPB1Vyebd8bOm8AAADg1RibBgAAgHIivAHclDvsd2Nj77xJp/MGAAAAXozOGwAAAJQT4Q3ghgqKC7Tm2BpJrr3fjU1itHWs268Zv8pisRhcDQAAAGAQwhsAAACUE+EN4IZWH1ut4pJi1Q+rrya1mxhdzhU1j2wuk0w6fe600vLTjC4HAAAAcD6zWTp71vqYsWkAAAC4AsIbwA250343khToF6iE2gmSrN03AAAAgNcpKLjwmM4bAAAAXAHhDeCG3Gm/G5uWUS0lSbszdhtcCQAAAGAA28g0k0kKCir/+whvAAAAvBLhDeBmcgtzteHEBknusd+NTWLUhX1vAAAAAK+Tl2e9r1nTGuCUly28ycx0fE0AAABwWYQ3gJv58ciPMlvMalK7iRqENzC6nHKj8wYAAABezdZ5U5GRaZJUu7b1/vRpx9YDAAAAl0Z4A7iZbw98K0nqndDb4Eoqhs4bAAAAeDVbeBMSUrH32TpvCgqkoiLH1gQAAACXRXgDuBGLxaKv930tSbql2S0GV1Mxts6bozlHlV+Ub3A1AAAAgJP9fmxaRYSHXxizRvcNAACA1yC8AdzInsw9Onj6oPx9/dW7sXt13kQGRyo6OFqS9esAAAAAvEplx6b5+Ei1alkfZ2U5tCQAAAC4LsIbwI0s3rdYknRdw+sU4l/BcQsuwNZ9w+g0AAAAeB1b501Fx6ZJ7HsDAADghQhvgD+wWCzanb5br/z8iv614V8uNeLLNjKtX7N+BldSObZ9b3an7za4EgAAAMDJKtt5I10Ib+i8AQAA8Bp+RhcAuIpic7Gm/DRF87bP097Mvfbnn1n5jJ7o+YTu63yfAv0CDasvtzBXPx75UZL77XdjY++8yaTzBgAAAF6mKuFNRIT1ns4bAAAAr0HnDfCbx75/TE+teEp7M/fK39dfNze9WY1rN1ZafprGfzteLd9oWSrUcbbvD36v4pJiNYtopmaRzQyroyoSo+m8AQAAgJdibBoAAAAqgPAGkPThjg/1z7X/lCS9cfMbyngkQ4uHLtavY3/Vv2/9t+qG1tWRnCO6ed7NSs9PN6RG23437tp1I13ovNmXtU/nS84bXA0AAADgRI7ovGFsGgAAgNcgvIHX25W+S6O+GCVJerzH4xp79ViFBoRKkmr41tCYTmO0+b7NSqiVoIOnD+q2BbfpbPFZp9ZosVjs4Y277ncjSQ3CGyjIL0hF5iIdOn3I6HIAAAAA57GFN3TeAAAAoBwIb+DVcgtzdceHdyi/OF+9E3rruRueK3NdnZp19M3Qb1Q7sLbWHl+rv372V5VYSpxW55aULTqVd0o1a9TUtQ2vddp5Hc3H5KMWUS0kSb9msO8NAAAAvIhtbFplOm9s4Q2dNwAAAF6D8AZeberPU7Unc4/qhdXTB3d+ID8fv0uubRHVQp8P/lz+vv76ZPcnmvLjFKfV+fXeryVJyY2TFeAX4LTzVgfb6LTdGex7AwAAAC/iiLFpdN4AAAB4DcIbeK2zxWc1e+NsSdL0PtMVXTP6iu+5puE1euvWtyRJz656VrvSd1VrjZJ1ZNqHOz+UJN3a/NZqP191S4xKlETnDQAAALwMY9MAAABQAYQ38Fof7PhAmWcz1TC8oQa2HFju9w1rP0y3Nr9VReYijfpilMwl5uorUtK21G3amb5T/r7+ujPxzmo9lzPYOm8IbwAAAOBVqjI2zdZ5w9g0AAAAr0F4A69ksVg0Y90MSdK4q8fJ18e33O81mUya1W+WwgLCtPb4Wr2+/vXqKlOS9P629yVZu25qB9Wu1nM5g63zZnfGblksFoOrAQAAAJykKmPT6LwBAADwOoQ38EqrjqzSttRtCq4RrFEdRlX4/fXC6umVG1+RJP1j+T908PRBR5coSTKXmDV/x3xJ0l/b/bVazuFsTSOayiSTss9lK70g3ehyAAAAAOewdd5UZWxaVpbEL0ABAAB4BcIbeCVb182wdsMq3c1yb8d71atRLxUUF+j/vvq/auki+eHwDzp55qRqB9bWzU1vdvjxjRBUI0gNazWUJO3J2GNwNQAAAICTVKXzxjY2rbhYKihwXE0AAABwWYQ38DqHsw/r8z2fS5Ie7PJgpY/jY/LR2/3fVoBvgJYeXKqPd33sqBLtbCPT/tz6zwrwC3D48Y3SIrKFJGlPJuENAAAAvERVwpuaNSU/P+tjRqcBAAB4BcIbeJ1/bfiXSiwluqnJTUqMTqzSsZpGNNVjPR6TJP2/b/+fzhSecUSJkqSC4gJ9svsTSdJf2v3FYcd1Bfbwhs4bAAAAeAOLpWpj00ymC903WVmOqwsAAAAui/AGXsVisWjhroWSpPs63eeQYz7e83El1ErQiTMn9Nyq5xxyTEn6Ys8XyivKU6NajdSjfg+HHdcVtIii8wYAAABepKhIMputjyvTeSNd2PeGzhsAAACvQHgDr7IrfZcOZx9WgG+A+jTp45BjBtUI0us3vy5J+ufaf2pn2k6HHPe9X96TJP2l7V9kMpkcckxXwdg0AAAAeBXbyDSp6uENnTcAAABegfAGXuXLvV9Kkno37q2a/pW8aCpDv+b9NKDFAJ0vOa+/Lf6bSiwlVTrellNbtGT/Eplk0rD2wxxUpeuwdd4cPH1QxeZig6sBAAAAqpltZJq/v1SjRuWOYRubRucNAACAVyC8gVexhTf9m/d3+LFn9J2h4BrBWnVklWZvnF2lYz298mlJ0pC2Q9QsspkDqnMtdUPrqmaNmjpfcl4HTx80uhwAAACgetk6byrbdSMxNg0AAMDLEN7Aa6Tnp2vNsTWSpH7N+jn8+A1rNdRLvV+SJD269FEdOn2oUsfZdHKTvtjzhXxMPpp87WRHlugyTCaTmkc2l8ToNAAAAHgBW3gTElL5Y9g6bxibBgAA4BUIb+A1vtn/jSyyKCk2SfXD61fLOcZePVbXNbxO+cX5uueLeyo1Ps3WdXN327vt48U8ke1r25NBeAMAAOAJXnrpJZlMJo0fP97oUlyPbWwanTcAAAAoJ8IbeI3qHJlm42Py0X9v+6+CawRrxeEVmrVhVoXev+HEBn219yv5mHz05LVPVlOVrqFF5G/hDZ03AAAAbm/Dhg3697//rXbt2hldimtyxNg0Om8AAAC8CuENvEKRuUjf7v9WUvWGN5LUJKLJhfFp3z+qzac2l+t9FovF3nXzl3Z/sY8V81SENwAAAJ4hLy9PQ4cO1dtvv63atu4QlOaIsWl03gAAAHgVwht4hVVHVulM0RnFhsSqU3ynaj/f2KvH6sbGN6qguEB93++rfZn7rvieaWumafG+xfI1+Xp8143E2DQAAABPMXbsWPXr10/JyclXXFtYWKjc3NxSN6/gyLFpdN4AAAB4BcIbeIUv91hHpvVr1k8+pur/sfcx+ejjP3+sDrEdlF6Qrpvev0mnzpy65PoFOxbo4aUPS5JeTn5ZTSOaVnuNRrN1FqUXpOv0WX57EAAAwB0tWLBAmzdv1pQpU8q1fsqUKQoPD7ff6tevnr0oXY4jx6bReQMAAOAVCG/gFRbvXyyp+kem/V5YQJi+GfqNmtRuosPZh9V3Xl/tTt990boVh1do+KLhkqQHr35QE7pNcFqNRgrxD1Hd0LqSGJ0GAADgjo4dO6aHHnpI8+bNU2BgYLneM3HiROXk5Nhvx44dq+YqXYSt84axaQAAACgnwht4vJNnTmp/1n75mHx0fcL1Tj13TEiMvvvrd4oNidW21G1q/a/WumvhXfrp6E+at22e/vrZX3Xr/FtVZC7SnYl3alqfaTKZTE6t0UiMTgMAAHBfmzZtUlpamjp27Cg/Pz/5+flp5cqVmjlzpvz8/GQ2my96T0BAgMLCwkrdvIKjO29KSqpeEwAAAFya4eHNm2++qUaNGikwMFBdunTR+vXrL7t+4cKFatmypQIDA9W2bVstXry41OsWi0WTJ09WXFycgoKClJycrH37Su83kpWVpaFDhyosLEy1atXSqFGjlGf7TajffPvtt+ratatCQ0MVHR2tO++8U4cPH3bI1wzn+vnoz5Kk9jHtFRbg/IvDxrUba+WIlRrYcqAssujjXR/rmnev0V8++4ve3/a+8ovz1atRL/3v9v/J18fX6fUZqUXkb+ENnTcAAABup3fv3tq+fbu2bt1qv3Xu3FlDhw7V1q1b5evrXZ9tL8sW3jii88ZikbxlryAAAAAvZmh48+GHH2rChAl66qmntHnzZrVv3159+vRRWlpametXr16tIUOGaNSoUdqyZYsGDhyogQMHaseOHfY1U6dO1cyZMzV79mytW7dONWvWVJ8+fXTu3Dn7mqFDh2rnzp1aunSpvvrqK61atUpjxoyxv37o0CENGDBAN9xwg7Zu3apvv/1WGRkZuuOOO6rvm4Fq89PRnyRJPRv0NKyG5pHN9dmgz7Tt/7ZpSJshCvQLVFJskh7v8bhWDF+h7//6vYJqBBlWn1EIbwAAANxXaGio2rRpU+pWs2ZNRUZGqk2bNkaX51psvyxYlc6bgAAp6LdrhqysqtcEAAAAl+Zn5MmnTZum0aNHa+TIkZKk2bNn6+uvv9Y777yjxx9//KL1M2bMUN++ffXII49Ikp577jktXbpUb7zxhmbPni2LxaLp06dr0qRJGjBggCRp7ty5iomJ0aJFizR48GDt3r1bS5Ys0YYNG9S5c2dJ0uuvv65bbrlFr776quLj47Vp0yaZzWY9//zz8vGx5lsPP/ywBgwYoOLiYtWoUcMZ3x44yE/HjA9vbNrGtNX8O+cbXYbLYGwaAAAAvIIjxqZJ1tFpJ06w7w0AAIAXMKzzpqioSJs2bVJycvKFYnx8lJycrDVr1pT5njVr1pRaL0l9+vSxrz906JBSUlJKrQkPD1eXLl3sa9asWaNatWrZgxtJSk5Olo+Pj9atWydJ6tSpk3x8fPTuu+/KbDYrJydH//vf/5ScnHzZ4KawsFC5ubmlbjDWmcIz2pqyVZLUo34PY4vBRWydN/uz9stccvFMdAAAALiXFStWaPr06UaX4XocMTZNujA6jfAGAADA4xkW3mRkZMhsNismJqbU8zExMUpJSSnzPSkpKZddb7u/0po6deqUet3Pz08RERH2NQkJCfruu+/0xBNPKCAgQLVq1dLx48f10UcfXfZrmjJlisLDw+23+vXrX3Y9qt/a42tVYilRQq0E1Q2ra3Q5+IMG4Q0U4BugQnOhjuQcMbocAAAAoHo4YmyaZO28kRibBgAA4AUM3fPGVaWkpGj06NEaPny4NmzYoJUrV8rf319/+tOfZLFYLvm+iRMnKicnx347duyYE6tGWVxhvxtcmq+Pr5pGNJUk7c3ca3A1AAAAQDVx1Ng0Om8AAAC8hmHhTVRUlHx9fZWamlrq+dTUVMXGxpb5ntjY2Muut91faU1aWlqp18+fP6+srCz7mjfffFPh4eGaOnWqOnTooGuvvVbvv/++li1bZh+tVpaAgACFhYWVusFYrrTfDcrGvjcAAADweI4em0bnDQAAgMczLLzx9/dXp06dtGzZMvtzJSUlWrZsmbp161bme7p161ZqvSQtXbrUvj4hIUGxsbGl1uTm5mrdunX2Nd26dVN2drY2bdpkX7N8+XKVlJSoS5cukqSCggL5+JT+1vj6+tprhHsoNhdr7fG1kghvXJlt35s9mYQ3AAAA8FCOHptG5w0AAIDHM3Rs2oQJE/T222/rvffe0+7du3X//fcrPz9fI0eOlCQNGzZMEydOtK9/6KGHtGTJEr322mv69ddf9fTTT2vjxo0aN26cJMlkMmn8+PF6/vnn9cUXX2j79u0aNmyY4uPjNXDgQElSYmKi+vbtq9GjR2v9+vX6+eefNW7cOA0ePFjx8fGSpH79+mnDhg169tlntW/fPm3evFkjR45Uw4YN1aFDB+d+k1BpW1O2qqC4QLUDa6tlVEujy8ElEN4AAADA4zE2DQAAABXkZ+TJBw0apPT0dE2ePFkpKSlKSkrSkiVLFBMTI0k6evRoqQ6Y7t27a/78+Zo0aZKeeOIJNWvWTIsWLVKbNm3sax599FHl5+drzJgxys7OVs+ePbVkyRIFBgba18ybN0/jxo1T79695ePjozvvvFMzZ860v37DDTdo/vz5mjp1qqZOnarg4GB169ZNS5YsUVBQkBO+M3AE2343PRr0kI+J7Z1cFWPTAAAA4PEcNTbN1nnD2DQAAACPZ7JYLBaji/BUubm5Cg8PV05ODvvfGODOj+7Up7s/1Uu9X9JjPR8zuhxcwumzpxUx1XoRembiGYX4V/GCFgAAGIbPv6gor/iZKSmRfhvDrdRUqU6dyh/rgw+ku++Wrr9eWr7cMfUBAADAqcr7GZh2BHgki8Vi77xhvxvXVjuotqKDoyVJezP3GlwNAAAA4GAFBRceV7XzxjY2jc4bAAAAj0d4A490KPuQ0vLT5O/rr07xnYwuB1fA6DQAAAB4rLw8673JJFV1DLdtbBp73gAAAHg8wht4pE0nN0mS2se0V6Bf4BVWw2gtIn8LbzIJbwAAAOBhbPvdBAdbA5yqsHXeEN4AAAB4PMIbeKRNp6zhTce4jgZXgvIgvAEAAIDHsoU3VR2ZJl3ovDlzRiourvrxAAAA4LIIb+CRbOFNpzhGprkDxqYBAADAY9nGptWsWfVj1ap14THdNwAAAB6N8AYex2KxaPOpzZLovHEXts6bvZl7ZbFYDK4GAAAAcCBb540jwhtf3wsBTlZW1Y8HAAAAl0V4A49zJOeIss5mqYZPDbWp08boclAOjWs3lp+Pn/KL83XizAmjywEAAAAcx5HhjSRFRVnv09MdczwAAAC4JMIbeBxb102bOm0U4BdgcDUojxq+NdS4dmNJjE4DAACAh3F0eBMdbb3PyHDM8QAAAOCSCG/gcTadZL8bd2QbnbYnk/AGAAAAHqSgwHrv6M4bwhsAAACPRngDj7PplDW8Yb8b92IPb+i8AQAAgCexdd4EBzvmeIxNAwAA8AqEN/AoFovFPjatUzydN+6kRRSdNwAAAPBAjE0DAABAJRDewKMczz2u9IJ0+Zp81bZOW6PLQQUwNg0AAAAeydHhDWPTAAAAvALhDTyKreumdZ3WCqoRZHA1qAhb582R7CM6W3zW4GoAAAAAB6muPW8YmwYAAODRCG/gUdjvxn1FB0erVmAtWWTR/qz9RpcDAAAAOEZ17XlD5w0AAIBHI7yBR7GFN53i2O/G3ZhMJkanAQAAwPOw5w0AAAAqgfAGHsU2No3wxj3ZRqftySC8AQAAgIdgzxsAAABUAuENPMbJMyeVkpciH5OP2se2N7ocVAKdNwAAAPA41bXnTV6edO6cY44JAAAAl0N4A49h67pJjEpUcA0HzZOGUxHeAAAAwOM4es+b8HDJz8/6mO4bAAAAj0V4A4+xLXWbJNF148Z+PzbNYrEYXA0AAADgAI4em2YyMToNAADAC1QqvDl48KCj6wCqzBbetKvTzuBKUFlNI5rKJJNyCnOUlp9mdDkAAAAei2s6J3L02DTpQniTnu64YwIAAMClVCq8adq0qa6//nq9//77OseMXbiI7WnbJUltY9oaXAkqK9AvUI1qNZIk7c3ca2wxAAAAHoxrOidy9Ng0SYqOtt7TeQMAAOCxKhXebN68We3atdOECRMUGxur++67T+vXr3d0bUC5FZ4v1J4M6z4pbesQ3rgz++g09r0BAACoNlzTOZGjx6ZJjE0DAADwApUKb5KSkjRjxgydPHlS77zzjk6dOqWePXuqTZs2mjZtmtJp3YaT/Zrxq8wWs8IDwlUvrJ7R5aAKWkRe2PcGAAAA1YNrOiexWAhvAAAAUCmVCm9s/Pz8dMcdd2jhwoV6+eWXtX//fj388MOqX7++hg0bplOnTjmqTuCyfj8yzWQyGVwNqsIe3tB5AwAAUO24pqtmxcWS2Wx9zJ43AAAAqIAqhTcbN27U3/72N8XFxWnatGl6+OGHdeDAAS1dulQnT57UgAEDHFUncFnbUrdJktrVaWdwJagqxqYBAAA4D9d01czWdSOx5w0AAAAqxK8yb5o2bZreffdd7dmzR7fccovmzp2rW265RT4+1iwoISFBc+bMUaNGjRxZK3BJv++8gXuzdd4cPH1QxeZi1fCtYXBFAAAAnodrOiexhTd+fpK/v+OOy9g0AAAAj1ep8GbWrFm65557NGLECMXFxZW5pk6dOvrvf/9bpeKA8tqe+lt4U4fwxt3Fh8YrxD9EeUV5Onj6oL0TBwAAAI7DNZ2TFBRY7x05Mk1ibBoAAIAXqFR4s3TpUjVo0MD+W1k2FotFx44dU4MGDeTv76/hw4c7pEjgck6fPa0TZ05IktrUaWNwNagqk8mk5pHNtfnUZu3J3EN4AwAAUA24pnMSW+eNI0emSYxNAwAA8AKV2vOmSZMmyijjQ2JWVpYSEhKqXBRQEbaRaQ3CGyg8MNzgauAIttFpezLY9wYAAKA6cE3nJLbwpro6bzIyJIvFsccGAACAS6hUeGO5xIfDvLw8BQYGVqkgoKK2pW6TJLWLaWdwJXAUe3iTSXgDAABQHbimc5LqDm/On5dychx7bAAAALiECo1NmzBhgiTrWKPJkycr+Het32azWevWrVNSUpJDCwSuhP1uPI9tVBrhDQAAgGNxTedk1bXnTWCgFBIi5eVZu29q1XLs8QEAAGC4CoU3W7ZskWT9La3t27fL39/f/pq/v7/at2+vhx9+2LEVAldgG5tGeOM5GJsGAABQPbimc7Lq2vNGsnbf2MKbpk0df3wAAAAYqkLhzQ8//CBJGjlypGbMmKGwsLBqKQooL4vFoh1pOyRJbWMIbzxFs8hmkqT0gnSdPntatYNqG1wRAACAZ+Cazsmqa2yaZA1vDh+2hjcAAADwOJXa8+bdd9/lQz5cwpGcIzpTdEY1fGrYuzXg/kL8Q1Q3tK4kRqcBAABUB67pnKQ6w5voaOt9errjjw0AAADDlbvz5o477tCcOXMUFhamO+6447JrP/300yoXBpSHbb+bxOhE1fCtYXA1cKQWUS104swJ7cnYo671uhpdDgAAgNvjms4A1bXnjWTtvJHovAEAAPBQ5Q5vwsPDZTKZ7I8BV7AtdZsk9rvxRC0iW2j5oeV03gAAADgI13QGqO49byTCGwAAAA9V7vDm3XffLfMxYKRdGbskSW3qtDG4Ejhay6iWkqRfM341uBIAAADPwDWdAap7zxuJsWkAAAAeqlJ73pw9e1YFtvZvSUeOHNH06dP13XffOawwoDx2pVvDm1bRrQyuBI6WGJUoSdqdsdvgSgAAADwP13ROUp1j02x73tB5AwAA4JEqFd4MGDBAc+fOlSRlZ2fr6quv1muvvaYBAwZo1qxZDi0QuBRzidnelUF443lsf6f7MvepyFxkcDUAAACehWs6J2FsGgAAACqpUuHN5s2bdc0110iSPv74Y8XGxurIkSOaO3euZs6c6dACgUs5nH1Y586fU4BvgBJqJRhdDhwsPjReof6hMlvM2p+13+hyAAAAPArXdE7ijLFphDcAAAAeqVLhTUFBgUJDQyVJ3333ne644w75+Pioa9euOnLkiEMLBC7FNjKtZVRL+fr4GlwNHM1kMtm7b2x/1wAAAHAMR13TzZo1S+3atVNYWJjCwsLUrVs3ffPNN9VVtvupzvDGNjaNPW8AAAA8UqXCm6ZNm2rRokU6duyYvv32W910002SpLS0NIWFhTm0QOBS2O/G8yVG/7bvTTr73gAAADiSo67p6tWrp5deekmbNm3Sxo0bdcMNN2jAgAHauXNndZXuXqpzzxtb5012tlRc7PjjAwAAwFCVCm8mT56shx9+WI0aNVKXLl3UrVs3Sdbf2OrQoYNDCwQuxbaRPeGN52oV9VvnTQadNwAAAI7kqGu6/v3765ZbblGzZs3UvHlzvfDCCwoJCdHatWurq3T3Up173tSuLZlM1sdZWY4/PgAAAAzlV5k3/elPf1LPnj116tQptW/f3v587969dfvttzusOOBy6LzxfHTeAAAAVI/quKYzm81auHCh8vPz7WHQHxUWFqqwsND+59zc3Eqdy21U59g0X18pMtK65016uhQT4/hzAAAAwDCVCm8kKTY2VrGxsaWeu/rqq6tcEFAeFovFHt4kRiUaXA2qiy2Y+zXjV5lLzOxtBAAA4ECOuqbbvn27unXrpnPnzikkJESfffaZWrUq+xespkyZomeeeaZS9bql6hybJllHp2VkWG8AAADwKJUam5afn68nn3xS3bt3V9OmTdW4ceNSt4p488031ahRIwUGBqpLly5av379ZdcvXLhQLVu2VGBgoNq2bavFixeXet1isWjy5MmKi4tTUFCQkpOTtW/fvlJrsrKyNHToUIWFhalWrVoaNWqU8vLyLjrOq6++qubNmysgIEB169bVCy+8UKGvDdXnWO4x5Rfny8/HT00jmhpdDqpJw/CGCvQLVKG5UIezDxtdDgAAgMdw5DVdixYttHXrVq1bt07333+/hg8frl27yh57O3HiROXk5Nhvx44dc8SX47qqc2yadGHfm7S06jk+AAAADFOpzpt7771XK1eu1F//+lfFxcXJZJuzW0EffvihJkyYoNmzZ6tLly6aPn26+vTpoz179qhOnToXrV+9erWGDBmiKVOm6NZbb9X8+fM1cOBAbd68WW3atJEkTZ06VTNnztR7772nhIQEPfnkk+rTp4927dqlwMBASdLQoUN16tQpLV26VMXFxRo5cqTGjBmj+fPn28/10EMP6bvvvtOrr76qtm3bKisrS1nMEXYZtq6b5pHNVcO3hsHVoLr4+viqZVRLbU3Zql3pu9QkoonRJQEAAHgER13TSZK/v7+aNrX+QlWnTp20YcMGzZgxQ//+978vWhsQEKCAgIBKn8utWCzVOzZNkuLirPcpKdVzfAAAABimUuHNN998o6+//lo9evSo0smnTZum0aNHa+TIkZKk2bNn6+uvv9Y777yjxx9//KL1M2bMUN++ffXII49Ikp577jktXbpUb7zxhmbPni2LxaLp06dr0qRJGjBggCRp7ty5iomJ0aJFizR48GDt3r1bS5Ys0YYNG9S5c2dJ0uuvv65bbrlFr776quLj47V7927NmjVLO3bsUIsWLSRJCQkJVfpa4Vjsd+M9EqMStTVlq3Zn7Fb/Fv2NLgcAAMAjOOqariwlJSWl9rXxWoWFUkmJ9XF1hTfx8db7kyer5/gAAAAwTKXGptWuXVsRERFVOnFRUZE2bdqk5OTkC8X4+Cg5OVlr1qwp8z1r1qwptV6S+vTpY19/6NAhpaSklFoTHh6uLl262NesWbNGtWrVsgc3kpScnCwfHx+tW7dOkvTll1+qcePG+uqrr5SQkKBGjRrp3nvvvWLnTWFhoXJzc0vdUD3s4U0U4Y2ns+1pZPs7BwAAQNU54ppOso5BW7VqlQ4fPqzt27dr4sSJWrFihYYOHeqAKt2cbb8bqfrGphHeAAAAeKxKhTfPPfecJk+erILffxitoIyMDJnNZsXExJR6PiYmRimXaPlOSUm57Hrb/ZXW/HEkm5+fnyIiIuxrDh48qCNHjmjhwoWaO3eu5syZo02bNulPf/rTZb+mKVOmKDw83H6rX7/+Zdej8nZn7JZE5403sP0d2/7OAQAAUHWOuKaTpLS0NA0bNkwtWrRQ7969tWHDBn377be68cYbHVSpG7ONTKtRw3qrDraxaYQ3AAAAHqdSY9Nee+01HThwQDExMWrUqJFq/OGD6ObNmx1SnFFsbf5z585V8+bNJUn//e9/1alTJ+3Zs8c+Su2PJk6cqAkTJtj/nJubS4BTDSwWC2PTvEhitLXzZnf6blkslirNYwcAAICVo67p/vvf/1ZHeZ6huve7kS503pw6VX3nAAAAgCEqFd4MHDiwyieOioqSr6+vUlNTSz2fmpqq2NjYMt8TGxt72fW2+9TUVMXZfgPptz8nJSXZ16SlpZU6xvnz55WVlWV/f1xcnPz8/OzBjSQlJlr/Afno0aOXDG+8avNNA6XkpSj7XLZ8TD5qHtn8ym+AW2sa0VR+Pn46U3RGJ86cUL2wekaXBAAA4PYccU2HK3BmeEPnDQAAgMepVHjz1FNPVfnE/v7+6tSpk5YtW2a/cCgpKdGyZcs0bty4Mt/TrVs3LVu2TOPHj7c/t3TpUnXr1k2SlJCQoNjYWC1btswe1uTm5mrdunW6//777cfIzs7Wpk2b1KlTJ0nS8uXLVVJSoi5dukiSevToofPnz+vAgQNq0qSJJGnv3r2SpIYNG1b5a0fV2LpumtRuogA/wjJP5+/rr6YRTfVrxq/alb6L8AYAAMABHHFNhyuwjaRzRniTnW09X3XtrQMAAACnq9SeN5KUnZ2t//znP5o4caKysrIkWVvrT5w4Ue5jTJgwQW+//bbee+897d69W/fff7/y8/M1cuRISdKwYcM0ceJE+/qHHnpIS5Ys0WuvvaZff/1VTz/9tDZu3GgPe0wmk8aPH6/nn39eX3zxhbZv365hw4YpPj7eHhAlJiaqb9++Gj16tNavX6+ff/5Z48aN0+DBgxX/2wff5ORkdezYUffcc4+2bNmiTZs26b777tONN95YqhsHxmBkmvex73uTzr43AAAAjuKIazpchq3zpjoDlbAwKSjI+pjRaQAAAB6lUp0327ZtU3JyssLDw3X48GGNHj1aERER+vTTT3X06FHNnTu3XMcZNGiQ0tPTNXnyZKWkpCgpKUlLlixRTEyMJOuIMh+fC/lS9+7dNX/+fE2aNElPPPGEmjVrpkWLFqlNmzb2NY8++qjy8/M1ZswYZWdnq2fPnlqyZIkCAwPta+bNm6dx48apd+/e8vHx0Z133qmZM2faX/fx8dGXX36pBx54QNdee61q1qypm2++Wa+99lplvl1wMMIb75MYZR1baPu7BwAAQNU46poOl+GMsWkmk7X75sABa3jz2+QIAAAAuL9KhTcTJkzQiBEjNHXqVIWGhtqfv+WWW3T33XdX6Fjjxo275Ji0FStWXPTcXXfdpbvuuuuSxzOZTHr22Wf17LPPXnJNRESE5s+ff9m64uPj9cknn1x2DYyxK4PwxtvY/q5tf/cAAACoGkde0+ESnDE2TboQ3rDvDQAAgEep1Ni0DRs26L777rvo+bp16yolJaXKRQGXYxudRXjjPWx/1zvTdspisRhcDQAAgPvjms4JnDE2Tbqw7w3hDQAAgEepVHgTEBCg3Nzci57fu3evoqOjq1wUcCnp+elKL0iXSSa1jGppdDlwkpZRLeVr8tXpc6d18gwXpQAAAFXFNZ0TOGNsmiTFxVnv2fMGAADAo1QqvLntttv07LPPqri4WJJ1VNnRo0f12GOP6c4773RogcDv7c6wdt00rNVQwTWq+TfY4DIC/QLVLLKZJGlH2g6DqwEAAHB/XNM5gbPCGzpvAAAAPFKlwpvXXntNeXl5io6O1tmzZ3XdddepadOmCg0N1QsvvODoGgE724b1jEzzPm3rtJUkbU/bbnAlAAAA7o9rOidw5p43EuENAACAh/GrzJvCw8O1dOlS/fzzz/rll1+Ul5enjh07Kjk52dH1AaXYw5sowhtv07ZOWy3ctZDwBgAAwAG4pnMCZ+15YxubRngDAADgUSoc3pSUlGjOnDn69NNPdfjwYZlMJiUkJCg2NlYWi0Umk6k66gQk0XnjzdrUaSOJsWkAAABVxTWdkzh7bBp73gAAAHiUCo1Ns1gsuu2223TvvffqxIkTatu2rVq3bq0jR45oxIgRuv3226urTkAS4Y03axtjHZu2K32XzCVmg6sBAABwT1zTOZGzw5ucnAvnBAAAgNurUOfNnDlztGrVKi1btkzXX399qdeWL1+ugQMHau7cuRo2bJhDiwQkKftctk7lWX+bLDE60eBq4GyNazdWkF+Qzp4/q/1Z+9UiqoXRJQEAALgdrumcyLbnTXWPTQsNtQZE+fnW7pumTav3fAAAAHCKCnXefPDBB3riiScu+pAvSTfccIMef/xxzZs3z2HFAb+3O323JKleWD2FBYQZXA2czcfko9Z1WktidBoAAEBlcU3nRM7qvDGZ2PcGAADAA1UovNm2bZv69u17yddvvvlm/fLLL1UuCiiLbWRaYhRdN96qbR3r6LTtadsNrgQAAMA9cU3nRM4KbyT2vQEAAPBAFQpvsrKyFBMTc8nXY2JidPr06SoXBZSF/W5AeAMAAFA1XNM5kW1smjPDGzpvAAAAPEaFwhuz2Sw/v0tvk+Pr66vz589XuSigLLsyCG+8XZs6bSQxNg0AAKCyuKZzIlvnTXXveSMxNg0AAMADXfpTexksFotGjBihgICAMl8vLCx0SFFAWei8QdsYa+fN/qz9Olt8VkE1ggyuCAAAwL1wTedERoxNI7wBAADwGBUKb4YPH37FNcOGDat0McCl5BXl6WjOUUnseePNYmrGKCo4ShkFGdqdsVsd4zoaXRIAAIBb4ZrOidjzBgAAAFVQofDm3Xffra46gMv6NeNXSdZ/vI8MjjS4GhjFZDKpbZ22+uHwD9qeup3wBgAAoIK4pnMSi4U9bwAAAFAlFdrzBjAKI9NgY9v3ZnvadoMrAQAAAC7h3DlrgCOx5w0AAAAqhfAGbsEW3jAyDW3rWPe92ZG2w+BKAAAAgEuwjUyTnNt5c+aMlJdX/ecDAABAtSO8gVug8wY2bWOs4Q2dNwAAAHBZtpFpAQGSr2/1ny80VAoJsT5m3xsAAACPQHgDt0B4A5vW0a0lSSfPnFRGQYbB1QAAAABlsHXeOGNkmg373gAAAHgUwhu4vLPFZ3Xw9EFJhDeQQgNC1TSiqSRpa8pWY4sBAAAAymILb5wxMs2GfW8AAAA8CuENXN7ezL2yyKKIoAjVqVnH6HLgAjrEdpAkbTm1xeBKAAAAgDIYEd7QeQMAAOBRCG/g8n4/Ms1kMhlcDVyBPbxJIbwBAACAC7LteWNEeHPihPPOCQAAgGpDeAOXZw9vohiZBqsOcdbwZvOpzQZXAgAAAJTBiD1vGjWy3h865LxzAgAAoNoQ3sDl7cqwhjeJ0YkGVwJXYeu82Zu5V3lFeQZXAwAAAPyBEWPTGje23hPeAAAAeATCG7i8349NAyQpJiRG8aHxssiibanbjC4HAAAAKM2I8CYhwXp/8KBksTjvvAAAAKgWhDdwaUXmIu3L3CeJ8Aal2fe9OcW+NwAAAHAxtj1vjBibduaMlJnpvPMCAACgWhDewKXty9wns8WsUP9Q1Q2ta3Q5cCG28IZ9bwAAAOByjOi8CQqS4uOtjxmdBgAA4PYIb+DSdmfslmTtujGZTAZXA1fSMa6jJGlLCp03AAAAcDFnzljvQ0Ode97fj04DAACAWyO8gUtjvxtcSoc4a+fNjrQdKjIXGVwNAAAA8DtGhTeNG1vvCW8AAADcHuENXBrhDS6lYXhD1Q6sreKSYvvPCQAAAOAScnOt92Fhzj2vLbxhbBoAAIDbI7yBS7P9o3xiVKLBlcDVmEwmJcUmSWLfGwAAALgYxqYBAACgighv4LLOl5zXnsw9kui8Qdk6xFpHp205xb43AAAAcCG28MaozhvCGwAAALdHeAOXdfD0QRWZixTkF6SGtRoaXQ5cUMe4jpKkLSmENwAAAHAhtrFpRu15c/SodP68c88NAAAAhyK8gcvanb5bkpQYnSgfEz+quFiHOGvnzS+pv6jEUmJwNQAAAMBvjBqbFhcnBQRIZrN07Jhzzw0AAACH4l/E4bJs+90wMg2X0iKyhYL8gpRXlKf9WfuNLgcAAACwsnXeOHtsmo+P1KiR9TGj0wAAANwa4Q1c1q6M38KbKMIblM3Xx1dJsUmSpA0nNhhbDAAAAGBjVOeNJCUkWO8PHXL+uQEAAOAwhDdwWXTeoDyurnu1JGndiXUGVwIAAABIKi6Wzp2zPnZ25410Yd8bOm8AAADcGuENXFKJpaTUnjfApXSt11WStPb4WoMrAQAAAHSh60YypvOG8AYAAMAjEN7AJR3JPqKz58/K39dfjWs3NrocuLAudbtIkrambNW58+cMrgYAAABez7bfTWCgVKOG88/P2DQAAACPQHgDl7Qzfack64b0fj5+BlcDV9aoViPVqVlHxSXF2nJqi9HlAAAAwNsZud+NROcNAACAhyC8gUvamWYNb9rUaWNwJXB1JpPJ3n3DvjcAAAAwnK3zxoj9bqQLnTcZGaVHuAEAAMCtEN7AJe1I3yGJ8Ablw743AAAAxpgyZYquuuoqhYaGqk6dOho4cKD27NljdFnGMrrzJjxcioiwPmZ0GgAAgNsivIFL2pFmDW9aR7c2uBK4AzpvAAAAjLFy5UqNHTtWa9eu1dKlS1VcXKybbrpJ+fn5RpdmHKM7byRGpwEAAHgANhOByzGXmLU7fbckOm9QPlfVvUommXQ4+7BS81IVExJjdEkAAABeYcmSJaX+PGfOHNWpU0ebNm3Stddea1BVBjO680ayhjcbN9J5AwAA4MbovIHLOXD6gArNhQryC1JC7QSjy4EbCAsIU6voVpLovgEAADBSTk6OJCnCNrbrDwoLC5Wbm1vq5nFcofPGtu8NnTcAAABuyyXCmzfffFONGjVSYGCgunTpovXr1192/cKFC9WyZUsFBgaqbdu2Wrx4canXLRaLJk+erLi4OAUFBSk5OVn79u0rtSYrK0tDhw5VWFiYatWqpVGjRikvL6/M8+3fv1+hoaGqVatWlb5OlI99ZFqd1vIxucSPKNyAbXQa+94AAAAYo6SkROPHj1ePHj3Upk3ZHfRTpkxReHi4/Va/fn0nV+kErtJ5I0kHDhhXAwAAAKrE8H8Z//DDDzVhwgQ99dRT2rx5s9q3b68+ffooLS2tzPWrV6/WkCFDNGrUKG3ZskUDBw7UwIEDtWPHDvuaqVOnaubMmZo9e7bWrVunmjVrqk+fPjp37px9zdChQ7Vz504tXbpUX331lVatWqUxY8ZcdL7i4mINGTJE11xzjeO/eJSJ/W5QGV3rdZVE5w0AAIBRxo4dqx07dmjBggWXXDNx4kTl5OTYb8eOHXNihU7iCuFNs2bW+z17jKsBAAAAVWJ4eDNt2jSNHj1aI0eOVKtWrTR79mwFBwfrnXfeKXP9jBkz1LdvXz3yyCNKTEzUc889p44dO+qNN96QZO26mT59uiZNmqQBAwaoXbt2mjt3rk6ePKlFixZJknbv3q0lS5boP//5j7p06aKePXvq9ddf14IFC3Ty5MlS55s0aZJatmypP//5z9X6fcAFO9N3SmK/G1RMl3rWzpv1J9bLXGI2uBoAAADvMm7cOH311Vf64YcfVK9evUuuCwgIUFhYWKmbx3GFsWm2zqeDB6VLTJgAAACAazM0vCkqKtKmTZuUnJxsf87Hx0fJyclas2ZNme9Zs2ZNqfWS1KdPH/v6Q4cOKSUlpdSa8PBwdenSxb5mzZo1qlWrljp37mxfk5ycLB8fH61bd+G39pcvX66FCxfqzTffLNfX4xXzm53A1nlDeIOKaB3dWjVr1FReUZ52Z+w2uhwAAACvYLFYNG7cOH322Wdavny5EhLYs9IlOm+io6WYGOvjXbuMqwMAAACVZmh4k5GRIbPZrBjbh8rfxMTEKCUlpcz3pKSkXHa97f5Ka+rUqVPqdT8/P0VERNjXZGZmasSIEZozZ065fxvMK+Y3V7Mic5H2Zu6VxNg0VIyvj6+uqnuVJGnNsbLDXwAAADjW2LFj9f7772v+/PkKDQ1VSkqKUlJSdPbsWaNLM44rdN5IF7pvfjdiHAAAAO7D8LFprmr06NG6++67de2115b7PV4xv7ma7c3cq/Ml5xUWEKZ6YZcetwCUpVu9bpKkn479ZHAlAAAA3mHWrFnKyclRr169FBcXZ799+OGHRpdmHFfovJGktm2t99u3G1sHAAAAKsXQ8CYqKkq+vr5KTU0t9XxqaqpiY2PLfE9sbOxl19vur7QmLS2t1Ovnz59XVlaWfc3y5cv16quvys/PT35+fho1apRycnLk5+d3yf14vGJ+czX7/cg0k8lkcDVwN70a9ZIkrTi8wtA6AAAAvIXFYinzNmLECKNLMw6dNwAAAHAAQ8Mbf39/derUScuWLbM/V1JSomXLlqlbt25lvqdbt26l1kvS0qVL7esTEhIUGxtbak1ubq7WrVtnX9OtWzdlZ2dr06ZN9jXLly9XSUmJunSxbnq+Zs0abd261X579tlnFRoaqq1bt+r22293zDcAF7GFN4xMQ2V0r99dfj5+OppzVIezDxtdDgAAALyRq3XeEN4AAAC4JT+jC5gwYYKGDx+uzp076+qrr9b06dOVn5+vkSNHSpKGDRumunXrasqUKZKkhx56SNddd51ee+019evXTwsWLNDGjRv11ltvSZJMJpPGjx+v559/Xs2aNVNCQoKefPJJxcfHa+DAgZKkxMRE9e3bV6NHj9bs2bNVXFyscePGafDgwYqPj7ev+b2NGzfKx8dHbWy/vYRqsTN9pyRr5w1QUSH+Iboq/iqtOb5GKw6v0IikEUaXBAAAAG/jKp03rVpZ71NSpIwMKSrK2HoAAABQIYbveTNo0CC9+uqrmjx5spKSkrR161YtWbJEMTExkqSjR4/q1KlT9vXdu3fX/Pnz9dZbb6l9+/b6+OOPtWjRolKhyqOPPqoHHnhAY8aM0VVXXaW8vDwtWbJEgYGB9jXz5s1Ty5Yt1bt3b91yyy3q2bOnPQCCcX4/Ng2oDEanAQAAwFCu0nkTEiIlJFgf030DAADgdkwWi8VidBGeKjc3V+Hh4crJyWH/m3IoKC5QyIshssiilL+nKCYkxuiS4Ia+O/Cd+rzfRw3DG+rw+MNGlwMAgFfh8y8qyuN+ZoqLJX9/6+PMTCkiwth6BgyQvvhCev11adw4Y2sBAACApPJ/Bja88waw+TXjV1lkUVRwlOrUrGN0OXBTtn1vjuQcYd8bAAAAOJet60YyvvNGkmwTKrZvN7YOAAAAVBjhDVzG70emmUwmg6uBu7LteyMxOg0AAABOZtvvJiBAqlHD2FokqW1b6z1j0wAAANwO4Q1cxrbUbZKkNtHsd4Oqua7hdZIIbwAAAOBkts4bVxkBZ+u82bFDYmI6AACAWyG8gcv4JfUXSVL72PYGVwJ316tRL0mENwAAAHAyW+eNK4xMk6Tmza0dQLm50rFjRlcDAACACiC8gUuwWCz6JeW38CaG8AZV06NBD/mafNn3BgAAAM7lap03/v5SixbWx4xOAwAAcCuEN3AJKXkpSi9Il4/JR23qMDYNVRPiH6Kr6lr3vVl5eKXB1QAAAMBruFrnjXRhdNr27cbWAQAAgAohvIFLsI1Max7ZXEE1ggyuBp6gV8NekqQfDv9gbCEAAADwHq7WeSNJbdta7+m8AQAAcCuEN3AJjEyDo/Vu3FuS9O2Bb1ViKTG4GgAAAHgFW3jjip03hDcAAABuhfAGLsHWeUN4A0e5tuG1CvEPUUpeijaf2mx0OQAAAPAGtrFprth5s2uXVFhobC0AAAAoN8IbuAR7eBNLeAPH8Pf1142Nb5Qkfb33a4OrAQAAgFdwxc6bRo2k6GipqEjazC81AQAAuAvCGxju3Plz2pOxRxKdN3Csfs36SZK+3kd4AwAAACdwxc4bk0nq0cP6+Oefja0FAAAA5UZ4A8PtTNsps8WsyKBIxYfGG10OPMgtzW6RJG04uUGpeakGVwMAAACP54qdN5LUs6f1/qefjK0DAAAA5UZ4A8PZRqa1i2knk8lkcDXwJHGhceoU10mStHjfYoOrAQAAgMdzxc4b6ULnzerVksVibC0AAAAoF8IbGO6XlN/2u2FkGqoBo9MAAADgNK7aedOxoxQYKKWnS/v2GV0NAAAAyoHwBoazdd60jyW8geP1a24Nb7478J2KzEUGVwMAAACPZuu8cbXwxt9fuvpq62NGpwEAALgFwhsYymKxXAhv6LxBNegc31l1atbRmaIz+ukoF6oAAACoRrbOG1cbmyZdGJ3288/G1gEAAIByIbyBoY7lHlP2uWz5+fipVXQro8uBB/Ix+ejmpjdLkr7ey+g0AAAAVCNX7byRLoQ3dN4AAAC4BcIbGMq2303LqJYK8AswuBp4qlub3ypJ+nLvl7KwQSsAAACqiyt33nTvbr3fu9e69w0AAABcGuENDLUtdZskRqahet3U5CYF+AZoX9Y+bU3ZanQ5AAAA8ETFxdK5c9bHrth5U7u21Lq19fHq1cbWAgAAgCsivIGhtqZulUR4g+oVFhCm/i36S5Lmb59vcDUAAADwSLauG8k1wxuJ0WkAAABuhPAGhtp4cqMkqVN8J4Mrgae7u83dkqQPdnygEkuJwdUAAADA49j2uwkIkPz9ja3lUnr2tN7//LOxdQAAAOCKCG9gmIyCDB3OPixJ6hjX0dhi4PFuaXaLwgPCdeLMCa06ssrocgAAAOBpXHm/Gxtb583GjdLZs8bWAgAAgMsivIFhNp3cJElqFtFMtQJrGVsMPF6AX4D+1OpPkhidBgAAgGpgC29cdWSaJCUkSHFx1v156L4BAABwaYQ3MIxtZFrn+M4GVwJvcXdb6+i0j3d9rMLzhQZXAwAAAI9iG5vmyp03JpPUr5/18WefGVsLAAAALovwBobZeIrwBs51XcPrFB8ar9PnTuvbA98aXQ4AAAA8iTt03kjS7bdb7xctkkrYCxIAAMBVEd7AMHTewNl8fXw1uPVgSdK87fMMrgYAAAAexdZ54+rhTe/e1hpPnpTWrze6GgAAAFwC4Q0MkZKXouO5x2WSSR1iOxhdDryIbXTaF3u+UG5hrsHVAAAAwGPYOm9ceWyaJAUEMDoNAADADRDewBCbTm6SJLWMaqnQABf/zTR4lI5xHdUqupXOnT+nOVvnGF0OAAAAPIW7dN5IF0anffaZZLEYWwsAAADKRHgDQ2w6ZQ1vGJkGZzOZTBp31ThJ0uvrX1eJhTnfAAAAcAB36byRpJtvtnbg7Nsn7dpldDUAAAAoA+ENDMF+NzDSsPbDFB4Qrv1Z+7V432KjywEAAIAncKfOm9BQ6cYbrY8//dTYWgAAAFAmwhsYwhbedIrrZHAl8EY1/Wvq3o73SpJmrptpcDUAAADwCO7UeSOVHp0GAAAAl0N4A6c7eeakTuWdko/JR0mxSUaXAy817upx8jH5aOnBpdqVzqgIAAAAVJE7dd5IUv/+ko+PtGWLdPiw0dUAAADgDwhv4HS2rptW0a1U07+mwdXAWzWq1UgDWgyQRPcNAAAAHOD0aet97drG1lFe0dHSNddYH8+bZ2wtAAAAuAjhDZyO/W7gKh7s8qAkae4vc5V1NsvgagAAAODW0tKs99HRxtZREaNGWe/ffFMqKjK2FgAAAJRCeAOns4c3cYQ3MNZ1Da9Tu5h2Onv+rP655p9GlwMAAAB3lp5uvXen8GbQICkuTjp1SvrwQ6OrAQAAwO8Q3sCpLBaL1p9YL4nOGxjPZDJp8rWTJUnT1k5TSl6KwRUBAADALRUVSTk51sd16hhbS0X4+0vjxlkf//OfksVibD0AAACwI7yBU+3J3KPMs5kK9AtUh7gORpcD6I7EO9SlbhcVFBfomRXPGF0OAAAA3JGt68bX1332vLG57z4pKEjaskVaudLoagAAAPAbwhs41c9Hf5YkXRV/lfx9/Q2uBrB230y9caok6e3Nb2tv5l6DKwIAAIDbsYU3kZGSj5tdZkdGSsOHWx9Pm2ZsLQAAALBzs0+VcHc/H7OGNz3q9zC4EuCCaxteq1ub3yqzxax/LP+H0eUAAADA3djCG3camfZ748db77/6StrLLzMBAAC4AsIbOJU9vGlAeAPXMqX3FPmYfPTxro+17vg6o8sBAACAO0lLs95HRxtbR2W1aCHdeqt1z5uXXjK6GgAAAIjwBk6Unp9uH0nVvX53g6sBSmtTp42Gt7eOixjz1RgVni80uCIAAAC4DVvnjbuGN5L0xBPW+3ffldauNbYWAAAAEN7AeVYfWy1JSoxKVERQhMHVABeb0nuKooKjtC11m55a8ZTR5QAAAMBduPvYNEnq1k0aMcL6+P77pfPnDS0HAADA2xHewGnY7wauLiYkRm/d+pYkaerPU/XT0Z8MrggAAABuwRM6byTp5ZelWrWkrVulWbOMrgYAAMCrEd7AadjvBu7g9sTbNbz9cFlk0fBFw3Wm8IzRJQEAALisVatWqX///oqPj5fJZNKiRYuMLskY7r7njU2dOtKLL1ofT5okpaQYWw8AAIAXI7yBU5w7f04bT26UROcNXN+MvjPUILyBDp4+qHHfjJPFYjG6JAAAAJeUn5+v9u3b68033zS6FGN5wtg0mzFjpM6dpdxc6f/9P6OrAQAA8FouEd68+eabatSokQIDA9WlSxetX7/+susXLlyoli1bKjAwUG3bttXixYtLvW6xWDR58mTFxcUpKChIycnJ2rdvX6k1WVlZGjp0qMLCwlSrVi2NGjVKeXl59tdXrFihAQMGKC4uTjVr1lRSUpLmzZvnuC/ay2w6uUlF5iJFB0eraURTo8sBLis8MFxzBsyRj8lHc3+Zq2dWPmN0SQAAAC7p5ptv1vPPP6/bb7/d6FKM5Slj0yTJ19c6Ms3HR1qwQJo71+iKAAAAvJLh4c2HH36oCRMm6KmnntLmzZvVvn179enTR2m2tvM/WL16tYYMGaJRo0Zpy5YtGjhwoAYOHKgdO3bY10ydOlUzZ87U7NmztW7dOtWsWVN9+vTRuXPn7GuGDh2qnTt3aunSpfrqq6+0atUqjRkzptR52rVrp08++UTbtm3TyJEjNWzYMH311VfV983wYL8fmWYymQyuBriy6xOu15u3WH+D9JmVz+jtTW8bXBEAAID7KywsVG5ubqmbR/CUsWk2nTtLTz1lffy3v0l79xpbDwAAgBcyWQyeB9SlSxddddVVeuONNyRJJSUlql+/vh544AE9/vjjF60fNGiQ8vPzS4UoXbt2VVJSkmbPni2LxaL4+Hj9/e9/18MPPyxJysnJUUxMjObMmaPBgwdr9+7datWqlTZs2KDOnTtLkpYsWaJbbrlFx48fV3x8fJm19uvXTzExMXrnnXfK9bXl5uYqPDxcOTk5CgsLq9D3xdMMWDBAX+z5Qq/c+Ioe7v6w0eUA5fbk8if1/I/Py8fko0WDFql/i/5GlwQAgMvi8693M5lM+uyzzzRw4MBLrnn66af1zDMXdzW79c9MUZEUEGB9nJ4uRUUZW4+jmM1ScrK0YoWUlCStXXvh6wQAAECllfe6ydDOm6KiIm3atEnJycn253x8fJScnKw1a9aU+Z41a9aUWi9Jffr0sa8/dOiQUlJSSq0JDw9Xly5d7GvWrFmjWrVq2YMbSUpOTpaPj4/WrVt3yXpzcnIUERFxydc99rfIqshisWj1sdWS2O8G7ufZ65/VPUn3qMRSoj8t/JPe3/a+0SUBAAC4rYkTJyonJ8d+O3bsmNElVV1GhvXex0e6zPWi2/H1lebNs4ZRW7dKjzxidEUAAABexdDwJiMjQ2azWTExMaWej4mJUUpKSpnvSUlJuex62/2V1tT5w0aSfn5+ioiIuOR5P/roI23YsEEjR4685NczZcoUhYeH22/169e/5Fpvsit9lzIKMhToF6iOcR2NLgeoEJPJpH/3/7fuanWXisxF+utnf9VTPzwlg5sWAQAA3FJAQIDCwsJK3dyebWRaVJQ1wPEk8fHSnDnWx6+/Ln34oaHlAAAAeBMP+2RZPX744QeNHDlSb7/9tlq3bn3JdR75W2QOsPTgUknSNQ2uUYAfbfZwP34+flrwpwV6rMdjkqRnVz2ruz+9W7mFdNcBAAB4vfR0672n7HfzR/36SY9ZPwfrnnuk3+03CwAAgOrjZ+TJo6Ki5Ovrq9TU1FLPp6amKjY2tsz3xMbGXna97T41NVVxcXGl1iQlJdnXpNl+O+o358+fV1ZW1kXnXblypfr3769//vOfGjZs2GW/noCAAAUwA/gi3x/8XpJ0Y+MbDa4EqDwfk49eSn5JzSKa6f++/j8t2LFAPx75UbP6zWIfHADVwmKx6HjucR08fVCHsg/paM5RnS0+q+KSYhWbixUaEKq4kDjFhcapce3GalOnjfx8DP1oB8AL5eXlaf/+/fY/Hzp0SFu3blVERIQaNGhgYGVOZAtv/jDdwaM8/7y0aZP0/ffS7bdLGzZItWoZXRUAAIBHM/QK39/fX506ddKyZcvsm1qWlJRo2bJlGjduXJnv6datm5YtW6bx48fbn1u6dKm6desmSUpISFBsbKyWLVtmD2tyc3O1bt063X///fZjZGdna9OmTerUqZMkafny5SopKVGXLl3sx12xYoVuvfVWvfzyyxozZoyDv3rvUGQu0orDKyRJNzYhvIH7G9VxlJpHNtfIz0fqwOkDum3BbRrUepBeTn5ZDWs1NLo8AG7MYrHol9RftPTAUq0+vlqrj61WWn7ald/4m+Aaweoc31nd63XXHYl3qHN8Z5lMpmqsGACkjRs36vrrr7f/ecKECZKk4cOHa45t3Jan8/TOG0ny85M++EDq3Fnav1/661+lzz/3vDFxAAAALsTwX8+cMGGChg8frs6dO+vqq6/W9OnTlZ+fb99bZtiwYapbt66mTJkiSXrooYd03XXX6bXXXlO/fv20YMECbdy4UW+99ZYk6/4U48eP1/PPP69mzZopISFBTz75pOLj4+0BUWJiovr27avRo0dr9uzZKi4u1rhx4zR48GDFx8dLso5Ku/XWW/XQQw/pzjvvtO+F4+/vrwhP2oSymq09vlb5xfmKDo5Wu5h2RpcDOMQ1Da/Rtvu36ZkVz+i1Na/pw50f6pPdn2hYu2GaeM1ENY1oanSJANyExWLRz8d+1se7PtaiXxfpSM6RUq/7+fipYXhDJdROUMPwhgr1D1UN3xry8/FTzrkcnco7pZNnTmp3xm7lFuZq1ZFVWnVklV76+SUl1ErQn1v/WaM7jlaTiCYGfYUAPF2vXr3YC9A21cGTwxvJuqfPp59KPXpIX30lPfec9NRTRlcFAADgsQwPbwYNGqT09HRNnjxZKSkpSkpK0pIlSxQTEyNJOnr0qHx+99s83bt31/z58zVp0iQ98cQTatasmRYtWqQ2bdrY1zz66KPKz8/XmDFjlJ2drZ49e2rJkiUKDAy0r5k3b57GjRun3r17y8fHR3feeadmzpxpf/29995TQUGBpkyZYg+OJOm6667TihUrqvE74lmWHrDud9O7cW/5mPitLHiO4BrBevnGlzWozSA9uvRRLTu0TO9sfUdzfpmj/s37a0TSCN3S7Bb5+/obXSoAF3TyzEnN/WWu3tnyjvZl7bM/H+QXpOTGybq24bXqXr+7OsV1Ktd+cSWWEu3J2KO1x9fq2wPf6su9X+pQ9iG9/PPLmvrzVN2ReIce7v6wutbrWp1fFgB4J28Ym2bTsaM0e7Y0YoT09NNSp07SrbcaXRUAAIBHMlm8/tekqk9ubq7Cw8OVk5OjsLAwo8sxRLf/dtPa42v139v+q3s63GN0OUC1WXNsjZ5b9Zy+2f+N/bmo4Cjd1eou9W/eX9cnXK9Av8DLHAGAp7NYLFpzfI1mrJuhT3Z9IrPFLEkK8Q/RHYl36I6Wd+jGJjcquEZwlc9VUFygxfsW650t75T671LvhN567abX1D62fZXPAZSFz7+oKI/4mbn9dmnRIulf/5J+G9Xt8caOtX694eHSxo1SUzrPAQAAyqu8n4EJb6qRR1yIVEH2uWxFTo1UiaVER8cfVf3w+kaXBFS7nWk79d4v7+l/2/6nlLwU+/PBNYJ1Q8IN6tWwl65rdJ2SYpPYWBzwEuYSsz7d/aleWf2KNpzcYH++Z4OeGtVhlP7U6k8K8Q+ptvPvTNupaWum6f3t76vIXCSTTBqZNFLP3/C84kLjqu288E7e/vkXFecRPzM9ekirV0sLF0p/+pPR1ThHUZF0/fXWr7tNG2ntWqlmTaOrAgAAcAuENy7AIy5EquCz3Z/pjo/uUIvIFvp13K9GlwM41fmS81p6YKk+3/O5vtr7lU6cOVHq9RD/EHWI7aBOcZ3UMa6jOsV3UovIFvL18TWoYgCOVmQu0v9++Z9e/vll+2i0AN8A/aXdX/Rglwedvhfc4ezDmrhsohbsWCBJCgsI06s3vqp7O94rk8nk1Frgubz98y8qziN+Zpo3l/btk1aulK691uhqnOfkSevYtJQU6bbbrPvh+PJZFgAA4EoIb1yAR1yIVMHfvv6bZm2cpbFXjdUbt7xhdDmAYSwWi7ambNWyQ8u08shKrTqySrmFuRetC64RrKTYJLWObq1mEc3UPLK5mkU2U5PaTcq154WjFZmLlH0uW/lF+covzldBcYHMJWaVWEpUYilRoF+ggmoEKbhGsCKDIhUWEMY/AAOS8ory9Pamt/XamtfswW3twNp6sMuDGnvVWEXXNHZD6zXH1mj8t+O1/sR6SVJy42S93f9tNarVyNC64Bm8/fMvKs4jfmZq15ays6Vdu6TERKOrca7Vq6UbbpAKC62j1F5/XeLzIAAAwGUR3rgAj7gQqYJmrzfT/qz9WjRokQa0HGB0OYDLMJeYtTtjtzad3KTNpzZr06lN2pqyVfnF+WWuN8mkhrUaqnHtxoqpGaM6NetcuA+x3of4hyi4RrCC/IJkMpl0vuT8Rbdz588p+1y2Tp89rdPnTpd6nHU2S5lnM5VZkKnMs5nKOpulvKK8Cn1dgX6Big2JVYPwBmoR2UItIluoVXQrXV33akUGRzriWwe4tKyzWXp93euauX6mss5mSZLiQ+P1925/15hOY6p1NFpFmUvMmrFuhv6x/B86d/6cQvxDNLvfbA1tN9To0uDmvP3zLyrO7X9mioqkgN9+ySY9XYqKMrYeI3z8sfTnP0sWi/TKK9LDDxtdEQAAgEsjvHEBbn8hUgWHsw8rYUaCfE2+ynw0U+GB4UaXBLg0c4lZezP3akvKFu3J2KO9WXu1L3Of9mbu1ZmiM4bWFuQXpBD/EAXVCJKfj598TdZxGIXmQhUUF9hvl9OkdhN1rddVvRN6q0/TPooPjXdG6YBTnDxzUtPWTNPsjbPtIWzTiKZ6tPujGtZ+mCGdc+W1L3Of7vniHv109CdJ0j1J9+j1W15XcI1ggyuDu/Lmz7+oHLf/mTl5UqpbV/LxkYqLrffe6J//lCZMsD6eN0+6+25j6wEAAHBh5f0MzG7ZqBaL9y2WJHWt15XgBigHXx9fJUYnKjG69KgNi8WitPw07cvap8PZh5WWn6a0/DSl5qcqNS/V/uf84nydLT6rs+fPSpL8fPxK3XxNvgrwC1CtwFqqHVhbtYNq2x/XCqylyKBIRQZHKiIootTj8IDwcu3DU1BcoNS8VJ3KO6XD2Yf1a8av2pO5R7+k/KI9mXt04PQBHTh9QPO2z5MktanTRgNaDNBdre5Su5h2jFuDW1p/Yr1mrpupj3Z+pOKSYklS+5j2mthzov7U6k9usYdVs8hmWjF8hZ5b9ZyeXfms3tn6jtaeWKtP/vyJWka1NLo8AHB96enW+6go7w1uJGn8eOnwYWnmTGnYMOv3YvBgo6sCAABwa3TeVCO3/y2yKkiem6xlh5bplRtf0cPdaZsHnMX2n3RXCkNOnz2tDSc36McjP+q7g99pw4kNsujC//U0j2yuIW2GaETSCPbcgMsrNhfrk92faMa6GVp7fK39+WsaXKOJPSeqb9O+LvW/v4pYfmi5hn46VCl5KQoLCNP8O+arX/N+RpcFN+PNn39ROW7/M/P999KNN0qtW0s7dhhdjbHMZunee6U5c6zhzdy50lDGcQIAAPwRY9NcgNtfiFRSZkGmYl6Nkdli1v4H9qtJRBOjSwLgQjILMvXtgW/18a6PtXjfYhWaC+2v9U7orXs73qs7E+9UDd8aBlYJlHbqzCm9s+Ud/Wvjv3TyzElJUg2fGhrcZrAe6vKQOsV3MrhCx0jNS9VdC+/Sj0d/lEkmvdj7RT3W4zG3DaTgfN76+ReV5/Y/M/PnWwOKXr2kH34wuhrjlZRI990n/ec/kskkvfOONGKE0VUBAAC4FMamwTBf7v1SZotZ7WPaE9wAuEhkcKTubnu37m57t84UntHnez7Xe7+8p+8Pfq9lh5Zp2aFlqhtaVw9c/YDGdBqj2kG1jS4ZXiq/KF+f7/lcc3+Zq6UHl6rEUiJJiqkZo/s736/7Ot+n2JBYg6t0rJiQGH0/7Hs99M1Dmr1ptiYum6gdaTv0zoB35O/rb3R5AOB6bGPT6tQxtg5X4eMj/fvfkq+v9X7kSOnIEWnyZGuYAwAAgHIjvIHDfbL7E0nSHYl3GFwJAFcXGhCqv7T7i/7S7i86nH1Yc7bO0eyNs3XizAk9vuxxPbvqWd2TdI8e6vqQmkY0NbpceIG0/DR9vfdrffbrZ1p6cKnOnT9nf61bvW66v/P9+nPrPyvAL8DAKquXv6+/Zt06S0mxSRr3zTjN2z5Pp/JO6dM/f8o+dgDwR7bwJjra2DpciY+P9K9/SWFh0iuvSE8/Le3ZY+3CCQw0ujoAAAC3wdi0auT2IwAq4UzhGUW9EqUic5F23L9Dreu0NrokAG6m8HyhPtjxgf659p/alrpNkmSSSbe1uE2P93xcXet1NbhCeAqLxaJjuce08eRGrTy8UssPL9eOtNL7FTSu3Vh/aWsNGJtFNjOoUuN8d+A73fnRncorylPbOm21eOhi1QurZ3RZcGHe+PkXVeP2PzNjxkhvv20NKJ56yuhqXM9//iPdf790/rzUtav00UdS/fpGVwUAAGAoxqbBEIv3LVaRuUjNI5urVXQro8sB4IYC/AI0ImmEhrcfruWHluufa/+pr/d9rc/3fK7P93yuvk376qnrniLEQbkVmYt0IveEjuQc0Z6MPfo141ftztitzac2K70g/aL1HeM6amCLgRrYcqDa1Gnj1fu93NTkJv048kfdMu8WbU/brq7/6apvhn6jtjFtjS4NAFwDY9Mu7957pcaNpTvvlNaulZKSpDlzpP79ja4MAADA5RHewKE+/fVTSdIdLe/w6n/sAlB1JpNJvRv3Vu/GvfVrxq+a+vNUzf1lrpbsX6Il+5eoT5M+euq6p9StfjejS4WTFRQXKCUvRRkFGcosyFTm2UxlFmRa/3z2wp8zz2YqJS9FqXmpsqjsRmNfk6/a1Gmj7vW764aEG9SrUS9FBUc5+StybUmxSVozao1unnezdmfsVs93e+rTP3+q3o17G10aABiPsWlXdsMN0saN0qBB0qZN0m23SePHS1OmMEYNAADgMhibVo3cfgRABZ07f05RU6OUX5yv9feu11V1rzK6JAAe5uDpg3ph1Qt675f3ZLaYJVk7A57p9QydOB7ifMl5Hc4+rL2Ze7U3c6+OZB/RqbxTSslL0am8Uzp15pTOFJ2p8HEDfANUP7y+mkc2V4vIFmoe2VwdYjuoXUw7BdUIqoavxPOcPntaAz8cqFVHVqmGTw29M+Ad/aXdX4wuCy7G2z7/ourc/memRQtp715pxQrpuuuMrsa1FRZKjz8uTZ9u/XOrVtYunKu4bgQAAN6lvJ+BCW+qkdtfiFTQl3u+1G0LblP9sPo6Mv4InTcAqs3B0wf14o8v6r1f3tP5kvOSpAEtBuiFG15gry03YrFYdOD0Aa06skobT27UplObtC11m86dP3fF9wb5BSm6ZrQigyIVGRxpvf/d46jgKEUGRyo6OFr1w+srOjia/19ygMLzhRq+aLg+3PmhJOmVG1/Rw90fNrgquBJv+/yLqnPrnxmLRapVS8rNlXbutIYRuLKvvpJGjZLS0iQfH+nRR617BgUEGF0ZAACAUxDeuAC3vhCphEEfD9JHOz/SQ10e0vS+040uB4AXOHT6kJ5f9bzm/DJHJZYS+Zh8NKz9MD193dNqWKuh0eWhDDnncvTN/m+0eN9i/XD4Bx3PPX7RmkC/QDWLaKbmkc2VUCtB8aHxiguNU2xIrOJC4hQXGqdQ/1DCGIOUWEr0yHePaNraaZKkR7o/opeTX+bvA5K87/Mvqs6tf2ZSU6XYWMlkkvLzpSA6OcstM1N64AHpgw+sf6YLBwAAeBHCGxfg1hciFZRRkKH41+JVXFKsLfdtUVJsktElAfAiv2b8qknLJ+mT3Z9Ikvx9/fW3zn/TP679B/uXuICcczlauGuhFu5aqB8O/aDikmL7azV8aqhrva7qWq+rOsV1Use4jmoS0UQ+Jh8DK0Z5vPLzK3r0+0clScPbD9fb/d9WDd8aBlcFo3nT5184hlv/zKxYIV1/vZSQIB08aHQ17unTT6X777d24fj6So89pv/f3n2HRXG1bQC/d4GlShOkWAEVsSEqIvaColGjicb6xho1UezGqIndiMYkapTXknxqTCSWvIkmFuwlEURFCaiISrAGxEZXBPZ8f2xYXUEpws4u3L/rmmt3Z87OPnNmdmbOPjtzMHcur8IhIiKicq2o58CGWoyJyrEtf21BtjIbzZ2bM3FDRFpXz64efu7/M87cPYOZh2fi2I1jWBm+Ev934f8wvdV0TPWdCguFhdRhVihCCByJP4JNkZvwS8wvGrdC87DzwNvub6OLaxf4VveFmZGZhJFSSX3c+mPYm9vjg98+wPd/fY8HmQ+w470dXJ9EVHHExKgePTykjUOfvfsu0K4dEBAAbN8OLFkC7N6tugqneXOpoyMiIiKSFP/WSm9MCIHvzn8HAPjA6wOJoyGiiqxF1RY4MvQIDvznALwcvZD2LA3zjs+D6ypXrA5fjWe5z6QOsdxLy0pD0Jkg1P9vfXT5oQuCo4PxNOcpPOw8sKTTElwZfwWXx1/GUr+l6OzamT/067nhTYbj1wG/wsTQBHuv7UWXH7rg0ZNHUodFRKQdTN6UDjs7YNs24OefAXt7Vf9BLVsCn34KZGVJHR0RERGRZJi8oTcWejsUMQ9iYGZkhkGNBkkdDhFVcDKZDF3duuLcmHPY3m87atvWxv3M+5gYMhH11tRDcHQwlEIpdZjlTlJGEj498imqraiGgP0BuPLgCiopKmFc83E488EZXBp3CbPazoK7nbvUoVIp6+XeC4ffPwxrE2uE3g5F201tC+zLiIio3GHypnT17QtcvgwMGADk5qquwvH2BqKjpY6MiIiISBJM3tAb++6C6qqbAQ0GwNJYz+5TTUTlllwmR/8G/XF53GWs67EOThZOiE+Ox5BfhqDZhmY4GHcQ7Pbtzf2T9g8m7Z+EWitrYcmfS5CalQr3yu5Y3X017k69i6AeQfCu6s3O7Mu51jVa448Rf8C5kjMu37+MVv/XClceXJE6LCKissXkTenLuwpn507VVTjR0aoEzqpVgJJ/viEiIqKKRSb4y1WZ0evON4so5WkKnL5ywpOcJwgdGQrf6r5Sh0REVKCMZxlYFb4Ky04tQ2pWKgCgs0tnLPVbiubOvKd6cd3PuI9lp5Yh6GyQuj8bb2dvfNr2U/Ry7wW5jP8PqYhuJt9E1x+74urDq6hsWhl7B++FTzUfqcMiLaoI579UuvR2m0lNBaysVM8fPQJsbKSNpzy6dw8YORLYt0/1umtXVV84Tk6ShkVERET0pop6DsxfVuiNBEcH40nOEzSwb4CW1VpKHQ4R0SuZK8wxu+1sxE2Mw5SWU6AwUOBI/BF4f+uNgT8PxPVH16UOUS+kP0vH/OPz4fqNK74K+wpPc56iTY02OPT+IYR/EI7e9XozcVOB1bSuiT9H/AlvZ288fPIQnbZ0wv5r+6UOi4io9F359+pCBwcmbsqKgwOwZw8QFASYmAAHDwKNGgG7d0sdGREREZFW8NcVKjGlUGLN2TUAgA+afsBb4hCRXrAzs8PX/l8jNiAW7zd+HzLIsP3SdngEeSBgXwDupd+TOkSdlKvMxf+d/z/UXV0XC04sQPqzdDRzaob9Q/bj5PCT8HP143GAAAD25vY4Ouwourh2QWZ2Jnr91Atrz66VOiwiotLFW6Zph0wGjBsHREQATZoADx8CffoAY8cCGRlSR0dERERUppi8oRL7JeYXXL5/GVbGVhjRZITU4RARFUst61rY8s4WXBh7Ad1rd0eOMgdBZ4Pg9o0b5h+fj7SsNKlD1BkH4w7Ca70XPvj9AySkJ8DVxhU7+u3A2dFn0a12NyZtKB8LhQX2DN6DoZ5DkStyMW7fOEwOmYxcZa7UoRERlQ4mb7Srfn3g9Glg+nRVQmfDBqBpU+DcOakjIyIiIiozTN5QiSiFEotOLgIATG45GVYmVhJHRERUMp6Ontg3ZB+ODj0Kb2dvZGRnYMGJBXD7xg1rzqzBs9xnUocomYtJF9Htx27w/9Ef0UnRsDGxwdddv8blcZfxXoP3mLSh11IYKLC592Ys7rgYALAqfBX6bO+D9GfpEkdGRFQKmLzRPmNjYPly4PBhoGpV4OpVwNcXCAwEcvnnACIiIip/mLyhEvkt9jdE3YtCJUUlTPKZJHU4RERvrKNLR4R/EI6d7+1EHds6uJ95HxP2T4BHkAe2XdwGpVBKHaLWJKQlYPRvo+G5zhMH4g7ASG6EKS2n4PrE65jiOwXGhsZSh0h6QiaT4dN2n2J7v+0wNjDGnqt70HZTW9xJvSN1aEREb4bJG+l06gRERQH9+gE5OcDs2UDbtsClS1JHRkRERFSqmLyhYhNCYOGJhQCAiT4TYWPKDjqJqHyQyWToV78fLo27hLU91sLB3AF/P/4bg/43CN7feiPkegiEEFKHWWbSn6Vj4YmFqLO6Dr678B2UQol+9fshZnwMvvb/GramtlKHSHqqf4P+OD78OKqYV0FkYiRafNsCEf9ESB0WEVHJZGUBcXGq50zeSMPWFtixA9i0CahUCQgLA7y8gPnzVeuHiIiIqBxg8oaKbe+1vbiQeAHmRuaY0nKK1OEQEZU6IwMjfNj8Q1yfeB2LOi5CJUUlnE84j+5bu8P3/3yx79q+cpXEeZb7DEFnglD7m9qYd3weMrIz0LJaS5waeQo739sJN1s3qUOkcqBltZYI/yAcDewbICE9AW03tcXWqK1Sh0VEVHzXrgFKpSpp4OwsdTQVl0wGDB+uuuKmVy8gOxtYsECVxAkNlTo6IiIiojfG5A0Vi1IoMf/4fABAQIsAVDarLG1ARERlyEJhgc/afYa4iXGY0nIKTA1NEX43HD2Ce8DnOx/subpHr5M4SqHE1qitqLemHgL2B+Bexj242bhhW99tCB0ZilbVW0kdIpUztaxr4dTIU+hWuxue5DzBf379Dybsm1Ch+5YiIj304i3T2P+b9KpXB3bvBrZvB6pUUa2fNm2AgAAgNVXq6IiIiIhKjMkbKpb159YjIiECFgoLTPWdKnU4RERaYW9uj6/9v0b8pHhM850GMyMznP3nLHr91AvNv22O3Vd261WfOEII7Lu2D17rvfCfX/+D+OR4OFo4Ym2PtYgZH4MBDQdAxh+jqIxYmVhhz6A9+KztZwCANWfXoOP3HXE75bbEkRERFRH7u9E9MhnQv79q3YwYAQgBBAUB9esDwcGq10RERER6hskbKrJ/0v7BzCMzAQBLOi1BFfMqEkdERKRdDhYO+LLrl4ifFI8ZrWbA3Mgc5xPOo8/2PqgfVB/rz63Hk+wnUof5SkqhxO+xv6P1xtboEdwDUfeiYGVshSWdluD6hOv4sPmHMDIwkjpMqgAM5AZY1GkRfhv4G6yMrRB6OxSe6zzxa8yvUodGRFQ4Jm90l60tsHEjcPgw4OYG3L0LDBmiuhIngn2tERERkX5h8oaKbOL+iUjNSkWLqi0wznuc1OEQEUmminkVLOuyDDcm38DM1jNhZWyF2Iex+HDvh6i+ojo+OfQJ4h7FSR2mWlZOFn746wd4rvPE29veRtidMJgYmuDjVh/j70l/Y1bbWTBXmEsdJlVAvdx7IWJMBLydvfH46WO8u+NdfLjnQ2RmZ0odGhHRqzF5o/s6dwYuXgQWLwbMzFR94Hh7A4MHq/osIiIiItIDMqHPN+vXcampqbCyskJKSgosLS2lDueN/Bb7G3pv6w0DmQHOjz2Pxg6NpQ6JiEhnpGWlYeOFjVgZvhI3km+ox3d164oRTUbgbfe3YWZkpvW4bibfxPqI9fju/He4n3kfAFBJUQkfNf8IU3ynwNHCUesxERXkWe4zzDk6B1+EfgEAqGNbBxt7b0SbGm0kjoyKqzyd/5J26N02k5sLWFgAT58CV68CdepIHREV5u5d4JNPgK1bVa8NDIDhw4HZswFXV0lDIyIiooqpqOfATN6UIb1riLzC4yeP4bnOE7dTb2NGqxlY1mWZ1CEREemkHGUO9l7di3UR63Dg+gEIqA6x5kbmeMfjHbxX/z10dulcple5PMx8iJ8v/4yfLv6EkzdPqmOoWqkqxnmPwzjvcbA2sS6zzyd6E4f/Pozhu4bjbtpdyCDDRJ+J+LzT57wyTI+Ul/Nf0h6922auXFFdcaNQABkZgKGh1BFRUUVGAp99Buzdq3otlwP9+gEffww0by5paERERFSxMHmjA/SuIVKAHGUOum/tjsN/H4arjSuiP4qW5N/jRET65u/Hf2PjhY0Ijg5GfHK8eryxgTE6unREV9euaF2jNZo4NoHCQFHiz8nOzcaFxAs4GHcQB+MOIuxOGHKUOerpnVw6Ybz3eLzt/jYM5fyBiXRf8tNkTDswDRsjNwIAalrVxKpuq/C2+9uQyWQSR0eFKQ/nv6RderfNLFoEzJ0L+PkBhw5JHQ2VRGgosHAhcODA83EdOgAzZgDdugE81hAREVEZY/JGB+hdQ6QAE/dPxOozq2FuZI5TI0/B09FT6pCIiPSKEAKn75zGTxd/wu9Xf9e4rRoAmBiaoIljE9Szq4e6tnVR27Y27MzsYGNqo75CJjs3G9nKbDzIfIC7qXdxN+0uYh/E4kLiBVxMuois3CyNeTZxbILBDQdjQMMBqGFVQ0tLSlS6Qq6HYMzvY3A79TYAoHvt7vim+zeobVtb4sjodcrD+S9pl15tM0IA9eqpbpf2/ffA0KFSR0RvIioK+PJL4KefgJx///jSsCEwdSowYICqrxwiIiKiMsDkjQ7Qq4ZIAdafW48P934IAPil/y94x+MdiSMiItJvQgjEPIjB3qt7cfLWSYTdDsPDJw/feL7WJtbo5NIJXV27oqtbV7jYuJRCtETSy3iWgSV/LMHy0OXIVmbDSG6Esc3GYk77OahiXkXq8KgA+n7+S9qnV9vMmTOAj4/qR/1791R935D+u30bWLUKWL8eSE9XjbO2VvWLM3asKmFHREREVIqYvNEBetUQeclvsb+h746+yFHmYHHHxfi03adSh0REVO4IIXDt0TVcSLiAa4+u4erDq/j78d949OQRHj99jOSnyQAAhYECRnIjWJtYo5plNVS1rAoXaxc0cWwCL0cvuNi4QC6TS7swRGXo6sOrmBQyCSHXQwCo+pGa5jsNk1tOho2pjcTR0Yv0+fyXpKFX28zEicDq1cDgwcDWrVJHQ6UtORnYsAFYtw6If37LWzRrBgwcCPTvD9TgFc1ERET05pi80QF61RB5wXfnv8PYPWOhFEoMajgIW9/dynvMExERkeSO/H0EM4/MxLl/zgEALBQW+Kj5R5jScgqcKjlJHB0B+nv+S9LRm20mOxuoWhW4fx/Yv1/VNwqVT0qlqj+ctWuBffuA3Nzn09zdgXbtgPbtgUaNgNq1eXs1IiIiKjYmb3SA3jRE/iWEwOd/fI45x+YAAEY0GYH1PdfDyMBI4siIiIiIVIQQ+Pnyz1h0chGik6IBqK5OG9hwIMZ7j4e3szf/dCIhfTv/JenpzTazdy/Qsyfg4ADcuQMYGkodEWnD/fvA//4HbNsGnDyp6vfoZc7OQLVqQOXKgJ2d6rGg53Z2qu3HwED7y0FEREQ6hckbHaA3DREA9zPuY8L+Cdh+aTsAYHab2VjcaTF//CAiIiKdJITA3mt7EfhnIEJvh6rHN3Nqhg+afoD36r+HymaVJYywYtKn81/SDXqzzQwapPoBf/JkYMUKqaMhKTx+DPz5J3DiBHDqFHD1KvDoUfHmYWSkuvVarVqqvnQaNwY8PYGGDQFz8zIJm4iIiHQPkzc6QB8aIkII7Ly8EwH7AnA/8z7kMjlW+q/EBJ8JUodGREREVCghBMLvhmPtubXYfnE7snKzAABGciN0r9MdAxoMwFt13oK1ibW0gVYQ+nD+S7pFL7aZ1FTVFRNPnwLnzqn6QCECVMmb69eBxETg4UPgwQPNx5fHKZUFz0cmA9zcVMmcJk2AFi1Ugw37dSMiIiqPmLzRAbrcEBFC4OTNk1jy5xIcjDsIAGhYpSE29d6E5s7NJY6OiIiIqPgeZD7A95Hf48foHxGZGKkebyg3RPua7dGzbk/4ufqhgX0DXl1cRnT5/Jd0k85vM0IA48apOrH38AAuXVL90E5UXDk5wD//ADdvAn//rdqW/voLiIpSJX8K4u4O+PgALVuqHhs1Ul29Q0RERHqNyRsdoIsNkczsTOy9uhcrTq9A2J0wAKofNGa3mY1P230KhYFC4giJiIiI3tylpEsIjg7GrthduHz/ssa0KuZV0KFWB7Sq1go+1Xzg5egFY0NjiSItX3Tx/Jd0m85vM7NnA4GBqoTN//4HvPOO1BFReZSUBERHq5I5ERFAeDgQF5e/nKkp0LSpKpnj6am69Zq7O6CL3x0iIiJ6Jb1K3gQFBWH58uVITEyEp6cnVq9ejRYtWryy/M6dOzFnzhzcuHEDderUwbJly/DWW2+ppwshMG/ePHz77bdITk5G69atsXbtWtSpU0dd5tGjR5gwYQJ+//13yOVy9O3bF6tWrYKFhYW6TFRUFMaPH4+zZ8/C3t4eEyZMwIwZM4q8XLrSELmdcht/3PoDu67swt5re5GZnQkAMDYwxkivkZjeajpcbVwli4+IiIioLF1/dB2/xf6Gg3EH8cetP9TnQnmM5EZwt3OHh50H6tvXVz/WrVyXSZ1i0pXzX9Ku4rbnXqTT28wXXwCffKJ6vmEDMHq0tPFQxXL/PnDmjCqREx6uep6cXHBZOzvAyQlwdATs7QETE8DY+PlgYgIoFKoryXJznw85Oc8fs7OBZ89Uzw0NVVf4GBmpbt1WufLzz6haVTWYmmq1OoiIiMoTvUnebN++HUOHDsW6devg4+ODlStXYufOnYiNjUWVKlXylQ8NDUW7du0QGBiInj17Ijg4GMuWLcP58+fRsGFDAMCyZcsQGBiI77//Hi4uLpgzZw6io6Nx+fJlmJiYAAC6d++OhIQErF+/HtnZ2RgxYgS8vb0RHBwMQFWBdevWhZ+fH2bNmoXo6GiMHDkSK1euxJgxY4q0bFI2RHZf2Y3gi8EIvR2KO6l3NKbVsq6FwQ0HY6LPRDhYOGg1LiIiIiIpZeVkIfxuOE7ePInwu+E4fec0HmQ+KLCsXCZHdcvqqGpZFVUr/TtYVkU1y2pwruQMW1NbWJtYw8bEBmZGZrwVG3T8h3gqE8Vtz71M57aZnBzg8GFgyxbgp59U4774Avj4Y2njIlIqgWvXnidyLl0Crlx59S3XypqtLVCtmiqR4+SkSvLY2ABWVqqkj6EhYGCg+fjsGZCRUfCQlvZ8SE9//gio3vvyoFAAFhbPh0qVXv+6oHFmZoBcLk39ERFRhaY3yRsfHx94e3tjzZo1AAClUonq1atjwoQJmDlzZr7yAwYMQEZGBvbs2aMe17JlSzRp0gTr1q2DEALOzs6YNm0apk+fDgBISUmBg4MDNm/ejIEDByImJgb169fH2bNn0by5qn+XkJAQvPXWW7hz5w6cnZ2xdu1afPrpp0hMTIRCobqV2MyZM7Fr1y5cuXKlSMsmZUNk4YmFmHd8HgDAQGaAxg6N0dWtK96r/x6aOjXljwtEREREUF2xfSvlFi7fv4zL9y8j5kGM+nlKVkqR52MkN4KNqQ2sTaxhobCAqaEpTAxNYGJoAlMj1fO8caaGpjA2NIah3BAGMgMYyA0gl8nVzwt6lMvkMJAbQAaZ+jwu77kM/77+97lMJkPPuj1hYmhSJnX2Ojr3QzyVueK2514m6TaTmQns2KHqh+TuXdVw+jRw797zMp9+CixerN24iIojORm4fRtISFAlch4+BJ4+BbKyVMOLz2Wy/AmVvEeFQjUYGKiSmDk5qvc8fgw8eKAaEhKAO3dU353yQCYDzM1fn+QxMNC8SinveU6OKhn17JmqnvKev/xaqSw4+fTi1U0KxasfDQxUccrlqsfSHF6ep1z+fHjx9aumAaqrufJ+VnzxsbBxr5v+4vrJe8wbXnxdlOeFTXvdsr5qennwYl2/vC60MU6qz3/Zi+vz5XX78uvCPiPvPS9/t17elor6/HWfW9i0ojzX1nve5P15+4XX7TsK+/4Wtj+rU0fVn5wEinoObKjFmPJ59uwZIiIiMGvWLPU4uVwOPz8/hIWFFfiesLAwTJ06VWOcv78/du3aBQCIj49HYmIi/Pz81NOtrKzg4+ODsLAwDBw4EGFhYbC2tlYnbgDAz88Pcrkc4eHheOeddxAWFoZ27dqpEzd5n7Ns2TI8fvwYNjY2+WLLyspCVlaW+nVKiqrBn5qaWoxaKR0dnToixycHPlV90NSpKcwV5uppaWlpWo+HiIiISFfZyG3Q2qE1Wju0Vo8TQuBe+j3cTLmJf9L+QUJ6Av5J/fcx/R8kpiUiOSsZyU+SoRRKZCMbSZlJSEKShEvy3LUJ11DFovCrHkpb3nmvDtyZmbSgJO05XWozITUVGDEi/3hbW6BfP2DAAKB5c1U5Il0llwM1a6oGbRACSElRJT3zhqQkVRIpOVn1fXnxdmxK5fNkh0KhutrlxcHcXPX4ctKkUiXVNJns+ftfTJw8fapKImVkqK7QSU9//vzFq3nynr84Pe+KHiE0XxMRUcUSEAB8/rkkH13UdpOkyZsHDx4gNzcXDg6at+5ycHB45dUtiYmJBZZP/PdS4bzHwsq8fAm/oaEhbG1tNcq4uLjkm0fetIKSN4GBgViwYEG+8dWrVy9wWYiIiIiIykKdpXUKL1SG0tLSYGVlJWkMVPZK0p7TizbTo0eqPm42bJA6EiIiIiIqK2vWqAYJFdZukjR5U97MmjVL46ogpVKJR48eoXLlyurbW6SmpqJ69eq4ffs2byVRhljPZY91rB2s57LHOtYO1nPZYx2XPdZx4YQQSEtLg7Ozs9ShkI4qSptJn3E/obu4bnQX143u4rrRXVw3uovrRnfp0ropartJ0uSNnZ0dDAwMcO/FewoDuHfvHhwdHQt8j6Oj42vL5z3eu3cPTk5OGmWaNGmiLpOUpHlLi5ycHDx69EhjPgV9zouf8TJjY2MYGxtrjLO2ti6wrKWlpeQbSUXAei57rGPtYD2XPdaxdrCeyx7ruOyxjl+PV9xUHCVpzxWnzaTPuJ/QXVw3uovrRndx3egurhvdxXWju3Rl3RSl3STXQhyvpFAo0KxZMxw5ckQ9TqlU4siRI/D19S3wPb6+vhrlAeDQoUPq8i4uLnB0dNQok5qaivDwcHUZX19fJCcnIyIiQl3m6NGjUCqV8PHxUZc5efIksrOzNT7H3d29wFumERERERERVSQlac8REREREVHRSJq8AYCpU6fi22+/xffff4+YmBh89NFHyMjIwIh/O44cOnSoRgeYkyZNQkhICL766itcuXIF8+fPx7lz5xAQEAAAkMlkmDx5MhYvXozffvsN0dHRGDp0KJydndGnTx8AgIeHB7p164bRo0fjzJkzOHXqFAICAjBw4ED1pUqDBw+GQqHAqFGjcOnSJWzfvh2rVq3SuMSfiIiIiIioIiusPUdERERERCUjeZ83AwYMwP379zF37lwkJiaiSZMmCAkJUXd6eevWLcjlz3NMrVq1QnBwMD777DPMnj0bderUwa5du9CwYUN1mRkzZiAjIwNjxoxBcnIy2rRpg5CQEJiYmKjLbN26FQEBAejcuTPkcjn69u2Lb775Rj3dysoKBw8exPjx49GsWTPY2dlh7ty5GDNmzBstr7GxMebNm5fvVgFUuljPZY91rB2s57LHOtYO1nPZYx2XPdYxUX6FtecqGu4ndBfXje7iutFdXDe6i+tGd3Hd6C59XDcyIYSQOggiIiIiIiIiIiIiIiJSkfy2aURERERERERERERERPQckzdEREREREREREREREQ6hMkbIiIiIiIiIiIiIiIiHcLkDRERERERERERERERkQ5h8qYM1apVCzKZTGNYunSpRpmoqCi0bdsWJiYmqF69Or744ot889m5cyfq1asHExMTNGrUCPv27dPWIuiloKAg1KpVCyYmJvDx8cGZM2ekDklvzJ8/P982W69ePfX0p0+fYvz48ahcuTIsLCzQt29f3Lt3T2Met27dQo8ePWBmZoYqVarg448/Rk5OjrYXRaecPHkSvXr1grOzM2QyGXbt2qUxXQiBuXPnwsnJCaampvDz88O1a9c0yjx69AhDhgyBpaUlrK2tMWrUKKSnp2uUKcr+pLwqrI6HDx+eb9vu1q2bRhnW8esFBgbC29sblSpVQpUqVdCnTx/ExsZqlCmtfcTx48fRtGlTGBsbo3bt2ti8eXNZL55OKEodd+jQId+2/OGHH2qUYR2/3tq1a9G4cWNYWlrC0tISvr6+2L9/v3o6t2Miep3itjXYltOu4qyfzZs35zummpiYaDHaiqGw8/SC8BiqHcVdN8ePH8/3nZHJZEhMTNROwBVIUdoFBeExp+yVZN3weKMdhbXzCqIP3xkmb8rYwoULkZCQoB4mTJignpaamoquXbuiZs2aiIiIwPLlyzF//nxs2LBBXSY0NBSDBg3CqFGjcOHCBfTp0wd9+vTBxYsXpVgcnbd9+3ZMnToV8+bNw/nz5+Hp6Ql/f38kJSVJHZreaNCggcY2++eff6qnTZkyBb///jt27tyJEydO4J9//sG7776rnp6bm4sePXrg2bNnCA0Nxffff4/Nmzdj7ty5UiyKzsjIyICnpyeCgoIKnP7FF1/gm2++wbp16xAeHg5zc3P4+/vj6dOn6jJDhgzBpUuXcOjQIezZswcnT57EmDFj1NOLsj8pzwqrYwDo1q2bxrb9008/aUxnHb/eiRMnMH78eJw+fRqHDh1CdnY2unbtioyMDHWZ0thHxMfHo0ePHujYsSMiIyMxefJkfPDBBzhw4IBWl1cKRaljABg9erTGtvxiEpF1XLhq1aph6dKliIiIwLlz59CpUyf07t0bly5dAsDtmIherbhtDbbltKskbUFLS0uNY+rNmze1GHHFUJTz9BfxGKo9xV03eWJjYzW+N1WqVCmjCCuuorYLXsRjjnaUZN0APN5oQ2HtvJfpzXdGUJmpWbOmWLFixSun//e//xU2NjYiKytLPe6TTz4R7u7u6tf9+/cXPXr00Hifj4+PGDt2bKnHWx60aNFCjB8/Xv06NzdXODs7i8DAQAmj0h/z5s0Tnp6eBU5LTk4WRkZGYufOnepxMTExAoAICwsTQgixb98+IZfLRWJiorrM2rVrhaWlpcZ2XpEBEL/++qv6tVKpFI6OjmL58uXqccnJycLY2Fj89NNPQgghLl++LACIs2fPqsvs379fyGQycffuXSFE0fYnFcXLdSyEEMOGDRO9e/d+5XtYx8WXlJQkAIgTJ04IIUpvHzFjxgzRoEEDjc8aMGCA8Pf3L+tF0jkv17EQQrRv315MmjTple9hHZeMjY2N+O6777gdE9FrFbetwbacdhV3/WzatElYWVlpKToSouDz9JfxGCqNoqybY8eOCQDi8ePHWomJniuoXfAyHnOkUZR1w+ONdPLaeQXRl+8Mr7wpY0uXLkXlypXh5eWF5cuXa9xSIywsDO3atYNCoVCP8/f3R2xsLB4/fqwu4+fnpzFPf39/hIWFaWcB9MizZ88QERGhUV9yuRx+fn6sr2K4du0anJ2d4erqiiFDhuDWrVsAgIiICGRnZ2vUb7169VCjRg11/YaFhaFRo0ZwcHBQl/H390dqauorM90VXXx8PBITEzXq1crKCj4+Phr1am1tjebNm6vL+Pn5QS6XIzw8XF2msP1JRXf8+HFUqVIF7u7u+Oijj/Dw4UP1NNZx8aWkpAAAbG1tAZTePoLHvederuM8W7duhZ2dHRo2bIhZs2YhMzNTPY11XDy5ubnYtm0bMjIy4Ovry+2YiF6pJG0N7gu0p6RtwfT0dNSsWRPVq1d/7b9zSXv4vdF9TZo0gZOTE7p06YJTp05JHU6F8Kp2wYv43ZFGUdYNwOONtr3cziuIvnxnDKUOoDybOHEimjZtCltbW4SGhmLWrFlISEjA119/DQBITEyEi4uLxnvyfghITEyEjY0NEhMTNX4cyCvDe4rm9+DBA+Tm5hZYX1euXJEoKv3i4+ODzZs3w93dHQkJCViwYAHatm2LixcvIjExEQqFAtbW1hrveXF7fNX2mjeN8surl9d9zxMTE/Ndim5oaAhbW1uNMoXtTyqybt264d1334WLiwvi4uIwe/ZsdO/eHWFhYTAwMGAdF5NSqcTkyZPRunVrNGzYEABKbR/xqjKpqal48uQJTE1Ny2KRdE5BdQwAgwcPRs2aNeHs7IyoqCh88skniI2NxS+//AKAdVxU0dHR8PX1xdOnT2FhYYFff/0V9evXR2RkJLdjIipQSdoabMtpT0nWj7u7OzZu3IjGjRsjJSUFX375JVq1aoVLly6hWrVq2gibCsBjqO5ycnLCunXr0Lx5c2RlZeG7775Dhw4dEB4ejqZNm0odXrn1qnbBy3jM0b6irhseb7TnVe28gujLd4bJm2KaOXMmli1b9toyMTExqFevHqZOnaoe17hxYygUCowdOxaBgYEwNjYu61CJiq179+7q540bN4aPjw9q1qyJHTt28CSZ9NrAgQPVzxs1aoTGjRvDzc0Nx48fR+fOnSWMTD+NHz8eFy9e1OgTi0rXq+r4xX6YGjVqBCcnJ3Tu3BlxcXFwc3PTdph6y93dHZGRkUhJScHPP/+MYcOG4cSJE1KHRUREWuTr66vxb9xWrVrBw8MD69evx6JFiySMjEg3ubu7w93dXf26VatWiIuLw4oVK/DDDz9IGFn5xraX7irquuHxRnte1c57VQJHH/C2acU0bdo0xMTEvHZwdXUt8L0+Pj7IycnBjRs3AACOjo64d++eRpm8146Ojq8tkzednrOzs4OBgQHrqxRZW1ujbt26uH79OhwdHfHs2TMkJydrlHmxfouyTZOmvHp53Xbr6OiYr6PVnJwcPHr0iHVfQq6urrCzs8P169cBsI6LIyAgAHv27MGxY8c0/iVUWvuIV5WxtLSsMEnkV9VxQXx8fABAY1tmHRdOoVCgdu3aaNasGQIDA+Hp6YlVq1ZxOyaiVypJW4NtOe0pjbagkZERvLy81MdUkgaPofqlRYsW/M6UoeK0C3jM0a7irJuX8XhTdl7VziuIvnxnmLwpJnt7e9SrV++1w4v9IbwoMjIScrlcfWseX19fnDx5EtnZ2eoyhw4dgru7u/r2O76+vjhy5IjGfA4dOvTK+/VVZAqFAs2aNdOoL6VSiSNHjrC+Sig9PR1xcXFwcnJCs2bNYGRkpFG/sbGxuHXrlrp+fX19ER0drfEj+KFDh2BpaanXWe6y5OLiAkdHR416TU1NRXh4uEa9JicnIyIiQl3m6NGjUCqV6h9ui7I/oefu3LmDhw8fwsnJCQDruCiEEAgICMCvv/6Ko0eP5ruFXGntIyryca+wOi5IZGQkAGhsy6zj4lMqlcjKyuJ2TESvVJK2BvcF2lMabcHc3FxER0erj6kkDX5v9EtkZCS/M2WgJO0Cfne0oyTr5mU83mhPXjuvIHrznRFUJkJDQ8WKFStEZGSkiIuLEz/++KOwt7cXQ4cOVZdJTk4WDg4O4v333xcXL14U27ZtE2ZmZmL9+vXqMqdOnRKGhobiyy+/FDExMWLevHnCyMhIREdHS7FYOm/btm3C2NhYbN68WVy+fFmMGTNGWFtbi8TERKlD0wvTpk0Tx48fF/Hx8eLUqVPCz89P2NnZiaSkJCGEEB9++KGoUaOGOHr0qDh37pzw9fUVvr6+6vfn5OSIhg0biq5du4rIyEgREhIi7O3txaxZs6RaJJ2QlpYmLly4IC5cuCAAiK+//lpcuHBB3Lx5UwghxNKlS4W1tbXYvXu3iIqKEr179xYuLi7iyZMn6nl069ZNeHl5ifDwcPHnn3+KOnXqiEGDBqmnF2V/Up69ro7T0tLE9OnTRVhYmIiPjxeHDx8WTZs2FXXq1BFPnz5Vz4N1/HofffSRsLKyEsePHxcJCQnqITMzU12mNPYRf//9tzAzMxMff/yxiImJEUFBQcLAwECEhIRodXmlUFgdX79+XSxcuFCcO3dOxMfHi927dwtXV1fRrl079TxYx4WbOXOmOHHihIiPjxdRUVFi5syZQiaTiYMHDwohuB0T0asV1tZ4//33xcyZM9Xl2ZbTruKunwULFogDBw6IuLg4ERERIQYOHChMTEzEpUuXpFqEcqmwttDMmTPF+++/ry7PY6j2FHfdrFixQuzatUtcu3ZNREdHi0mTJgm5XC4OHz4s1SKUW0Vpe/GYI42SrBseb7SjsHaevn5nmLwpIxEREcLHx0dYWVkJExMT4eHhIZYsWaLxQ6EQQvz111+iTZs2wtjYWFStWlUsXbo037x27Ngh6tatKxQKhWjQoIHYu3evthZDL61evVrUqFFDKBQK0aJFC3H69GmpQ9IbAwYMEE5OTkKhUIiqVauKAQMGiOvXr6unP3nyRIwbN07Y2NgIMzMz8c4774iEhASNedy4cUN0795dmJqaCjs7OzFt2jSRnZ2t7UXRKceOHRMA8g3Dhg0TQgihVCrFnDlzhIODgzA2NhadO3cWsbGxGvN4+PChGDRokLCwsBCWlpZixIgRIi0tTaNMUfYn5dXr6jgzM1N07dpV2NvbCyMjI1GzZk0xevTofEld1vHrFVS/AMSmTZvUZUprH3Hs2DHRpEkToVAohKurq8ZnlGeF1fGtW7dEu3bthK2trTA2Nha1a9cWH3/8sUhJSdGYD+v49UaOHClq1qwpFAqFsLe3F507d1af0AvB7ZiIXu91bY327durz+/ysC2nXcVZP5MnT1aXdXBwEG+99ZY4f/68BFGXb4W1hYYNGybat2+f7z08hpa94q6bZcuWCTc3N2FiYiJsbW1Fhw4dxNGjR6UJvpwrStuLxxxplGTd8HijHYW18/T1OyMTQojSv56HiIiIiIiIiIiIiIiISoJ93hAREREREREREREREekQJm+IiIiIiIiIiIiIiIh0CJM3REREREREREREREREOoTJGyIiIiIiIiIiIiIiIh3C5A0REREREREREREREZEOYfKGiIiIiIiIiIiIiIhIhzB5Q0REREREREREREREpEOYvCEiIiIiIiIiIiIiIgJw8uRJ9OrVC87OzpDJZNi1a1ex53HgwAG0bNkSlSpVgr29Pfr27YsbN24Uax5M3hARkV4q6cGTiIiIiIioIqhVqxZWrlwpdRhERHonIyMDnp6eCAoKKtH74+Pj0bt3b3Tq1AmRkZE4cOAAHjx4gHfffbdY82HyhoiIdFJiYiImTJgAV1dXGBsbo3r16ujVqxeOHDkidWhERERERERlqlevXujWrVuB0/744w/IZDJERUVpOSoiooqhe/fuWLx4Md55550Cp2dlZWH69OmoWrUqzM3N4ePjg+PHj6unR0REIDc3F4sXL4abmxuaNm2K6dOnIzIyEtnZ2UWOg8kbIiLSOTdu3ECzZs1w9OhRLF++HNHR0QgJCUHHjh0xfvx4qcMjIiIiIiIqU6NGjcKhQ4dw586dfNM2bdqE5s2bo3HjxhJERkREAQEBCAsLw7Zt2xAVFYX33nsP3bp1w7Vr1wAAzZo1g1wux6ZNm5Cbm4uUlBT88MMP8PPzg5GRUZE/h8kbIiLSOePGjYNMJsOZM2fQt29f1K1bFw0aNMDUqVNx+vTpAt8THR2NTp06wdTUFJUrV8aYMWOQnp6unn78+HG0aNEC5ubmsLa2RuvWrXHz5k319N27d6Np06YwMTGBq6srFixYgJycnDJfViIiIiIiopf17NkT9vb22Lx5s8b49PR07Ny5E6NGjcL//vc/NGjQAMbGxqhVqxa++uqrV87vxo0bkMlkiIyMVI9LTk6GTCZT/1v8+PHjkMlkOHDgALy8vGBqaopOnTohKSkJ+/fvh4eHBywtLTF48GBkZmaq56NUKhEYGAgXFxeYmprC09MTP//8c2lWBxGRzrh16xY2bdqEnTt3om3btnBzc8P06dPRpk0bbNq0CQDg4uKCgwcPYvbs2TA2Noa1tTXu3LmDHTt2FOuzmLwhIiKd8ujRI4SEhGD8+PEwNzfPN93a2jrfuIyMDPj7+8PGxgZnz57Fzp07cfjwYQQEBAAAcnJy0KdPH7Rv3x5RUVEICwvDmDFjIJPJAKhuOzB06FBMmjQJly9fxvr167F582Z8/vnnZbqsREREREREBTE0NMTQoUOxefNmCCHU43fu3Inc3Fx4eHigf//+GDhwIKKjozF//nzMmTMnX7KnJObPn481a9YgNDQUt2/fRv/+/bFy5UoEBwdj7969OHjwIFavXq0uHxgYiC1btmDdunW4dOkSpkyZgv/85z84ceLEG8dCRKRroqOjkZubi7p168LCwkI9nDhxAnFxcQBUXQGMHj0aw4YNw9mzZ3HixAkoFAr069dPY59eGMOyWggiIqKSuH79OoQQqFevXpHfExwcjKdPn2LLli3qhM+aNWvQq1cvLFu2DEZGRkhJSUHPnj3h5uYGAPDw8FC/f8GCBZg5cyaGDRsGAHB1dcWiRYswY8YMzJs3rxSXjoiIiIiIqGhGjhyJ5cuX48SJE+jQoQMA1S3T+vbtiw0bNqBz586YM2cOAKBu3bq4fPkyli9fjuHDh7/R5y5evBitW7cGoLp926xZsxAXFwdXV1cAQL9+/XDs2DF88sknyMrKwpIlS3D48GH4+voCULWn/vzzT6xfvx7t27d/o1iIiHRNeno6DAwMEBERAQMDA41pFhYWAICgoCBYWVnhiy++UE/78ccfUb16dYSHh6Nly5ZF+ixeeUNERDqlOP9AyBMTEwNPT0+NK3Vat24NpVKJ2NhY2NraYvjw4fD390evXr2watUqJCQkqMv+9ddfWLhwocY/JkaPHo2EhASN2wEQERERERFpS7169dCqVSts3LgRgOqPbn/88QdGjRqFmJgYdYIlT+vWrXHt2jXk5ua+0ee+2JeOg4MDzMzM1ImbvHFJSUnqmDIzM9GlSxeN9tSWLVvU/0AnIipPvLy8kJubi6SkJNSuXVtjcHR0BABkZmZCLtdMveQlepRKZZE/i1feEBGRTqlTpw5kMhmuXLlSqvPdtGkTJk6ciJCQEGzfvh2fffYZDh06hJYtWyI9PR0LFizAu+++m+99JiYmpRoHERERERFRUY0aNQoTJkxAUFAQNm3aBDc3txJdzZL3I+KLf5bLzs4usOyLnWnLZLJ8nWvLZDL1j495/Yzu3bsXVatW1ShnbGxc7DiJiHRBeno6rl+/rn4dHx+PyMhI2Nraom7duhgyZAiGDh2Kr776Cl5eXrh//z6OHDmCxo0bo0ePHujRowdWrFiBhQsXYtCgQUhLS8Ps2bNRs2ZNeHl5FTkOXnlDREQ6xdbWFv7+/ggKCkJGRka+6cnJyfnGeXh44K+//tIof+rUKcjlcri7u6vHeXl5YdasWQgNDUXDhg0RHBwMAGjatCliY2Pz/WOidu3a+f4pQUREREREpC39+/eHXC5HcHAwtmzZgpEjR0Imk8HDwwOnTp3SKHvq1CnUrVs33218AMDe3h4ANO5AEBkZ+cbx1a9fH8bGxrh161a+tlT16tXfeP5ERFI4d+4cvLy81ImWqVOnwsvLC3PnzgWg+oPw0KFDMW3aNLi7u6NPnz44e/YsatSoAQDo1KkTgoODsWvXLnh5eaFbt24wNjZGSEgITE1NixwHr7whIiKdExQUhNatW6NFixZYuHAhGjdujJycHBw6dAhr165FTEyMRvkhQ4Zg3rx5GDZsGObPn4/79+9jwoQJeP/99+Hg4ID4+Hhs2LABb7/9NpydnREbG4tr165h6NChAIC5c+eiZ8+eqFGjBvr16we5XI6//voLFy9exOLFi6WoAiIiIiIiIlhYWGDAgAGYNWsWUlNT1f3ZTJs2Dd7e3li0aBEGDBiAsLAwrFmzBv/9738LnI+pqSlatmyJpUuXwsXFBUlJSfjss8/eOL5KlSph+vTpmDJlCpRKJdq0aYOUlBScOnUKlpaW6n5FiYj0SYcOHV57W38jIyMsWLAACxYseGWZgQMHYuDAgW8UB/9OTEREOsfV1RXnz59Hx44dMW3aNDRs2BBdunTBkSNHsHbt2nzlzczMcODAATx69Aje3t7o168fOnfujDVr1qinX7lyBX379kXdunUxZswYjB8/HmPHjgUA+Pv7Y8+ePTh48CC8vb3RsmVLrFixAjVr1tTqchMREREREb1s1KhRePz4Mfz9/eHs7AxAdfeAHTt2YNu2bWjYsCHmzp2LhQsXqpM7Bdm4cSNycnLQrFkzTJ48udT+qLZo0SLMmTMHgYGB8PDwQLdu3bB37164uLiUyvyJiCoqmShJz9BERERERERERERERERUJnjlDRERERERERERERERkQ5h8oaIiIiIiIiIiIiIiEiHMHlDRERERERERERERESkQ5i8ISIiIiIiIiIiIiIi0iFM3hAREREREREREREREekQJm+IiIiIiIiIiIiIiIh0CJM3REREREREREREREREOoTJGyIiIiIiIiIiIiIiIh3C5A0REREREREREREREZEOYfKGiIiIiIiIiIiIiIhIhzB5Q0REREREREREREREpEP+H7C8YfuotEf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0659" name="Picture 3"/>
          <p:cNvPicPr>
            <a:picLocks noChangeAspect="1" noChangeArrowheads="1"/>
          </p:cNvPicPr>
          <p:nvPr/>
        </p:nvPicPr>
        <p:blipFill>
          <a:blip r:embed="rId4"/>
          <a:srcRect/>
          <a:stretch>
            <a:fillRect/>
          </a:stretch>
        </p:blipFill>
        <p:spPr bwMode="auto">
          <a:xfrm>
            <a:off x="1325894" y="987013"/>
            <a:ext cx="3044226" cy="2414585"/>
          </a:xfrm>
          <a:prstGeom prst="rect">
            <a:avLst/>
          </a:prstGeom>
          <a:noFill/>
          <a:ln w="9525">
            <a:noFill/>
            <a:miter lim="800000"/>
            <a:headEnd/>
            <a:tailEnd/>
          </a:ln>
          <a:effectLst/>
        </p:spPr>
      </p:pic>
      <p:sp>
        <p:nvSpPr>
          <p:cNvPr id="11" name="Rectangle 10"/>
          <p:cNvSpPr/>
          <p:nvPr/>
        </p:nvSpPr>
        <p:spPr>
          <a:xfrm>
            <a:off x="4864439" y="1933200"/>
            <a:ext cx="2920992" cy="307777"/>
          </a:xfrm>
          <a:prstGeom prst="rect">
            <a:avLst/>
          </a:prstGeom>
        </p:spPr>
        <p:txBody>
          <a:bodyPr wrap="none">
            <a:spAutoFit/>
          </a:bodyPr>
          <a:lstStyle/>
          <a:p>
            <a:r>
              <a:rPr lang="en-IN" dirty="0" smtClean="0"/>
              <a:t> Close attribute is highly </a:t>
            </a:r>
            <a:r>
              <a:rPr lang="en-IN" dirty="0" err="1" smtClean="0"/>
              <a:t>corelated</a:t>
            </a:r>
            <a:r>
              <a:rPr lang="en-IN" dirty="0" smtClean="0"/>
              <a:t>.</a:t>
            </a:r>
            <a:endParaRPr lang="en-IN" dirty="0"/>
          </a:p>
        </p:txBody>
      </p:sp>
      <p:sp>
        <p:nvSpPr>
          <p:cNvPr id="70661" name="AutoShape 5" descr="data:image/png;base64,iVBORw0KGgoAAAANSUhEUgAACVwAAANXCAYAAADDjQaDAAAAOXRFWHRTb2Z0d2FyZQBNYXRwbG90bGliIHZlcnNpb24zLjcuMSwgaHR0cHM6Ly9tYXRwbG90bGliLm9yZy/bCgiHAAAACXBIWXMAAA9hAAAPYQGoP6dpAAEAAElEQVR4nOzde5wcdZkv/qdDQoiSRDlCwiVqBEGRq6gQWBEVBRYRDiKI7EFB3dUVjgjoERUXlDWKi3hZBV2PZgHDRRTwoFwCGCAEVC6Ri3I1kAC5AEKuZJLM1O8Pfxm6k56Z6p7urqqu9/v1mnWmp6v6qe76VrHz/eT5VpIkSQIAAAAAAAAAAIAhjci6AAAAAAAAAAAAgKIQuAIAAAAAAAAAAEhJ4AoAAAAAAAAAACAlgSsAAAAAAAAAAICUBK4AAAAAAAAAAABSErgCAAAAAAAAAABISeAKAAAAAAAAAAAgJYErAAAAAAAAAACAlASuAAAAAAAAAAAAUhK4AgAAAIA2mjlzZlQqlZg5c2bWpQAAAADQAgJXAAAAACU2bdq0qFQq/V+bbLJJbLXVVnHAAQfE9773vVi2bFnT+549e3acccYZ8cILL7Su4DbbZZdd4tWvfnUkSTLgc/bZZ5+YMGFCrF27toOVAQAAAJAXAlcAAAAAxFe/+tW48MIL47zzzosTTzwxIiJOOumk2HnnnePee+9tap+zZ8+OM888s1CBq2OOOSbmz58ft956a93fP/7443H77bfHUUcdFSNHjuxwdQAAAADkgcAVAAAAAHHQQQfFP/3TP8Vxxx0Xp512Wlx33XVxww03xOLFi+P9739/vPjii1mX2BEf/vCHo1KpxPTp0+v+/uKLL44kSeKYY47pcGUAAAAA5IXAFQAAAAB1vetd74rTTz89nnjiibjooov6H7/33nvjox/9aLzuda+LTTbZJCZOnBjHH398PPfcc/3POeOMM+Jzn/tcRERMnjy5f8nCxx9/vP85F110Ueyxxx4xZsyY2GyzzeJDH/pQzJ8/f9CaLr/88qhUKnHzzTdv8Lsf/ehHUalU4v7774+IiIULF8Zxxx0X22yzTYwePTq23HLLOPTQQ2tqWN+kSZNi3333jcsvvzzWrFmzwe+nT58e2267bey5554REXHPPffEQQcdFOPGjYtNN9003v3ud8cdd9wx6DFERLz2ta+Nj370oxs8vt9++8V+++3X//PMmTOjUqnEZZddFmeeeWZsvfXWMXbs2DjiiCNiyZIl0dPTEyeddFJsscUWsemmm8Zxxx0XPT09G+y3mfcaAAAAgPr0PQcAAABgQP/rf/2v+OIXvxjXX399fOITn4iIiBkzZsRf//rXOO6442LixInxwAMPxI9//ON44IEH4o477ohKpRKHH354PPzww3HxxRfHueeeG6961asiImLzzTePiIh///d/j9NPPz2OPPLI+PjHPx7PPPNMfP/7349999037rnnnnjFK15Rt56DDz44Nt1007jsssviHe94R83vLr300njTm94UO+20U0REfOADH4gHHnggTjzxxHjta18bixcvjhkzZsS8efPita997YDHfMwxx8Q///M/x3XXXRfve9/7+h+/77774v7774+vfOUrERHxwAMPxNvf/vYYN25cfP7zn49Ro0bFj370o9hvv/3i5ptv7g9ltcLUqVNjzJgx8YUvfCEeffTR+P73vx+jRo2KESNGxPPPPx9nnHFG3HHHHTFt2rSYPHlyf40Rzb/XAAAAANQncAUAAADAgLbZZpsYP358PPbYY/2P/eu//muccsopNc/ba6+94uijj45Zs2bF29/+9thll13izW9+c1x88cVx2GGH1QScnnjiifi3f/u3OOuss+KLX/xi/+OHH3547L777vHDH/6w5vFqY8aMiUMOOSQuv/zy+N73vhcbbbRRRPy9m9XNN98cZ5xxRkREvPDCCzF79uz41re+Faeeemr/9qeddtqQx3zEEUfEiSeeGNOnT68JXK1bZnDdcoJf/vKXY82aNTFr1qx43eteFxERxx57bOywww7x+c9/vm4XrmatXbs2br755hg1alRERDzzzDNxySWXxIEHHhi//e1vI+Lvn8ujjz4aP/3pT/sDV8N5rwEAAACoz5KCAAAAAAxq0003jWXLlvX/PGbMmP7vV61aFc8++2zstddeERFx9913D7m/X/3qV9HX1xdHHnlkPPvss/1fEydOjNe//vXxu9/9btDtjzrqqFi8eHHMnDmz/7HLL788+vr64qijjuqvceONN46ZM2fG888/38jhxitf+cr4x3/8x/j1r38dK1asiIiIJEnikksuibe85S2x/fbbR29vb1x//fVx2GGH9YetIiK23HLL+PCHPxyzZs2KpUuXNvS6gzn22GP7w1YREXvuuWckSRLHH398zfP23HPPmD9/fqxduzYihv9eAwAAALChUgeubrnlljjkkENiq622ikqlEldeeWXD+7juuutir732irFjx8bmm28eH/jAB+Lxxx9vea0AAAAAWVm+fHmMHTu2/+e//e1v8ZnPfCYmTJgQY8aMic033zwmT54cERFLliwZcn+PPPJIJEkSr3/962PzzTev+frLX/4SixcvHnT7Aw88MMaPHx+XXnpp/2OXXnpp7LbbbrH99ttHRMTo0aPjm9/8ZlxzzTUxYcKE2HfffePss8+OhQsXpjrmY445JlasWBFXXXVVRETMnj07Hn/88f7uVs8880ysXLkydthhhw22feMb3xh9fX0xf/78VK+Vxqtf/eqan8ePHx8REZMmTdrg8b6+vv7PYbjvNQAAAAAbKvWSgitWrIhdd901jj/++Dj88MMb3n7u3Llx6KGHxsknnxw///nPY8mSJfHZz342Dj/88FT/mhMAAAAg75588slYsmRJbLfddv2PHXnkkTF79uz43Oc+F7vttltsuumm0dfXFwceeGD09fUNuc++vr6oVCpxzTXX9C8JWG3TTTcddPvRo0fHYYcdFldccUX88Ic/jEWLFsVtt90WX//612ued9JJJ8UhhxwSV155ZVx33XVx+umnx9SpU+Omm26K3XfffdDXeN/73hfjx4+P6dOnx4c//OGYPn16bLTRRvGhD31oyONLo1Kp1H28t7e37ntS77HBHk+SJCKG/14DAAAAsKFSB64OOuigOOiggwb8fU9PT3zpS1+Kiy++OF544YXYaaed4pvf/Gbst99+ERFx1113RW9vb5x11lkxYsTfm4Wdeuqpceihh8aaNWtq2rwDAAAAFNGFF14YEREHHHBAREQ8//zzceONN8aZZ54ZX/nKV/qf98gjj2yw7UChom233TaSJInJkyf3d6Rq1FFHHRX//d//HTfeeGP85S9/iSRJ+pcTXP+1TjnllDjllFPikUceid122y3OOeecuOiiiwbd/+jRo+OII46ICy64IBYtWhS/+MUv4l3veldMnDgxIiI233zzeNnLXhYPPfTQBts++OCDMWLEiA26T1V75StfGS+88MIGjz/xxBM1SxQOVyveawAAAABqlXpJwaGccMIJcfvtt8cll1wS9957b3zwgx+MAw88sP8PiHvssUeMGDEifvazn0Vvb28sWbIkLrzwwth///2FrQAAAIDCu+mmm+JrX/taTJ48uX8pvXVdktZ1UFrnO9/5zgbbv/zlL4+I2CBYdPjhh8dGG20UZ5555gb7SZIknnvuuSFr23///WOzzTaLSy+9NC699NJ429ve1r+sYUTEypUrY9WqVTXbbLvttjF27Njo6ekZcv8Rf19WcM2aNfEv//Iv8cwzz/S/BxF/fx/e+973xlVXXRWPP/54/+OLFi2K6dOnxz/8wz/EuHHjBtz3tttuG3fccUesXr26/7Grr766pcsQRrTmvQYAAACgVqk7XA1m3rx58bOf/SzmzZsXW221VUT8vXvVtddeGz/72c/i61//ekyePDmuv/76OPLII+Nf/uVfore3N6ZMmRK//e1vM64eAAAAoDHXXHNNPPjgg7F27dpYtGhR3HTTTTFjxox4zWteE7/+9a9jk002iYiIcePGxb777htnn312rFmzJrbeeuu4/vrrY+7cuRvsc4899oiIiC996UvxoQ99KEaNGhWHHHJIbLvttnHWWWfFaaedFo8//ngcdthhMXbs2Jg7d25cccUV8c///M9x6qmnDlrvqFGj4vDDD49LLrkkVqxYEf/xH/9R8/uHH3443v3ud8eRRx4ZO+64Y4wcOTKuuOKKWLRoUeplAd/xjnfENttsE1dddVWMGTMmDj/88Jrfn3XWWTFjxoz4h3/4h/jXf/3XGDlyZPzoRz+Knp6eOPvsswfd98c//vG4/PLL48ADD4wjjzwyHnvssbjoooti2223TVVbWq14rwEAAACoJXA1gPvuuy96e3s3aLXe09MT/+N//I+IiFi4cGF84hOfiI985CNx9NFHx7Jly+IrX/lKHHHEETFjxowB2+YDAAAA5M265QE33njj2GyzzWLnnXeO73znO3HcccfF2LFja547ffr0OPHEE+MHP/hBJEkS733ve+Oaa67p/0dr67z1rW+Nr33ta3H++efHtddeG319fTF37tx4+ctfHl/4whdi++23j3PPPTfOPPPMiIiYNGlSvPe97433v//9qWo+6qij4ic/+UlUKpU48sgja343adKkOProo+PGG2+MCy+8MEaOHBlveMMb4rLLLosPfOADqfY/YsSIOProo+Nb3/pWHHLIIRu8D29605vi1ltvjdNOOy2mTp0afX19seeee8ZFF10Ue+6556D7PuCAA+Kcc86Jb3/723HSSSfFW97ylrj66qvjlFNOSVVbI1rxXgMAAADwkkqyfi/xkqpUKnHFFVfEYYcdFhERl156aRxzzDHxwAMP9LfKX2fTTTeNiRMnxumnnx7XXntt/PGPf+z/3ZNPPhmTJk2K22+/Pfbaa69OHgIAAAAAAAAAANBmOlwNYPfdd4/e3t5YvHhxvP3tb6/7nJUrV8aIESNqHlsXzurr62t7jQAAAAAAAAAAQGeNGPop3Wv58uUxZ86cmDNnTkREzJ07N+bMmRPz5s2L7bffPo455pg49thj41e/+lXMnTs3/vCHP8TUqVPjN7/5TUREHHzwwfHHP/4xvvrVr8YjjzwSd999dxx33HHxmte8JnbfffcMjwwAAAAAAAAAAGiHUi8pOHPmzHjnO9+5weMf+chHYtq0abFmzZo466yz4oILLoinnnoqXvWqV8Vee+0VZ555Zuy8884REXHJJZfE2WefHQ8//HC87GUviylTpsQ3v/nNeMMb3tDpwwEAAAAAAAAAANqs1IErAAAAAAAAAACARpR6SUEAAAAAAAAAAIBGCFwBAAAAAAAAAACkNDLrAjqtr68vnn766Rg7dmxUKpWsywEAAAAAAAAAADKWJEksW7YsttpqqxgxYvAeVqULXD399NMxadKkrMsAAAAAAAAAAAByZv78+bHNNtsM+pzSBa7Gjh0bEX9/c8aNG5dxNQAAAAAAAAAAQNaWLl0akyZN6s8WDaZ0gat1ywiOGzdO4AoAAAAAAAAAAOi3Lls0mMEXHAQAAAAAAAAAAKCfwBUAAAAAAAAAAEBKAlcAAAAAAAAAAAApCVwBAAAAAAAAAACkJHAFAAAAAAAAAACQksAVAAAAAAAAAABASgJXAAAAAAAAAAAAKQlcAQAAAAAAAAAApJRp4Oq8886LXXbZJcaNGxfjxo2LKVOmxDXXXDPoNr/4xS/iDW94Q2yyySax8847x29/+9sOVQsAAAAAAAAAAJRdpoGrbbbZJr7xjW/EXXfdFXfeeWe8613vikMPPTQeeOCBus+fPXt2HH300fGxj30s7rnnnjjssMPisMMOi/vvv7/DlQMAAAAAAAAAAGVUSZIkybqIaptttll861vfio997GMb/O6oo46KFStWxNVXX93/2F577RW77bZbnH/++an2v3Tp0hg/fnwsWbIkxo0b17K6AQAAAAAAAACAYmokU5Rph6tqvb29cckll8SKFStiypQpdZ9z++23x/7771/z2AEHHBC33377gPvt6emJpUuX1nwBAAAAAAAAAAA0I/PA1X333RebbrppjB49Oj75yU/GFVdcETvuuGPd5y5cuDAmTJhQ89iECRNi4cKFA+5/6tSpMX78+P6vSZMmtbR+AAAAAAAAAACgPDIPXO2www4xZ86c+P3vfx+f+tSn4iMf+Uj8+c9/btn+TzvttFiyZEn/1/z581u2bwAAAAAAAAAAoFxGZl3AxhtvHNttt11EROyxxx7xxz/+Mb773e/Gj370ow2eO3HixFi0aFHNY4sWLYqJEycOuP/Ro0fH6NGjW1s0AAAAAAAAAABQSpl3uFpfX19f9PT01P3dlClT4sYbb6x5bMaMGTFlypROlAYAAAAAAAAAAJRcph2uTjvttDjooIPi1a9+dSxbtiymT58eM2fOjOuuuy4iIo499tjYeuutY+rUqRER8ZnPfCbe8Y53xDnnnBMHH3xwXHLJJXHnnXfGj3/84ywPAwAAAAAAAAAAKIlMA1eLFy+OY489NhYsWBDjx4+PXXbZJa677rp4z3veExER8+bNixEjXmrCtffee8f06dPjy1/+cnzxi1+M17/+9XHllVfGTjvtlNUhAAAAAAAAAAAAJVJJkiTJuohOWrp0aYwfPz6WLFkS48aNy7ocAAAAAAAAAAAgY41kikYM+lsAAAAAAAAAAAD6CVwBAAAAAAAAAACkJHAFAAAAAAAAAACQksAVAAAAAAAAAABASgJXAAAAAAAAAAAAKQlcAQAAAAAAAAAApCRwBQAAAAAAAAAAkJLAFQAAAAAAAAAAQEoCVwAAAAAAAAAAACkJXAEAAAAAAAAAAKQkcAUAAAAAAAAAAJCSwBUAAKX1yKJl8cyynqzLAAAAAAAAoEBGZl0AAABkYf7fVsZ7zr0lIiIe/8bBGVcDAAAAAABAUehwBQBAKc2Z/0LWJQAAAAAAAFBAAlcAAAAAAAAAAAApCVwBAFBKlUrWFQAAAAAAAFBEAlcAAAAAAAAAAAApCVwBAFBKldDiCgAAAAAAgMYJXAEAUEqWFAQAAAAAAKAZAlcAAAAAAAAAAAApCVwBAAAAAAAAAACkJHAFAAAAAAAAAACQksAVAAClVMm6AAAAAAAAAApJ4AoAAAAAAAAAACAlgSsAAEqposUVAAAAAAAATRC4AgCgpCSuAAAAAAAAaJzAFQAAAAAAAAAAQEoCVwAAAAAAAAAAACkJXAEAAAAAAAAAAKQkcAUAQClVKllXAAAAAAAAQBEJXAEAAAAAAAAAAKQkcAUAQClpcAUAAAAAAEAzBK4AACilijUFAQAAAAAAaILAFQAAAAAAAAAAQEoCVwAAAAAAAAAAACkJXAEAAAAAAAAAAKQkcAUAQClVsi4AAAAAAACAQhK4AgCglCoSVwAAAAAAADRB4AoAAAAAAAAAACAlgSsAAEpJhysAAAAAAACaIXAFAAAAAAAAAACQksAVAAClVAktrgAAAAAAAGicwBUAAAAAAAAAAEBKAlcAAAAAAAAAAAApCVwBAFBOVhQEAAAAAACgCQJXAAAAAAAAAAAAKQlcAQBQShpcAQAAAAAA0AyBKwAAAAAAAAAAgJQErgAAKKVKRY8rAAAAAAAAGidwBQAAAAAAAAAAkJLAFQAAAAAAAAAAQEoCVwAAlJIFBQEAAAAAAGiGwBUAAKWXJEnWJQAAAAAAAFAQAlcAAJRSRYsrAAAAAAAAmiBwBQBA6WlwBQAAAAAAQFoCVwAAlFIltLgCAAAAAACgcQJXAACUngZXAAAAAAAApCVwBQBA6SXWFAQAAAAAACAlgSsAAEqpYkVBAAAAAAAAmiBwBQBA6elvBQAAAAAAQFoCVwAAlJIGVwAAAAAAADRD4AoAgNJLtLgCAAAAAAAgJYErAADKqarFVWJRQQAAAAAAAFISuAIAoJQqFhUEAAAAAACgCQJXAACUniUFAQAAAAAASEvgCgAAAAAAAAAAICWBKwAAAAAAAAAAgJQErgAAKKVKJesKAAAAAAAAKCKBKwAASi9Jsq4AAAAAAACAohC4AgCglKobXCUhcQUAAAAAAEA6AlcAAJRSxZqCAAAAAAAANEHgCgCA0rOkIAAAAAAAAGkJXAEAAAAAAAAAAKQkcAUAQOlpcAUAAAAAAEBaAlcAAJRSpZJ1BQAAAAAAABSRwBUAAKWXJHpcAQAAAAAAkI7AFQAApVTd4ErcCgAAAAAAgLQErgAAKCVLCgIAAAAAANAMgSsAAErPioIAAAAAAACkJXAFAAAAAAAAAACQksAVAADocAUAAAAAAEBKAlcAAJRUJesCAAAAAAAAKCCBKwAASi/R4goAAAAAAICUBK4AACilSlWDq0TeCgAAAAAAgJQErgAAKCULCgIAAAAAANAMgSsAAEpPgysAAAAAAADSErgCAAAAAAAAAABISeAKAIDSSxI9rgAAAAAAAEhH4AoAgFKqVCr934tbAQAAAAAAkJbAFQAAAAAAAAAAQEoCVwAAlJ4VBQEAAAAAAEhL4AoAAAAAAAAAACAlgSsAAEovCS2uAAAAAAAASEfgCgCAUkqsIwgAAAAAAEATBK4AAED2CgAAAAAAgJQErgAAKD15KwAAAAAAANISuAIAAAAAAAAAAEhJ4AoAgNJLtLgCAAAAAAAgJYErAAAAAAAAAACAlASuAAAovSS0uAIAAAAAACAdgSsAAEpJxAoAAAAAAIBmCFwBAFB6ifQVAAAAAAAAKQlcAQBQevJWAAAAAAAApCVwBQAAAAAAAAAAkJLAFQAApZdYUxAAAAAAAICUBK4AAAAAAAAAAABSErgCAKD0NLgCAAAAAAAgLYErAABKScgKAAAAAACAZghcAQAAAAAAAAAApJRp4Grq1Knx1re+NcaOHRtbbLFFHHbYYfHQQw8Nus20adOiUqnUfG2yySYdqhgAgG6k2xUAAAAAAABpZRq4uvnmm+PTn/503HHHHTFjxoxYs2ZNvPe9740VK1YMut24ceNiwYIF/V9PPPFEhyoGAAAAAAAAAADKbGSWL37ttdfW/Dxt2rTYYost4q677op99913wO0qlUpMnDix3eUBAFASSWhxBQAAAAAAQDqZdrha35IlSyIiYrPNNhv0ecuXL4/XvOY1MWnSpDj00EPjgQceGPC5PT09sXTp0povAAAAAAAAAACAZuQmcNXX1xcnnXRS7LPPPrHTTjsN+LwddtghfvrTn8ZVV10VF110UfT19cXee+8dTz75ZN3nT506NcaPH9//NWnSpHYdAgAABZVocAUAAAAAAEBKlSTJx/TSpz71qbjmmmti1qxZsc0226Tebs2aNfHGN74xjj766Pja1762we97enqip6en/+elS5fGpEmTYsmSJTFu3LiW1A4AQPHc9cTz8YHzZkdExO9O3S8mv+rlGVcEAAAAAABAVpYuXRrjx49PlSka2aGaBnXCCSfE1VdfHbfccktDYauIiFGjRsXuu+8ejz76aN3fjx49OkaPHt2KMgEA6Cq5+HcHAAAAAAAAFEymSwomSRInnHBCXHHFFXHTTTfF5MmTG95Hb29v3HfffbHlllu2oUIAAMogJ01fAQAAAAAAKIBMO1x9+tOfjunTp8dVV10VY8eOjYULF0ZExPjx42PMmDEREXHsscfG1ltvHVOnTo2IiK9+9aux1157xXbbbRcvvPBCfOtb34onnngiPv7xj2d2HAAAAAAAAAAAQDlkGrg677zzIiJiv/32q3n8Zz/7WXz0ox+NiIh58+bFiBEvNeJ6/vnn4xOf+EQsXLgwXvnKV8Yee+wRs2fPjh133LFTZQMA0GX0twIAAAAAACCtTANXaZZumTlzZs3P5557bpx77rltqggAAAAAAAAAAGBgI4Z+CgAAdLcU/w4AAAAAAAAAIkLgCgAAwqKCAAAAAAAApCVwBQBAKelqBQAAAAAAQDMErgAAAAAAAAAAAFISuAIAAAAAAAAAAEhJ4AoAAAAAAAAAACAlgSsAAAAAAAAAAICUBK4AAAAAAAAAAABSErgCAAAAAAAAAABISeAKAIBSSqq/TwZ8GgAAAAAAANQQuAIAAAAAAAAAAEhJ4AoAAAAAAAAAACAlgSsAAAAAAAAAAICUBK4AAAAAAAAAAABSErgCAAAAAAAAAABISeAKAAAAAAAAAAAgJYErAAAAAAAAAACAlASuAAAopSSp+j67MgAAAAAAACgYgSsAAAAAAAAAAICUBK4AAAAAAAAAAABSErgCAAAAAAAAAABISeAKAAAAAAAAAAAgJYErAAAAAAAAAACAlASuAAAAAAAAAAAAUhK4AgCglJIkyboEAAAAAAAACkjgCgCA0pO9AgAAAAAAIC2BKwAAAAAAAAAAgJQErgDI3DX3LYjf3Lsg6zIAAAAAAAAAYEgjsy4AgHJbuXptfOrnd0dExNu3f2+M22RUxhUBAAAAAAAAwMB0uAIgUz1r+vq/X7W6N8NKAAAAAAAAAGBoAlcAAAAAAAAAAAApCVwBkBtJ1gUApeKaAwAAAAAAQDMErgDIVKWSdQUAAAAAAAAAkJ7AFQAApZfodwUAAAAAAEBKAlcAAAAAAAAAAAApCVwBkBuJBjMAAAAAAAAA5JzAFQAAAAAAAAAAQEoCVwDkRqWSdQUAAAAAAAAAMDiBKwByw5KCAAAAAAAAAOSdwBUAmaqEtlZANoQ8AQAAAAAAaIbAFQAApSd8BQAAAAAAQFoCVwAAAAAAAAAAACkJXAGQraoVBZPQYgYAAAAAAACAfBO4AgAAAAAAAAAASEngCoBsaWoFAAAAAAAAQIEIXAEAAAAAAAAAAKQkcAVAtipZFwCUVaLFHgAAAAAAAE0QuAIAAAAAAAAAAEhJ4AoAgNJLNLsCAAAAAAAgJYErADJVqVpSUOABAAAAAAAAgLwTuAIAAAAAAAAAAEhJ4AoAAAAAAAAAACAlgSsAAAAAAAAAAICUBK4AACinJOsCAAAAAAAAKCKBKwAAAAAAAAAAgJQErgDIDc1mAAAAAAAAAMg7gSsAMlXJugCAiEhEPgEAAAAAAEhJ4AoAAAAAAAAAACAlgSsAAAAAAAAAAICUBK4AyFSl8tKigkliSS8AAAAAAAAA8k3gCoBMCVkBAAAAAAAAUCQCVwDkRnW3K4B2E/cEAAAAAACgGQJXAOSGblcAAAAAAAAA5J3AFQAAAAAAAAAAQEoCVwAAlJ4GewAAAAAAAKQlcAUAAAAAAAAAAJCSwBUAuaHDDAAAAAAAAAB5J3AFAAAAAAAAAACQksAVAJnS1ArIiq56AAAAAAAANEPgCgAAAAAAAAAAICWBKwAAAAAAAAAAgJQErgAAAAAAAAAAAFISuAIAAAAAAAAAAEhJ4AoAAAAAAAAAACAlgSsAAAAAAAAAAICUBK4AACilJJKsSwAAAAAAAKCABK4AyFQi7wAAAAAAAABAgQhcAQAAAAAAAAAApCRwBQAAAAAAAAAAkJLAFQC5YXlBICuuPwAAAAAAAKQlcAUAAAAAAAAAAJCSwBUAAAAAAAAAAEBKAlcAAAAAAAAAAAApCVwBkBtJJFmXAJRI4pIDAAAAAABAEwSuAMiWwAMAAAAAAAAABSJwBUBuVKKSdQkAAAAAAAAAMCiBKwByw5KCAAAAAAAAAOSdwBUAAKUn8AkAAAAAAEBaAlcAAAAAAAAAAAApCVwBAAAAAAAAAACkJHAFQG4kVvQCOsglBwAAAAAAgGYIXAEAAAAAAAAAAKQkcAVAphI9ZgAAAAAAAAAoEIErAAAAAAAAAACAlASuAAAAAAAAAAAAUhK4AgCg9BKrmwIAAAAAAJCSwBUAAAAAAAAAAEBKAlcA5IYGM0AnJdpaAQAAAAAA0ASBKwAAAAAAAAAAgJQErgAAAAAAAAAAAFISuAIgU1b0AgAAAAAAAKBIBK4AAAAAAAAAAABSErgCAAAAAAAAAABISeAKgNxIrC8IZMTVBwAAAAAAgLQErgAAAAAAAAAAAFISuAIAoJR0tQIAAAAAAKAZAlcAAAAAAAAAAAApCVwBkBu6zQAAAAAAAACQdwJXAGRKyAoAAAAAAACAIsk0cDV16tR461vfGmPHjo0tttgiDjvssHjooYeG3O4Xv/hFvOENb4hNNtkkdt555/jtb3/bgWoBaLdK1gUAAAAAAAAAwBAyDVzdfPPN8elPfzruuOOOmDFjRqxZsybe+973xooVKwbcZvbs2XH00UfHxz72sbjnnnvisMMOi8MOOyzuv//+DlYOQDvodgUAAAAAAABA3o3M8sWvvfbamp+nTZsWW2yxRdx1112x77771t3mu9/9bhx44IHxuc99LiIivva1r8WMGTPiP//zP+P8889ve80AAHSfJBH5BAAAAAAAIJ1MO1ytb8mSJRERsdlmmw34nNtvvz3233//mscOOOCAuP322+s+v6enJ5YuXVrzBQAA2uoBAAAAAADQjNwErvr6+uKkk06KffbZJ3baaacBn7dw4cKYMGFCzWMTJkyIhQsX1n3+1KlTY/z48f1fkyZNamndAAAAAAAAAABAeeQmcPXpT3867r///rjkkktaut/TTjstlixZ0v81f/78lu4fgNaxohcAAAAAAAAAeTcy6wIiIk444YS4+uqr45Zbboltttlm0OdOnDgxFi1aVPPYokWLYuLEiXWfP3r06Bg9enTLagUAAAAAAAAAAMor0w5XSZLECSecEFdccUXcdNNNMXny5CG3mTJlStx44401j82YMSOmTJnSrjIBaKNEWysAAAAAAAAACiTTDlef/vSnY/r06XHVVVfF2LFjY+HChRERMX78+BgzZkxERBx77LGx9dZbx9SpUyMi4jOf+Uy84x3viHPOOScOPvjguOSSS+LOO++MH//4x5kdBwAAAAAAAAAAUA6Zdrg677zzYsmSJbHffvvFlltu2f916aWX9j9n3rx5sWDBgv6f995775g+fXr8+Mc/jl133TUuv/zyuPLKK2OnnXbK4hAAAAAAAAAAAIASybTDVZplpGbOnLnBYx/84Afjgx/8YBsqAgCgLJJIqr4HAAAAAACAdDLtcAUAAAAAAAAAAFAkAlcA5IgeMwAAAAAAAADkm8AVAAAAAAAAAABASgJXAAAAAAAAAAAAKQlcAZApiwgCAAAAAAAAUCQCVwAAAAAAAAAAACkJXAEAUHqJdnsAAAAAAACkJHAFQG4IPACd5JoDAAAAAABAMwSuAAAAAAAAAAAAUhK4AgAAAAAAAAAASEngCgAAAAAAAAAAICWBKwByI8m6AAAAAAAAAAAYgsAVAJlKpKwAAAAAAAAAKBCBK4iIvz6zPG55+JmsywAAAAAAAAAAIOdGZl0A5MG7zrk5IiJ+fcI+scs2r8i2GCgx3a6ATqq95rgAAQAAAAAAkI4OV1DlgaeXZl0CAAAAAAAAAAA5JnAFAAAAAAAAAACQksAVAAAAAAAAAABASgJXAORGEknWJQAAAAAAAADAoASuAAAAAAAAAAAAUhK4AiBTuloBAAAAAAAAUCQCV1ClknUBUHKJ7BXQQS45AAAAAAAANEPgCqqYeAWAchL4BAAAAAAAIC2BKwAAAAAAAAAAgJQErqCKJQUhWzrMAAAAAAAAAJB3AlcAAAAAAAAAAAApCVwBAAAAAAAAAACkJHAFAAAAAAAAAACQksAVANlKqr9NBn4eAAAAAAAAAOSAwBUAAKWUJEKeAAAAAAAANE7gCgCA0hO9AgAAAAAAIC2BKwByQ7MZAAAAAAAAAPJO4AoAAAAAAAAAACAlgSsAAAAAAAAAAICUBK4AAAAAAAAAAABSErgCAAAAAAAAAABISeAKgEwlWRcAlJbrDwAAAAAAAM0QuIIqlUrWFQAAAAAAAAAAkGcCV1Al0eoCMmUMAllx/QEAAAAAACAtgSsAAAAAAAAAAICUBK6giiUFAQAAAAAAAAAYjMAVAAAAAAAAAABASgJXAORGEknWJQAAAAAAAADAoASuAAAopUTGEwAAAAAAgCYIXAGQKYEHAAAAAAAAAIpE4AqA3BC+ArKSuAABAAAAAACQksAVAAAAAAAAAABASgJXAAAAAAAAAAAAKQlcAZAbFvQCAAAAAAAAIO8ErqBKJSpZlwAAAAAAAAAAQI4JXEGVRH8dAAAAAAAAAAAGIXAFAEBJCVoDAAAAAADQOIErqGJJQei86s5ySSL8AAAAAAAAAEC+CVwBAFB64p4AAAAAAACkJXAFAAAAAAAAAACQksAVubRqTW/c/thzsaa3L+tSgA7SYQYAAAAAAACAvBO4IpdOumROHP1fd8TZ1z6YdSkAAAAAAAAAANBP4IpcuvaBhRER8bPbHs+2EAAAAAAAAAAAqCJwBQBAKSXWMQUAAAAAAKAJAlfkmnlQKBfhBwAAAAAAAADyTuAKgEwJWQEAAAAAAABQJAJX5Fql618QAMgD4U8AAAAAAADSErgi1zo+92myFTJmEAIAAAAAAACQbwJXAAAAAAAAAAAAKQlckWuJ9X0AAAAAAAAAAMgRgSuoVsm6AACgU8S6AQAAAAAAaIbAFblWqXQ4AWXmFTKlqR10l//3p6fjtkefzboMAAAAAAAAaKmRWRcAg7GkIAAU0xPPrYgTL74nIiIe/8bBGVcDAAAAAAAAraPDFVSzpCB0nFgldKdFS3uyLgEAAAAAAADaQuAKgNwQvgKykrgCAQAAAAAAkJLAFQAALVfRNRIAAAAAAIAuJXAFAAAAAAAAAACQksAVALmRWNELAAAAAAAAgJwTuAIAoJSEPAEAAAAAAGiGwBUAAAAAAAAAAEBKAlfkmsYTAAAAAAAAAADkicAVAJlKqtb0SqzvBQAAAAAAAEDOCVxBlUrWBQBAlyjcPVXeEwAAAAAAgJQErqCKuVYAAAAAAAAAAAYjcAVAbgg9QveoFK7FFQAAAAAAAKQjcAVVzA0DQHkkYp4AAAAAAAA0QeCKXEtaPA+6cvXa+OcL7owr7nmytTsGAAAAAAAAAKAUBK4olf9769y4/s+L4rOX/inrUgAAAAAAAAAAKCCBK3Kt0uI1/p5fuaa1OwRaqtVd7QAAAAAAAACg1QSuyDXhC+h+xjkAAAAAAAAARSJwBQBA6cl+AgAAAAAAkJbAFQC5kYg8QBdp8brAAAAAAAAAkBMCVwAAtFWS07VDc1oWAAAAAAAAOSdwBQAAAAAAAAAAkJLAFaVSsboRAHScTlIAAAAAAAB0E4ErSsWEL+ScMQpdQ8gZAAAAAACAbiVwBQAAAAAAAAAAkJLAFaUyVLeNinYcANByRWhepwsmAAAAAAAAaQlcQZXEbCtkyggEAAAAAAAAIO8ErgAAaCuBZgAAAAAAALqJwBVUsaQgALRGEe6oYmAAAAAAAAA0Q+AKgNzQBAe6k6ENAAAAAABANxG4giqWPAIAAAAAAAAAYDACV5RKEZY3AoA8+7er7o+Dv3dr9KztTb2NPDMAAAAAAADdROAKqlQqIlkAMJj/vv2JeODppXHt/QsHfZ57KgAAAAAAAN2qqcDVrbfeGv/0T/8UU6ZMiaeeeioiIi688MKYNWtWS4sDoPtVd75JQhscKIpu61rl+gMAAAAAAEBaDQeufvnLX8YBBxwQY8aMiXvuuSd6enoiImLJkiXx9a9/veUFAgBQbMJMAAAAAAAAdJOGA1dnnXVWnH/++fFf//VfMWrUqP7H99lnn7j77rtbWhwAAPnUDSsGJt3WpgsAAAAAAICOaDhw9dBDD8W+++67wePjx4+PF154oRU1AVBSsg/QnYxtAAAAAAAAuknDgauJEyfGo48+usHjs2bNite97nUtKQoAgGLrggZYAAAAAAAAUFfDgatPfOIT8ZnPfCZ+//vfR6VSiaeffjp+/vOfx6mnnhqf+tSn2lEjAAAAAAAAAABALoxsdIMvfOEL0dfXF+9+97tj5cqVse+++8bo0aPj1FNPjRNPPLEdNQIAAAAAAAAAAORCw4GrSqUSX/rSl+Jzn/tcPProo7F8+fLYcccdY9NNN21HfdBSlTrrGyVJ0vlCgLqMRuhObrUAAAAAAAB0k4YDV+tsvPHGseOOO7ayFshcnTwW0GaJmBUUUqVeirnm9x0qpEWEwgAAAAAAAEhrRKMbrFq1Kr71rW/FP/7jP8Zb3vKWePOb31zz1YhbbrklDjnkkNhqq62iUqnElVdeOejzZ86cGZVKZYOvhQsXNnoYUJe5VgAAAAAAAAAABtNwh6uPfexjcf3118cRRxwRb3vb24bsbjCYFStWxK677hrHH398HH744am3e+ihh2LcuHH9P2+xxRZN1wA6WkB+WOITupNOdgAAAAAAAHSThgNXV199dfz2t7+NffbZZ9gvftBBB8VBBx3U8HZbbLFFvOIVrxj268P6Crb6EQAAAAAAAAAAHdbwkoJbb711jB07th21pLbbbrvFlltuGe95z3vitttuG/S5PT09sXTp0povAACGp5GQsuZ1AAAAAAAAdJOGA1fnnHNO/J//83/iiSeeaEc9g9pyyy3j/PPPj1/+8pfxy1/+MiZNmhT77bdf3H333QNuM3Xq1Bg/fnz/16RJkzpYMUVgDhgAAAAAAAAAgLQaXlLwLW95S6xatSpe97rXxcte9rIYNWpUze//9re/tay49e2www6xww479P+89957x2OPPRbnnntuXHjhhXW3Oe200+Lkk0/u/3np0qVCVwA5JQAJ3cnYBgAAAAAAoJs0HLg6+uij46mnnoqvf/3rMWHChKhUGllQpvXe9ra3xaxZswb8/ejRo2P06NEdrAgAgEpDiw4CAAAAAABAcTQcuJo9e3bcfvvtseuuu7ajnobNmTMnttxyy6zLoMCSRN8NyJIhCMXUSOa+CPfa/FcIAAAAAABAXjQcuHrDG94QL774YktefPny5fHoo4/2/zx37tyYM2dObLbZZvHqV786TjvttHjqqafiggsuiIiI73znOzF58uR405veFKtWrYqf/OQncdNNN8X111/fknoAyJjEA9BBBciBAQAAAAAAkEMNB66+8Y1vxCmnnBL//u//HjvvvHOMGjWq5vfjxo1Lva8777wz3vnOd/b/fPLJJ0dExEc+8pGYNm1aLFiwIObNm9f/+9WrV8cpp5wSTz31VLzsZS+LXXbZJW644YaafcBgsl4CEwC6hSUDAQAAAAAAKKuGA1cHHnhgRES8+93vrnk8SZKoVCrR29ubel/77bffoEvMTJs2rebnz3/+8/H5z38+fbGQguYWANB61Rln91oAAAAAAAC6ScOBq9/97nftqANyQQMsyFYilgEAAAAAAABAzjUcuHrHO97RjjogFwZpuAYANMn9FQAAAAAAgG7ScODqlltuGfT3++67b9PFQBZMAkN+GI8AAAAAAAAA5F3Dgav99ttvg8cqVeuw9fb2DqsgyJIlBSFbAldQHA3dM41tAAAAAAAAusiIRjd4/vnna74WL14c1157bbz1rW+N66+/vh01AtDF5DCArCRVV6BE4hMAAAAAAICUGu5wNX78+A0ee8973hMbb7xxnHzyyXHXXXe1pDDolETcA3LDaITu5F4LAAAAAABAN2m4w9VAJkyYEA899FCrdgdACekwAwAAAAAAAEDeNdzh6t577635OUmSWLBgQXzjG9+I3XbbrVV1QVtUsi4AALqEeyoAAAAAAABl1XDgarfddotKpbJBF5K99torfvrTn7asMGi3Nb19MWqjEaGhDuSH4Qj51kgXukpVIsu9FgAAAAAAgG7ScOBq7ty5NT+PGDEiNt9889hkk01aVhR0wpSpN8UfvvjurMsAqghlQHFUtLgCAAAAAACgpBoOXL3mNa9pRx3Qcc8u74nlq9fGxhuNyLoUACiEZkORspQAAAAAAAB0k1SBq+9973upd/i///f/broY6DTNOSBvxDIgz7pthFYHyLrt2AAAAAAAAGifVIGrc889N9XOKpWKwBWFUllvPSTLI0HnJVWJB0sKQr4lTQ7SZrcDAAAAAACAPEoVuJo7d26764BcMB8M2TIEId9qx+jgKeWKPpIAAAAAAAB0qRHD2ThJEh0LKDRTwQDQfv5rEQAAAAAAgG7SVODqggsuiJ133jnGjBkTY8aMiV122SUuvPDCVtcGbVep6GoFeWI8Qr4ZowAAAAAAAJByScFq3/72t+P000+PE044IfbZZ5+IiJg1a1Z88pOfjGeffTY++9nPtrxIaJf1lzuqaHkFmUr0wYFcM0YBAAAAAACgicDV97///TjvvPPi2GOP7X/s/e9/f7zpTW+KM844Q+CKQtO5AwAGVn2fbCSk7P4KAAAAAABAN2l4ScEFCxbE3nvvvcHje++9dyxYsKAlRUHb1Jkc1q0D8kMoA7qH+ysAAAAAAADdquHA1XbbbReXXXbZBo9feuml8frXv74lRUGnrD8ZbElByJZ4BhRHI7fMvIavakKe+SwRAAAAAACAHEq9pOD9998fO+20U3z1q1+NI488Mm655ZbYZ599IiLitttuixtvvLFuEAvy5Lnlq7MuAViPjAMUhy50AAAAAAAA0ECHq1122SX23HPPePbZZ+Omm26KV73qVXHllVfGlVdeGa961aviD3/4Q/zP//k/21krDNvldz25wWMmjyE/EgMScq3pTlWGNgAAAAAAAF0kdYerm2++OX72s5/FqaeeGn19ffGBD3wgzj333Nh3333bWR+0lWwHAKTXyH3TPRYAAAAAAIBulbrD1dvf/vb46U9/GgsWLIjvf//78fjjj8c73/nO2H777eOb3/xmLFy4sJ11AlACAhqQb80OUUMbAAAAAACAbpI6cLXOy1/+8jjuuOPi5ptvjoceeig++MEPxg9+8IN49atfHe9///vbUSO0lUlgALKyem1fzH702ehZ25t1KQ2rVCpZlwAAAAAAAACZaDhwVW277baLL37xi/HlL385xo4dG7/5zW9aVRd0hLAV5EtiVFIyX7nq/vjwT34fp/3qvqxLSSXRhg4AAAAAAACaD1zdcsst8dGPfjQmTpwYn/vc5+Lwww+P2267rZW1AVAyshyUzSV/nB8REb+6+6mMK0mn6SUFczq2c1oWAAAAAAAAOTeykSc//fTTMW3atJg2bVo8+uijsffee8f3vve9OPLII+PlL395u2qEttKtAwDS6eZbpg57AAAAAAAApJU6cHXQQQfFDTfcEK961avi2GOPjeOPPz522GGHdtYGbbd+2KoSlYwqgfKqHobdHOaArlA1Rhu5YwozAQAAAAAA0E1SB65GjRoVl19+ebzvfe+LjTbaqJ01QVuk6WRlQhiyZQQCAAAAAAAAkHepA1e//vWv21kHtN3q3r66jwt4AEA6zQaTda8DAAAAAACgm4zIugDolNVrNwxcrT//a0lByFaaTnRAdhoZooYzAAAAAAAA3UrgitLoqRO4AvJFPgPyrXqMVhrIKBvbAAAAAAAAdBOBK0qjXoerCB04ACCtbutC123HAwAAAAAAQGcIXFEadZcUNM8K+WJMQq412+EKAAAAAAAAuonAFaVhSUHIv0TiCrpG9XguQiepApQIAAAAAABATghcURoDLSko3wFZqw5lZFgGtNm9T74Q/3bV/fHCytVZl9K06jFqvAIAAAAAAFBWI7MuADpldW/vhg+aLAagQ97/n7dFRMSyVWvj20ftlm0xTWq2C51wFgAAAAAAAN1EhytKo2eNJQUh72QyKIOHFy/LuoTm6XAFAAAAAAAAAleUR09v/cBVs906gNYT4IB8a2SIGs8AAAAAAAB0K4ErSqNeh6v1w1aVSqeqAYBik6cCAAAAAACgrASuKI3VA3S4qqYbB2RLxznIt6RmScH04zWv99eclgUAAAAAAEDOCVxRGqvXDrCkoNlWyA3jEfJNKBIAAAAAAAAEriiRnrW9Gzy2frjDkoIAMLCaDldDPbetlbSewCcAAAAAAABpCVxRGgN1uAKy1UiAA8hWs2NUZywAAAAAAAC6icAVpTHgkoIdrgMYhBYzUBiGKwAAAAAAAGUlcEVp9NQJXJkrhnwxJiHfkiZTVnkMZ63t7YvfPbg46zIAAAAAAAAoIIErcq/Zyd31re21pCAADEftLTmHKaoG/PS2uXHN/QuzLgMAAAAAAIACErgi91rVFaOv2PPCUAp57IIDNKc6MJ3Hof3//rQg6xIAAAAAAAAoKIErcq+vRQmMpM50b5IkLeugBQyf8Qj5Vj1EDVcAAAAAAADKSuCK3GtVZyodrgAgG0UIU+a/QgAAAAAAAPJiZNYFwFBa1eGq3n5ueeSZ+MY1D7Zk/8DwCTxAvlV3iyz6eK3X+RIAAAAAAADSELiiPOrMq3720j91vg6gRvXQLEATHCi1RsZoMsD3AAAAAAAAUHSWFCT32tnhan3CHgAwsG4KSBa9fgAAAAAAALIjcEXu9bVoQrQdE6s9a3ujr1UFArrgQM4lUkoAAAAAAAAgcEX+ta7DVUt20295z9rY5Yzr4wPnz27tjqHEhDmgOJIGIpKGNgAAAAAAAN1E4IrcS/pas59WBbfWmf3os9Gzti/umfdCS/cLAHnVyJ007yGrvNcHAAAAAABAfglckXutDkoNppFuHZVKpY2VAFAmRbmlVN+SG7s9SzcBAAAAAADQPQSuyL3WLSnY2snegsyNQ6HoOENZFeee0j2DdP0jsaQpAAAAAAAAaQlckXt9LZr/bPU86gijB1qukS5z0E2K0jWxpsNVk9sBAAAAAABA0YmMkHut6jjR+g5XxZgch7wTxIAidbhqhMENAAAAAABAdxK4IvdaNV2bplOW4AdkyxiEfKseoo0Eog1tAAAAAAAAuonAFbnXus5ULe5w1Z3tSCBTQhmU1dq+JOb/bWXWZQypm0KRreqgCQAAAAAAQPkIXJF7aTpTpdpPX2v2s05F4gqAFnr72b+Le598IesyBpWIRQIAAAAAAIDAFfnX16LEVasnicWtoPU0nKHsfnPfgqxLGFT1GB1qvDbyXAAAAAAAACgSgStyr1WTtGlyW428lgZX0Hq651AGlUEiu4P9DgAAAAAAAMgHgStyr69FiatW7Wcdk+IANGOwYGHew7w1XasaCEgWIUyZ/woBAAAAAADIC4Ercq9lQakWz6TmfVIcisiyY5Rd3m8tRQhOpeV6AwAAAAAAQLMErsi9NEsBpttPqztcAa3QTQEOGK68h3lrOlw1MHSFmwAAAAAAAOgmAlfkXtKiWdo0e2nolXI+KQ5F1KrxDkXVTcvVGs0AAAAAAAB0K4Ercq9VE7at6pS1TvWkuJAIAGkNFqrKe4erakXvcKW7HgAAAAAAAM0SuCL3WrUUYMuXFKyaFM/jRDIUkbFE2eU9b2WMAgAAAAAAgMAVBdDX16IdtbzDVdt2DaVlLFF6OW9xVd0VqujjVXgMAAAAAACAZglckXud7HDVyNKAlapJ8VZ3zwKgew22lF2+41bNLyNo+T4AAAAAAAC6icAVudeqLFOrM1GWFITWM5You5w3uKqJTTUSUi6CLjscAAAAAAAA2kjgitzrZIerRtQuKWiWFlrBWKIMKoP0sRrsd0UmzAQAAAAAAEA3Ebgi91oXuGrJbvrpcAWtYfzAS3Lf4apqwBZ96Ba9fgAAAAAAALIjcEXutS4oNfSOGnupl2bFBUagNYwlutWSF9ekel7O81YN3SfzvuRg3usDAAAAAAAgvwSuyL1WTYi2tcOVPhnQEkYS3erD/3VHquflv8NV9Q+ZlQEAAAAAAACZErgi91o1n9vqThYjKjpcAZDOA08vTfW8St4TV03eld0nAQAAAAAA6CYCV+ReX4taU7W8w1XNvs0kQ0sYS5Br1UNUd0cAAAAAAADKSuCK3GtVUCpVKKqB16pdUhBoBWOJsst9g6sG5H08570+AAAAAAAA8kvgitxr9VKA7VCAEqEQjCXKrhL5TlxVD9FGxmsxumEVoUYAAAAAAADyQOCK3Otoh6sGjNDiCoCSqV1SsOAKfwAAAAAAAABkReCK3GtVUKqdnXNaHeaCMqkNcBhLlNuIfDe4arrrpNskAAAAAAAA3UTgitxbF2Ya7tKCaUJRjYQ9NLiC1hPKoOwqeQ9cVX8/xHg1ngEAAAAAAOhWAlfk3treJC75w7x467/fEA88vaTp/bRqacJ6hhsGA4Bulse7ZB5rAgAAAAAAoBhGZl0ADOXjF9zZ//0pl/0prj1p3wyreUklXmpD0s4wF5SJoUTZVd9b8sgSoAAAAAAAAKDDFQXTO5xkUzs7XJl0hpbQLI6yy/+Sgs0N0jx2gsxjTQAAAAAAABSDwBWlkWaSuJG515r9mbMFoAyqb33ufQAAAAAAAJSUwBWFkte5XUsKQmvoFkfZVXLe4qqREVq08SxABgAAAAAAQFoCVxTKcJb/aedEatEmlSG3DCVKLt9xq1qNha/yJ481AQAAAAAAUAwCV1Cl2clXXTGgedWBRUOJsst5gyv3OwAAAAAAAAiBKwpmOPO8rZ4jrp50Nv8MQCvkPG9V29GxgfRVHoNaeawJAAAAAACAYhC4olhyOjna15fTwqBghrNsKHSDSs5bXDU0RA1nAAAAAAAAupTAFaUhyAH5Z5hS7foHFsaf5r+QdRkdlfO8VU2GqrHhanADAAAAAADQPQSuKJR2LynYbNhDSATIm1VreuMD582O79zwcNalNOXhRcviny+8Kw79wW1Zl9JROc9bAQAAAAAAACFwBTW+eMV98eDCpQ1v1ydxBS1hJLXO5Xc9GXc98Xx854ZHsi6lKY8/uyLrErKR8xZX1d0iG7n15fE2max3xclhiQAAAAAAAOSUwBWFMpxlAdNuetIlcxrfd8NbAPXkMZRRVKvX9mVdAk3Id9xqvSUFhxiweR/OrjcAAAAAAAA0S+CKQunE3OiqNb0NbzOcIBgArJPzBlc1N2J3PgAAAAAAAMpK4IrSSDsx3NfEDLJJZ2heUhPgMJoot0rOe1xVj9FG7pdGNgAAAAAAAN1E4IpCGVYjqZQbNxP40OEKWsNQouxy3+GqinsfAAAAAAAAZSVwRaF0ovtN2vnjmq485pyBFpn/t5WxeNmqrMsgI3nPWzVyv8v7fTKPNQEAAAAAAFAMI7MuABoxnMnRtJs28xrmbIFWWLpqTbz97N9FRMTj3zg442rIQt47XOU9RAUAAAAAAACdoMMVhdKJyd1mlkjqK9Gsc29fEjf8eVE8u7wn61LoQmVfomzecyuzLoGMVXLe4yqp+T79eC372AYAAAAAAKC7CFxRGqmXCmzjvrvBz3//RHz8gjvjwO/cknUpdKESDSUopOrgVLfd+7rteAAAAAAAAGgfgStKI20njrTdqqr3V6ZJ2usfWBQREc8uX51xJdB5a3r74sp7nooFS17MuhS6VN6XFKw21K2v5j7Z3lIAAAAAAACgowSuKJROLEnUzEs0sqxS0RUpDEDx5D28+NNZc+OkS+fEu8+5OetS6FKVnF9ka5YUzPl4HYplDgEAAAAAAGiWwBWlYUlByL+8hxdvfviZiIhYubo340ogG9X3u7yPVwAAAAAAAGiXTANXt9xySxxyyCGx1VZbRaVSiSuvvHLIbWbOnBlvfvObY/To0bHddtvFtGnT2l4n+dGJqV0dLwaX9+4rAEU2IveX2OaW03VrBQAAAAAAoJtkGrhasWJF7LrrrvGDH/wg1fPnzp0bBx98cLzzne+MOXPmxEknnRQf//jH47rrrmtzpXTartuMb/k+U3e4auJ5ZZpIzn0WgEIr01giG88s64kjzpsdl9/1ZNal1JX3TGvtva/YA7bY1QMAAAAAAJClkVm++EEHHRQHHXRQ6ueff/75MXny5DjnnHMiIuKNb3xjzJo1K84999w44IAD2lUmGRg9aqO6jw9nbjftpk0tKViiadu8hwEotvKMJLLyH9c9FHc+8Xzc+cTzccQe22RdTqENdU+2/CAAAAAAAADdKtMOV426/fbbY//996957IADDojbb799wG16enpi6dKlNV8UVycmbPuaSHUVvMlHQ+StgCJb1rMm6xIGDa6OyHmqNRng+yIq070bAAAAAACA1ipU4GrhwoUxYcKEmscmTJgQS5cujRdffLHuNlOnTo3x48f3f02aNKkTpdImw+pwlXLjZl7DnC20hgAEZVDk87zp5XQLcMy6cAEAAAAAAJBWoQJXzTjttNNiyZIl/V/z58/PuiSGoRNToamDWW2uI68qOe++QtGVdWRtKO21CDqpOpQkoAQAAAAAAEBZjcy6gEZMnDgxFi1aVPPYokWLYty4cTFmzJi624wePTpGjx7difJopQHmcDsRQGjmFcoUjBC3op3yPpTkDTunrOHOvB93Ix2uumn5QQAAAAAAAKhWqA5XU6ZMiRtvvLHmsRkzZsSUKVMyqohO6+vAjK0lBQeX8ywABZT3kFVWyv6+lCnIWlRF/4R06AIAAAAAAKBZmQauli9fHnPmzIk5c+ZERMTcuXNjzpw5MW/evIj4+3KAxx57bP/zP/nJT8Zf//rX+PznPx8PPvhg/PCHP4zLLrssPvvZz2ZRPhnoHUbiKu3cfTOT/OXKBUhc0T7lGkuUVZGDqzVdqwo+YAtePgAAAAAAABnKNHB15513xu677x677757REScfPLJsfvuu8dXvvKViIhYsGBBf/gqImLy5Mnxm9/8JmbMmBG77rprnHPOOfGTn/wkDjjggEzqp/NWrelteoI3bSeLtJmu2jrM2kIr6DhD2eU9xFRdXyOl5vywAAAAAAAAoCEjs3zx/fbbb9CJxWnTptXd5p577mljVeRZz9q+OPanf4gLP7Zn216jmcBHmSaSi9yZBYqkRJcVCmqo+2Xew2MAAAAAAADQrEw7XMFABpvEvfWRZ5vbZ+rOVU3su/FNCkveinaSz2CdShenO9ed50UMJFWX3FCHq1LdKQEAAAAAAOh2AlewnqYCVyWaR+7iDAQ5UKKhBIW8d1QHpwpYfo316y/i5wEAAAAAAEA2BK4ojbTzqM0tKVieWdqKHlfQEUW5rjy7vCe+/tu/xGPPLM+6lMJYF1wtxic8sIY6XBX9YAEAAAAAAKCKwBWlkTa8kHrpwQG+70ZLVq6JP81/IesyKAGhjOL57KVz4se3/DXe971ZWZdSOH0FPOFrlhQc4u6X96Mr4NsPAAAAAABATozMugCoJ8tJ0GYmwLt90na///hdPL9yTVxw/NssKUjL1S5Rlu/B1MkOb/l+J14yZ94LERHx4prebAspoHr3jrzfT5Im08Y5PywAAAAAAABoiA5XlEb6JQWb2Xd3TyU/v3JNRETc8JdFXRm4emTRsrjpwUVZl0EBdPtYz5OiLKk4HEU8n8rU3REAAAAAAAAGosMVrKepOf6SzDr3JUlHO/x0ynvOvSUiIq769D6x66RXZFtM2ZVkLHVCp8KRPrLm1e1wlfN3tDoI19eX71qHVvT6AQAAAAAAyIoOV5RHi+dVqyfKyzJlmyQRXZi36vfQomVZl1B6eR9LHV1ScJhvRtEbRFW6sZ3eeor+GQ1ZfvV9sugHCwAAAAAAAFUErsildkzLtnOqtyzzyF2et4qNShDwyDuhDMok792s6qlZUrB45dcoev0AAAAAAABkR+AKWiCJJJ564cX45V1PxprevqzLaZtun5zeaITAFdA5dZcUzPt1tqa7Y/pi835YEcWoEQAAAAAAgHwYmXUB0Cnt7JyTJBHv/I+ZsXptX/xtxer4xL6va9trZSlJkq5e5quLD60wBB5eUsTuRzSmiJ9w9XmZ+3AYAAAAAAAAtIkOV9C0pOa71Wv/3tlq9mPPZlRP+yVJdy8pOELiKnMCHK3jdM6/vgKe8E2XnMNDzWFJAAAAAAAAFITAFaXRzonV6u5ZIzfq3mGVRNLVIQ5LCmajgJmTjhju++J9zb9CLilYZajOkbq0AQAAAAAA0K26NxlCobVz+b92qK52ZBeHdvp0uKLNijXyG9PXlxTu2pZGNx5TxxTwrUsG+H7o7fJ3sM5dAAAAAAAAmiVwRWm0dV61at/d3OEqIqLSxaGkLs7KFUa3BiBWremNd50zM/7153dnXQo5kscQ0lCqh2gRl0QEAAAAAACAVhiZdQHQKa2e2K6eZ67e96guTu0kXd7hypKCtMusR56Nx59bGY8/tzLrUsiRvnpLCna+jIZU3+/krQAAAAAAACir7m7FAx1SPenczaGdbuw+1FeVeBjRxZ9dUdQ7w1av7et4Ha2WRWO4Lm5G1zWKeE2tDRs38NwCHGoRPw8AAAAAAACyIXBFLrVjyrOd86hJSZYUTCK6rsVVb9WHt5GESvbWG6fnzXwstv/yNXHHX5/Lph6GJKLSvHrvXZFCPwUqta6Clw8AAAAAAECGujcZAh1UPWk7aqPuDe0kSRKVLktc9VZ3uBK4ytz6S39+89oHIyLii7+6L4tyNtDsKdLMdkUPszC0vgJ+yMkgPw26XQ4PNY81AQAAAAAAUAwCV5RGqydWq3dX3ZGkq5cUjO5bpqz6vBjhisgQmr2OZBFU7KYwSZG6PjWkiIdV9Vl068cCAAAAAAAAQxEvgBao7XDVvcOqL+m6FQUtKZgDteHFzMpor2Y6XBUyjUMj6i4p2ML93/DnRfGJC+6Mv61Y3bJ9NjJeq3/vbAYAAAAAAKCbjMy6AKinaKGL6npHdnOHqyTpug5XNUsKdvFnVxTVY2nx0lUv/ZCTj6bd538r999NYzVJin08A3Xoave97uMX3BkREa982V/i7CN2bck+a0NUBbtZAwAAAAAAQIt0byseWE97l6Qqz5KC3aavOnDVvR9dIR1+3uysS2iZtKdW0cKmnbZo6ar42tV/jrnPrsi6lIZc/If5dR/v69AHvnhZT1v220j5eVwWMo81AZTd8ytWuz4DAAAAAIUgcAUtUD0n0M2ZnSRJotJlR1i9pOCIIrfQ6RLVHXOefP7F/u+L/slUmji3zDW+ZN1b8amL7or/O2tuHP7D2zKtp1EX3fFE3cfrfsQd/twbndSufn6fcxSAFvrdg4tj96/NiC9ecX/WpQAAAAAADEngikJq5l89t3peuHZZpXIo+rJe9fRJDOSKkBGDuWf+CxER8fzKNdkW0qCBOlll3cFj9dq+OOi7t8bJl85JvU1S8/3g9RvOADTiP65/KCIiLv7DvIwrAQAAAAAYmsAVuTTUJG0zGRlBjuH7e+CquxJXvU4MOqCZUVOUM7MTQyjrYFK71DusoUJMrXTbo8/GgwuXxa/ueSr1Nklt4ir9dumf2jF5rAmgzLr0dg8AAAAAdCmBKwopb5PvOSunbZJIYkR35a2iV4erXBno0+i2oN9ASnKYTSvq2zNwh6vOvP5Ar9NMuKvJvBUAAAAAAAB0FYErCqmZSd52dg2p3nc3T0D3JREjqhIheQu+NaOvL+sKqNYFp1RdaYNU3Xr8w7XubSlq8G6gXGcnu1nVUxlmhK2Re0Auz+081gRQYi7LAAAAAECRCFxRSHmYuK2eaM5DPZ2QJBEbVbW46obmUNVLCnbB4RRSmtBGMWM2L6kOtqQNqXRDoLHVWtGRbrgho2Y00uEq7x970sA10zkMQCPcNwAAAACAIhG4opAGmrweTDv/fl+eqYGkpsNVNyzH1w3H0F268/Oobsw02LWooA2c2mL9t+LbMx7OpI5WGHhJv4wN83xr7L6a+dECAAAAAABAywhckU9tSEe1c6q3LP8a++9LClb/XPzjLstnVxTd+nFU51oGO8RuPf5mVL8VSRLxvRsfyayW4RroOtOpa2grX6W65KKfrkWvHwAAAAAAgOwIXFFIQgnZGTGiyzpclXBpyDwb6CPops5PaUM2Tsf2SDJ4Zwe6VNZdUrC9pQxb9fvXSGDV9RWAobhXAAAAAABFInBFITUzYd7qP+Cv332lDJIkqQm+9HbBgXdDaIxiyeuSgkmSxDevfTCuuW9BY9t1ICKURUiqlQauP9vjGu7pVvRbwPqBsaIfDwAAAAAAAJ0zMusCoBl5mxQtehggrb4kYqOqREhfF4SV+vqyroBqXbvEY1WyJe31otNvxQ1/WRznzXwsIiIe/8bBnX3xLjfQdaZTn3Erx1XtkoKD77dLRzMAAAAAAADocEU+DTVJm3ZJrsb22rxuy4isWtMbx/70D/F/Z82teTyJ2g483dAdqhu6dHWTbv00KlWJq7yecouWrsq6hBrV3Zfy+p6lNdA9q94ltJPHWmmipVqz5RX8IwSgA8ryj1gAAAAAgO4gcEUh5e1P8TUdP/JWXBN+cdeTccvDz8TXrv5zzePrd0nphrBSbWis+MfTrSrDXvwsW9W5lsGGTRcMKeoY6HMt4sRyt93vAAAAAAAAoBkCVxRSM5O8rZ4Yrl1Wqbu8uHrtgL+rPu5uWI6vuW5ptFJN5K0EH0fqkE0J3ouyGOg6U+/hToawmokxVtfXyHjN49jOYUkApZbHewUAAAAAwEAEriimAf4Y//CiZXH6lffH4jpLY7Xz7/frd34quoG6Ca0fGui+DldkrVs/jbTL4zWxwlvLtPq97+tL4p9+8vv47KVzWrzn4cmiW9pAl5luD3zm/fDyXh8AAAAAAAD5JXBFLg01CTrQJPVB3701LrzjiTipwxP83TZnO1DoI0lqj7WvC8JK1cdg8j2/sgwitUKl6gAGC9kU8RwcqOYHFy6LWY8+G1fc81RnC8qhgUK5Rf+8n13eE6vW9KbbruvulAC0mjsFAAAAAFAkAlcU0kB/jF/XrejPC5ZuuE07Z7ZLMjuQJLWT7d3QHaobunR1k7x3i6u0IPmV9gg7HlBp8Xvfyu5NOT8thrR++YOdRZ081uGeznc+8Xzse/bvWlMMAKWX9/8OBAAAAACoJnBFIQ31x/gRHWiHUx2G6LbOHQOFSvqSpOZYuyGs1AWZMYbQysm7ZvdVPaTyuqTgYFb0rI1HFy/PuozCWj98tu6nIl5C1x8Di5f1pNyuHdW0VrfdywEAAAAAAGgfgSsKaagp0RF1QgutmEZdtHRVvO/7t8alf5xX83h1aKcbJmwHynwk/f/n77ptSUGy1+pQxh8f/1u85awb4v/96enW7ng4Uh5jngIq7zpnZuz/7ZtjzvwXUm/TyvqLfl0d6DrTyi5ggxnoZSqD9tpqbF8DPLvh/XdS0c8rgG7jqgwAAAAAFInAFbk01CTo0JPUG04it2Je+xvXPBj3P7U0/s8v72v5vvNkwC476x3n2i4IK1Uvi1j8o2F9x0/7Yzy3YnWcePE9Ldlfs0sKVm/VqZBNKy1a+vcuRtc9sDD1NjVdAAt4zK000OHXe7hb36luPS4AWsjNAgAAAAAoEIErimmIP8bX63DVCitXr637eHWA4r9unRuLlq5qTwEdMnDeqjYK19sNgauSB0HyZqCwZbNBp7ycozVLCmZXxrA1+34Od5gVfZgOFLIrYhCteBUPrIBvPwAAAAAAADkhcEUhDb2kYL0OV8OfWR1o+aXqPa9e2xcf/q87hv1aWRoo3NKX1L6PRezUsz5LCmav+jRq9SnVpuxlE16qJO21qNNnZprXW9tb/PGSxTJy679iZYDH2/f6rXulLrjsA5BTbjEAAAAAQJEIXJFrr97sZXUfH2rCt10drmpySDUhkdqCHntmRXsK6JCBmgklSVLz3uele9Bw6HDV3ZrtjNVORT7j1vb1pX5uTZBumK9b5PcsosEOVx28JtV0XksdBExfXzLIfRIA1udeAQAAAAAUicAVufbVQ99U9/GhOivVC1m04s/3AweRWrDzAlj/MLuhw1V1aKwLDqfwurfD1UsGGzdZnoNpXnttnZDlQJtVP56nCdSBOhW200CHn/XbUpMhTllL1jW3UhcdCgAAAAAAAB0mcEUuDTWhO9Qkad1gVAtmVgeaqO+G4FG1geIIfUnt29ibvtlNbnXbZ1d0LV/uLTeJq8bbPeUppLTO2iYHff6OpLPWv84k6/1vvd91WtrXLftnCUD7uMcAAAAAAEUicEWuDbQc2FBBhBEtXkbsr88sj8eeWT5geCOHuYjhGeT967olBbsgNFYGzY7ovOSt0i6vl8MVEGvU63A1kFYGxhrZV29fErMffTaW96xt2esP10BvW6fuHQO+ThNLCnaV9Q65jG8BAAAAAAAAzRmZdQHQjKEmRUfUCS00O4/as7Y33nXOzRER8Z4dJ9TdX7d1Sar3/kVERJLUdCDqhuPuq1lSsPjHU3QtX1IwhwmmwY4xbTCrHdKc/42ELGuXFGyioCb9+Ja/xjevfTD2eM0r45ef2rtzLzyI9d/bdWdlIa+hDdSc1TkAQDG5VwAAAAAARaLDFYU01B/jWxmyWLbqpS4py1flp2NKOw28dGIXdrgys5MrAzbiyV9uqiHdEtBspMNVteEuFdnI1hf/YV5ERNz1xPPDes1WaqTDVVanhyUFAchay5eWBgAAAABoI4ErcmmoCec1fYOvA1cvnNFs96LqzUYMMGKKHKCoZ6Bwy/qTIN0QVuq2z45arQ5qtWJ3eT3j0tS1tt4anDk7oCIFQfM0sZz2UtjsJTNPx7pOHmsCAAAAAACgGASuyLWBwg09awYPXI0YJGXxnx/evel6Btpvt2V2BllRsEZfgYINA+mGYyi++uvoVQ+3ZoNTeWmMVbNUYMoLRh6vK2t7G1hOLqn/fTMa2X5NvVBYTnXqMx7odaq7GaYNHwkpAdAuefxvHwAAAACAgQhckXv1ghY9a3sH36bOY+v+fr/L1q9o6PWrJ5erlyqsnhAoS2YnSWrDIkXqJDOQ6mMo/tEUX/V426gF7alaubzocFSPm7xOJqZ5pxpbUjCbAy3Sdan+koKdq796eLTjZfN6rq+T9/oAysZ1GQAAAAAoEoErcq9e6KJnbV/86u4n4+e/f6LuNvU6UTX9B/zqJQVTLrVXdANlVPqS2iPthuX4GmjYQwfULuHZgsDVsPfQeoMNm1YOqUaPPc1LNxtmGvZxNbB9Y6GwbBXx3tH0koIptkuSJD554V1xxq8faO5FAAAAAAAAoENGZl0A1FM9LztiRGWDFlIvrumNky/7U0RE7P/GCTFh3CY1vx+sqU2jDW+qXzntUntFV0kZ1SjQyl0DyvOSgitXr41RG42IURuVMxtbnbdKe06uLycNrmquI51auq0dZ3YRQpZF73DVltdp4dnQzpL/vGBpXPvAwoiIOOP9b2rjKwEAAAAAAMDwlHMWn8KoVOp3lepZ89KSgkteXLPB7+t2uGpymrim405e0hvtNlAnr6T2/egtQPhiKL05Xeptec/a2PEr18U7zv5d1qV0VPVH0IolBfPY4ypP51m1Vta1trcv7ntyyUv77mAnpzUFSoLWe1eyOj3Sfv7NLoOYZv9rMm45mNexCVAWnVxWFwAAAABguHS4IvfqhZxWrXlpQn312g0n10e0MEpYHRSoVNVS/XieuyQ1Y6CIyt+XFOyu485rN5w5816IiIinl6zKtpAOq55oqx77zWav8pKRrJ4/HKxLVE0wKZ+nZir/9usH4ue/n9f/83DnTxsJbOV1TNeT9cRy9fAYTue1JGnNWOt0B7XinCkAAAAAAADkjQ5X5F69wFXP2pc6XK2tM7let8PV//+0NJPCK1evTV9gdN+kbWWANymJ2uBEvfe+aPIaGutkR6C8GlGvvV2DcpK3qvk88/rJtrKu6rDV+hYuWRWnXPanmg5YrVSk61LdDlcZlT+c1x0oKJX38z7rwBsAtVyVAQAAAIAiEbgi9+plf6o7XNVbPqpeyKKRP+A/t3z1S9tVbThQWKvTXTnarabrSc2Se7UxoLyGlRqR12URc1pW21UfdgvyVrnpcFWtU59tpw49TTiw+hknXXpP/PLuJ+OQ/5yV/jWS1pwPudOhc2Ggc662a2PanW34UJpbwfdvemTIgFP1rzsRhirpZRYgt8r6378AAAAAQDEJXJFL1ROt9ebYV615qcPVmjpLCg7UoWmo39Xbf5q/+3fb5ED1W1QzAb7e8/IaVmpEdWgsT12lui3EN5jakMVL32/Ukg5XrU3pNB3gSgb8ofZpLVxRsHr7rDv5VL/+o4uXN7WPVpwPeZP1Naf2Wp92ScF6jw297RPPrYxbH3l28H3XBHxTlTMsJbrMAgAAAAAA0GICV+RaJSp1lxWr6XBVd0nBOjtrYGI1TbeOTnfi6KTqSfi+9SbAqw+1tws6XOX1EHJaVkfVWxp0fUOdg63ucNWKod7qc+6RRcviqjlPDfs61M7rWDN7rgkDRfOBq0cWLYt7n3yhqW3brd5bnvexX+88SXvqLF7Wk/51Uj8TgG6RdRAZAAAAAKARI7MuAIayUZ3ExKq1L3WgWltnScHBghpppuyrQxxpQgjdNjVQ3RVowy45Lz3SDV2YctulK6dltVvtkoIvnYf1xu2Tz6+Mg75zaxz11knx5fftWHd/eemJVDuOUm6T8nnvOfeWiIjYdPTIePcbJwy4rzwur9iIeveCNNa9P3ef/p7Y7OUbt7KkrpL2klPvvBzoXrD+w0Nl5mqWrE2S2Cg3IxgAAAAAAABq6XBF7tVbArCnusNVncBVvXn5Rv7F9PpdndaZ8edFQz6/GwzY4Sq6sMNVTo+htP/Cv+oEG6qj0Q9+91gs61kbP5k1d8DnpFlCtBNqlwocZEnBYbzGvU8uGcbW6TR7qRto2cj02yfDXlJw4ZJVw9o+jYv/MC8+cN7s+NuK1ame36lbR7uXxk277VBd64Z7nqTx2DPLY95zK+u/fnteEoCUuuz/pQIAAAAAupzAFblXb469p6rD1ereDf8yX6lU4sXVvfFM1fJF6/6AnyZ/0egf+7t5cqD62NYPlnVD4KrmGHJ0ON18Tg2m+rBrxmqdgbvxRvkIUzWqU59t9buT+enUVMiq9ueRGw3vP1k6kb077Vf3xV1PPB/fveHhVM+v97Z0conamrckbee1Oo+lDR0P9RkkNQHf1r8Py3vWxrvPuTn2/dbvchu2BSgzV2YAAAAAoEgErsi1SqX+BO39Ty/t/763r96SghF7Tb0x3vrvN8TipbVdTSoplijqHaDD1UC6bd62uivQ+sc/WACriPK6pGC3nVPNGKqj0cYjO38Laza0k6RcirOVgZNuO4WG6o5UTyfDS9WW9/QO/aTIrr560p5v9ZcUTPcaQ3a4GuJ1hqs6hL3WRRYAAAAAAIBhELgi9+pN0P5p/gv939eblB05YkQseXFNRET84fG//f15DbxmX4rQQ83EcJdFG6rf8V//6an+75Ok9ljrrOZY17znVtZd+jEPqruczH++/jJTWchTEKOTqg97qHDGqBQdj3KyomCNony0jyxaFv9y4Z3x56qAaz1pjqf6upH2M6l+XhIRI5tYUjCr9zp1eKnNdQz1QjXvceoOV3WeOMC26z88dIerxuv5/9g76zhJivv9PzNr5wKHuwQIEtwJECAQIkRIQhISAvmGKJEfUQKEIAnu7hCc4BxwB+fu7r57vnvrtzrSvz92e6a6uqq6qqd7pmf2886L3OxMd3V1d3V1yVPPxwS2CJWCYJggCKLUoKqZIAiCIAiCIAiCIAiCIIhiggRXROTx42pSzoQa48Pe6YUUZN1odLbXzlpRwF6jv729OPPZsswdrsavqMXZd4/H5c/MDDKLgcE6XLHnWmhKrEhpw4o5WHGE6LEtJsFVPuoI1SH8CPh+8uwsjF66Hd9+bKr/TGWOL/6suw/g7XgmTIP5HJWywFKM7w6xw5VmSEEPh0n2+ZeJ1hraunHu3ePxgGbYRpa4wr2RIAiCiAJUORMEQRAEQRAEQRAEQRAEUTyQ4IqIJOxEqIkjhg3rhPKH1xf0bqc/gM+aMensV2puRB3d4nBYluWcAufFbCJenlENAJi1viGIrAVORI23+pQYQHaqXmJLnZCCOiFE84FuqLSwQ6qp4I+3rTcca1cy94ck11OxLJ+Cq8JZXAW9YejkkhNdwZXnLWSSeX/BFuEmT05aiw317XhgzGrN3MkOFZ1rTxAEQRAEQRAEQRAEQRAEQRAEQRQfJLgiIk0M3pPsoilT0T72djpT9mlDhyudbYqJv7y1SPg9f5o6gquoX5p0ZG9eVPMVLqxug32ORdqryiJyuGIJLZQZly576oUuTau2txrvw+fZj+CKfbxt8V2UhDaiopBfjRjr+OT/wLp7xjweSDad694ROw6mUv7zGY/L3S8JgiCIwtOXFhwQBEEQBEEQBEEQBEEQBFH8kOCKiDyehhiCkfnRS7f7TxC8IEI88s8etxQmBz5atBVzq9UuVH5CCkadVETPoa9qAdjb4RX+q6LM+2GOit7KUV/o7hNOVhTH83dEnb2ufnGOr7Szx7C83ZEk+9nEYsDopdvw8eJtOeVF77hqFm5qRiqdP+mXzpG0y6XgYZS9C/htve5h2NUxe/i+WscSBEFEGaqaCYIgCIIgCIIgCIIgCIIoJkhwRUQer7Bi+pPE+sdMMxG09Byuint6YMW2Fvz21Xm49PHpyu3SluWYuC8Fh5CoOlwVeZEKhDjzhhJdjsryssznqN5HESonoVK9761dSeN9+OtUHjdvsvDX85cvzTVOIyxmrquPwP02Fw6LNtPd1/t97p1QLq517L6i57DUwgMTBEHkymMT1uA7j01Fe7f5e5wgCIIgCIIgCIIgCIIgCKLUIcEVEUl4VxKtfTQnSmManjfpANyrZq6rx8x19f52zjM19e1a21mZ/+shqu5QJiQiKtSJUtizfMKedRnz8IsEVeWMw1V3Ku36HfAOYZYvvD3zgj2G65iGB/3n+0tyzU6wBHDR8lkSdN5HybQlfM4L9ezrHjeXMIhej2PYrxRW8FUKgmGCIIiwuWvUSsyracIrM2rycjwSvhIEQRAEQRAEQRAEQRAEUUyQ4IqINjFvRwx7jjjIyVNWcKXjXiXa5rKnZuCyp2agozsVWL4KDX+aqVTxT4okJUKdQtNX55vYibaYhzhCR0ATDbmVE93JxHxPOrKH++/0as/t02kLN7y3ONLClUI9R2E4L0YZXZfHKJ1vhIstQRBE5OhKlk5/hiAIgiAIgiAIgugbNLcnsLFBz2yAIAiCIPxCgisi8uiGIEoqZk9Z4UJcQ4Gh43Cl6x5TSiE4LMvpgVISDlcRFY3lO0xlR3cKL07bgM1NHXk9rooy5mEVXQ+2bpBer4AVV76TY7KnvrXB3Xc2r0G5JrHpTFhVi5dDdLzgXcH8nEPB3KI0DpvPnEnfYz6s10TXVLe+8tpOJ5VcXOssx3MYzbqfIAiiL0M1M0EQBEEQBEEQBBEUx97yKb541/hIzXkQBEEQpQcJrojIoxuCSBZSDHA6WehM1qaZpHQm7PMtjikUFpyT1KIwb659In5tkuloOlzlmzs+WY6bPliKrz44udBZycCKI4WCqzj7uziNoB2uTEqzZVnoTKR692NEnAHnKShM89XSEX0xqeWo+wuXDxmia16Mrly6efZ6ZYT9LmWfw1IQDBMEQZQaVDUTBEEQBEEQBEEQQbOgpqnQWSAIgiBKGBJcEZHn61/YS2u7pMKpyBGmTCMtHYcrR/qK33Jx44gC++3SP/O5FB2uVOWmLzF59Q4AQHNHIu/HdrrOZD/HPUMKejtcFfL5+9XLc3HEjaNctsUqoaLsWujw1KR1WFPbarZTDsR17AJzgD9/P9UNu0tHd/7ElTpZtSyr4IJUXadG2T7G+3o5XIUtuGKST1vA/rsMCPV4BEEQBEEQBEEQBEEQBEH0bTq6U7jjkxWYX9NY6KwQBEEQIUCCKyKSsJOivzznEDzx4xPk2/b+m1Q4XLFTuF4hCgEfgivFRsXgfqUSpTgEINzfikteNCQiehLOMhj9MhQUrKTPGTLQvS1bbC3JbQxaEmSS3uil2wEAb87Z6HqOwqArmcYF900S/qZThEyvVVkexWyW5e+6sc9Oa2f+xYRRQUsApnmFRWVJV3zr6XClUR0HVerSaStzzsMGVASUKkEQBJELfanNSxAEQRAEQRAEQRQXtS2duOj+SXhh6nqj/R4dvwZPTFyLbz82LaScEQRBEIWEBFdEpIkhhoqyOL5y9F4ok7ip2OPyqglfh+hJY7aWnRSWCqY0nWh0wu5FGYcjCHcuxX5uAJCM6Dl4zTft7Eri/QWbS1pEEvMKKRjTcbgKPFs5E9W5RNNslflsQeTz9B3HymNZ0J0wFobnCzgvusfPpVzqCou9tgvbNZFNPW1ZmXOOYDVBEATRJ4loE4kgCIIgCIIgCIIoYnQXmnpx32ersHJ7K/714TKj/VZtz19UCoIgCCL/kOCKKBpkE6J2Y0k1T+vQW2kJrhh3IY28TVpVJ/2tFMLu2VhACYYUjKrDVfaz6DL/+c2F+MPrC3DNq/ODOWBEFAcyAYgwpKCHIAtwhh0sJE6HK0VIwTzkJSjK4mE3Idh62F/4PZnzWRRIpS3cPXplobORQf/qureUiW/5W+YluAo/pGA2/bSjXdBTTxTT80cQBEEQBEEQBEEQBEEQRP7oSkZ4sJkgCIIoGCS4IooGmVDKnjTVnSjVCynIfvZOeUtzp/Q3kVCEZ9b6Bpx793ilcKtQpJ1KEeeEdUTdoUxIpIrzHEYt3QYAmBjBMpMLsrshegxZMZWsKEbF4YrNXpCakvEragNLyzRffh2u8nlLWHFbPsV3OpfylZk12NzU4d434lVSLiEFvTYL+5Vice92crgiCIKIGBF/BxIEQRAEQRAEQRDFR1QWZRMEQRClCQmuiEgiGmuXNoos2+FKL6SgTtOKFRLlOvmd1hC9//DpGdhQ344rnpuV28F8oromrglq5jedSfaoz5skdW5QAWDLc9SvYViwpc1LuBi2M04u8FnTzao0mqllZeqoq16YnUPOckNHvCpC907xbmd+7nCEiwVmrKvP27Fkz4ejnslBNKVbjXo9xzoC5aBg3/NREWYSBEH0dSL82iYIgiAIgiAIgiCKlKBCCkZ5DoIgCIIoHCS4IiKNXvi/nn9NQgr++LT9PdL0noTWbaTpOGTlc5LZFNd5eoR5KzaSEXW46qttd9nzJhL3sWVT7nAVDSWFU0CnCCnocd8ty8J3n5iOCx+YZPT86ZQn045neQAhBedWN+h3VLnNtrd04py7x+PxCWt1d8kfDrGYOBft3ak8ZUYP/dsgCCmoubPXdlrp5PBIOwXE7L2JRj1BEAQRVfpqu5QgCIIgCIIgCIIofuZsaCx0FgiCIIgShgRXRNGjM1nPbhGPxbD/LgOU27M6hlznF3RDLUUV1bXQnWSPMomoOlwxV7svrZyQhd7zugayshhFGUUutzNtAXOrG7GmdifW79jp49gWLntyOq56fpavcsXuEoDeCpc+Ph0fLNzifVzBd3d+sgLV9e24c9QK+X6su2GBCoOpLjWoFVd6xwoGmfiPP5coVWWsY2NEdJkEQRB9nr7U5iUIgiAIgiAIgiDywwvTNgSSTlQWdxMEQRDRggRXRNGjM5ltOnjPhhpK5+jilOv+hcYZcsoszFsxEFG9lVNsVLhs5AWd51NU1vhwlyJkfaDNTR14aOxqNLR1a+UxV9jc6QoVRcIb57XS7+DZaW1q7MDM9Q0Yv7IOXcncCn8QDlcA8OHCrcLv+bPn/67b2eWZtkzAFzbFWE/mEupSV1jsVfa9kplb3YAnJ67TOpYwfe6+2MejoRKCIIhoUBxvTIIgCIIgCIIgCKIvQouECIIgCBHlhc4AQYgwabjYW6p2Yee79cIUsuG/cqPYHa54UQv7dyqiYiUTotpIjmau8oBEaOalWTG9jd9/Yjo2N3VgbnUjXvzZKWY7G2LB0hbQqcrjzR8uxfodbbnlRTP0qg7BLejxV9pbOpPeKTuuex6dozTEgPlElgM/10e0la6w2PM59sjDpY9P1zqONH3L+dk+Hi1OIwiCIAiCIAiCIAiCIAiCIAiCIEwhwRURSTJhfnS27Z1BVU7UsmGwNGZW0wFOlheDu4nqkvDis6gJCXIlqmfguO55yGRU9AayU73wyD2U+/lxuAKAaWt36GatN70ArpQPJyHLsvD81A3+DxlCGQq7XPLnz4vRWjoS3mnIFHwhk0s9GbVq1bIsXPPqfAzuV447Lv2C2OFKW3BV2JPjneayDldRqQEJgiCiSb6EqVF7BxIEQRAEQRAEQRAEQRAEQaigkIJEpHGIGyQD/fbAvNK5hZlmjcF7cjVleU/S64aii2rIOl0c8+g+JkGiPnFSaAGAjIhmK3RkDk9VFe7XlU64OK9nPX9x11nhovzmyn7pDshOLkiXp6Dc4fwm06whuCqQ3spBMYhuAfl92NjQgY8Wb8XrszcikUoLy5DMyZH/2qvMhC/iY0IKWtkzidvVQMDHb2zrxjWvzsOkVXXBJkwQBEEQBEEQBEEQBEEQBEEQBEEUHBJcEdHEYNJTRzDjDCnoLbBgJ2VlqesKdYo/pGA2/2nLcky2RzUcnwlRPQWnzi2imQybAOoBr8e9EL42fkSYHd2p4DOSI/kslT3h35zoOVwVBvaZjbLeylGfa2wjE4/p1qNe4rN81scW63AVkvDyPx8vx8hFW3HFc7NCSZ8gCKLU6LNtXoIgCIIgCIIgCIIgCIIgihISXBGRJBNSUGMO1OL+FW7DzOLGNdJMp50iI9VxPdPSmEHWyVOh4M2+oipQ8ktkTyfPIQWjguxUtzV34u25m9CdFKuVZDoOr0dLJ8RoELR2JjOfdW8nu117joIr0TFzLVehuxFxueaPl9RQMuU7NKcwDxFQXOmcu0xAyz4jaZHyDSYhBbU2Cw1nSMHsOYdVDWxp7ggnYYIgiBKlL7V5CYIgCIIgCIIgCIIgCIIofsoLnQGCEJGZBNXY1p5QV7ktsb/oOFmkWJGRJFlddyedyfZYLBbZGQZn2LbSW3ce0ctectdZF6fAL/vHmOW1GLO8FluaOvC78z/Xu62G25rH854vseNf3lqU+aysqyQ/5Sq4EqWf69McWEjBQFKRpB3g+fo9blTDlgLQCrlYxjwkybT4Kuo6OXpdi7CvlOO+MOcSluAqyreeIAiCIAiCIAiCIArF5qYODKgow/CBlYXOCkEQBEEQBEHkBDlcEZHEyOHKcu4jgp/k9UqXD6MnTtM7b4Ce80eEDa64a+F2vCp2ohoWMQquOFFk4qo64fd+Ha7CCiWmQtvhiimbuYYUFJXznB2uctvdO33uAH4EU7yjUSEwDStbqDpJdlhWcJVKWcL8yeor1z30OLXwz50Jj2hlzyUW6bcwQRBE4cnXq4lavwRBEARBEKVPQ1s3zrxjHI6/9bNCZ4UgCIIgCIIgcoYEV0TE8Z4EtSdMlRMBvb/paiscYag0tlGhM9mer7Bmfih13U9UTy+q+QoD9lxrGtqxYGNTz/eCiyB7VGTPo9ejlY9Hzy06Mb+77d1J13e55p3PhWm+/E6+8sfROa7JsdjrouWCFgJOZ8C8HVaKLAs6WWOvp9ThSia44v6OksMVGx0xLKe7KNx7giCIooLqTYIgCIIgiJJn1fbWQmeBIAiCIAiCIAKDBFdEJDGZpMxu6x1SUFfYlEqz6es5d8hIp723ibDeSjBBzgoYvPeP+ryJH/FHPuCFAWFTCKcnGd96dKr0N5kTjVRw5XGsQpy16n7KXJw6EgGFFHTkI8eQgiE/3W5BmHi7gZVljr/Ze5rv50iEjsthNJDkkwuPmBScj64AudCXghfC2c5cUar/CIIgCIIgCIIgCIIgCIIgCIIgiOKABFdEJLEn8tk5UNl0qM4Erj0ZrDul6nC4kqQfpMNVIeZ6U2kLo5ZsxbbmTuXxu5JZxVg8VnqOHXz5icr5RSQb0UNSVmX3zUtIEQ/L2kaBdkhB5rMopKCJYEq0pa6gSbaPaPvm9gRemlGtTMOvuEUquKoql+7zpzcXZvfP41PF5tVUcFWoOkjnuMm0hWTKrSIWfNWbpjNRz/dmHs/dYkpEWLUAX+ZenVmDW0cui4ywlyAIgiAIgiAIgiAIgiAIgiAIgvCPfJaSIAqIPRepMwlqT2gqXWMMQwqyk6GyuXJ9h6tohhR8fXYNrn93CfpVxPHY5Sdo7VMWjzkFF+FkLa9EdeLbEQqtJK60OaKzlrkX5cvhKognVVesydIuEFxdcN8k43TaurKhCf0W/eaOBIb0Kxfenz+8MR8TVtYZpaeTDdUzUK4Qzc3a0JD5rOM2GBxmToCFwuEAJtuG+ZxKWUim9B2uTMNWhu6aJjFstF/BYR//H+8uBgBceOQeOPXgXUM9FkEQRDHSV9u8BEEQBEEQfQnymCYIoljx22Mlc32CIIjShhyuiEiSFUh5t0RsPZOqsZNxsQgwpKB+CCUNhyutlIJlYq8oojOhr0IodDioMJAHTCwsUQiFFkVkj7CsbHo98qZiRz+3wshJivmtqb0787k9x5CC9jG//vAUecY0mLW+Acfe/Cmue2exsG7UEVvpihz9iiFl9bwfoZtfdMSAQZNOW5i6ZgeaOxLqDEmQbcJ+n0ynkRA8bONX1OIPr893H5vbVOaEpYPwvAyxOCGcadsgKFo6k9jZlcR3HpuKJyeuzeuxCYIgCIIgCIIgCIIgCILIHzS/QxAEUdqQ4IqINFpToJa3w5XtMuUnpGCuDlc64aTyPdnrl7RlOZ2XSqClyJ9CVM6JVviL70VM8hTLHa7Uz1YhHj3dO3vp49Px/oLNAICO7qTH1rljUuJen70xsBKqFcowgIMV6okyPa7ffL4ysxqXPzMT33timsGxzJz0UpKQgu/M34z3F2zBPaNXStMHgJqGdvzfC7MxY129OD9cFmpbOjOfX5tV45k/L3hHL7uOKUBkUbw5eyPm1TTh9k9W5P/gBEEQESUizXCCIAiCIAgiRIplHJwgCIKHai+CIAhCBAmuiEij0//KOlzpCJv0jusUeuTmcPWLl+Zi8abmQPJVaFhHEP19oj1zEtX86YT66ouwz4rTrUZmceWZotnxjbYWoypz/C+3jlwOQBxSMOd85Fqy8lwwZddNNxv5fNbZI+XL4erDhVsBAKu27ww0XbacJNPikII2W5s7nPtym749bxPGrqjFD56aITmWk1P+MxZbmjqEafnB6RxoZdoPXsLMII7HUwiRF0EQRNShNi9BEARBEARBEARRDPz1rYW477NVWtsWy/wfQRAE4Q8SXBGRxGRiXEc0YCenGz4sFaDDFQD86Bnx5LJNlNpbXte+1MIKRjakYKEzEAFE18A0pKAXhRA9mNQdlWU9GezIVXAlOKbb3c00SbMdNja0AwAa281Dw5kcSXZLw9Y9SQVhGsc9fv9hGDGoUnt7ERXluRVmnZCCqbSFRFo/LmAQl3za2h43rCCeVaejV/bvQgx6DB1QkfmcLrUXK0EQBEEQBEEQBEFIIOEBQRDFCjuC9+acTXho7Gq9/WjojyAIoqQhwRURSez2h47rRMbhStFoyUyq2ul69OzYuU9ZuiauJa2d6nBghbZSZq+z12mV2sQwfx+j0vjlnVjCppAl0OT0pCEFJeXS67x0RZhBYiJUKi/reU13JMJwuMpxf8MEvnjX+Jzyobtd0KI8XT5Zsi3z2TT06r7DB+DCo/bM6fiVZfImnSwHlsa7jv3ay+Eq16pKtH827F/Az6qVBxGe4rfBVVnBlVcbgSAIoq8QVedZgiAIgiAIgiAIgiAIgiAIESS4IiKJPdbOzq/KJ9Etxz7ibew09CZsWRGOTBwR5HRAMYUWyld4rHzhcvmJiLdUqV1nP4gugSOkIPO7TEzj9cjn49kzcZLifyvvdbjKNaSgqFzzk5qmepbwHaPYz1bOxwv7mVq8WRw6VkfoFUPuoscKheBKB526L5VOI5GSO1yNXVGLn784O1O2gnBNywiwg3C4coRqtZi0Q6oIpK5hFsrKssds6ugO5/gEQRAEQRAEQRAEQRAEQYSGjkEBOfsRBEGUNiS4IiKJkejFdrhS7GNP/uo2bHSEHEFO3hfCZUeG11mlmAtSCpqgYjiFYshjoZE5Ini55OXDXS4XFzXbtSjnkIICXOE0DQtaVESButkQbTZ9bT2SCgGRXyzHZ7NOt1/RZ2W5eZPOkU+FOMgmlYZScAUAY5bXYnNTR2/6ZueiupdBvyetnpiCvWn3/Pu3txfjYU0r8NwzkP3Y5CPMJkEQRCkSjZYFQRAEQRAEQRAEQbgRjU4m0sGPLRMEQRDFBQmuiEijM7+q43CVDVGoh1NUJE44yPBUBddbMcd/YMwq5aZREVkEBX9/o3J6zpBkBcxIxJAJpPw6XOXj2UtxmTN5hmyHq84wQgpy2TB9tsMulrxYRybe4fMtE9mJ6vIfPj0DD2oIbCasrMX5907A3OpG6TayoqTT544h97KoElzlUoew+ybTaSQ1Xn72OQdZdwXhRseHULTLDivmuvcz9TvQ6HiKp4Qtt00dJLgiCIIAqM1LEARBEATRFyj0MDhBEIRfRF1WfuyfIAiC6HuQ4IqIJCaD7TrbZh2uerp0Xh27tIbYRSbE8kM+XHZ0eXjcGuXvDjFaCaxDj+rETlTzlU9El4B9UpxOdBKHqwgKriwAv39tPi55ZIrLXYl/puwwcbkKHUW7uwVNuacZFte+uVCeD800/jdnk/D7F6dt8Nz3yudnY21dG378zEwkU2ms2NaiDMnIh67zwusdsGp7Kx4eu1rpdFbpI6Sg6XsslbaQTGkIrmwhtGl+FF8G8Z5k7wVjcFUQ0TN76ZvaKaQgQRAEQRAEQRAE0fcIcnydIAiiEOgsTiUIgiBKGxJcEZEk60jlPQu6dEuLp4rc7rvpOmToTJYH2R+MjtzKm1JrP+YaVi0IdnYlXbG+Lekf4RAhzR8A4FcvzUV30m0NNHFVHWZvaHB9LxVceTxd+Qjn6aqfLOCDhVuwaFMz5m9sUu5rC65CKQJ8towLfzC50jnugo1N+uJXyS2dsmaH8HsTIU9HIoU/vL4AX3lgMl5QCLV0QvU58uCx/YX3T8K9n63CfZ+tlKZR4UNwxaKTz2Ta0lq1lbITMy1Tiu2DcLhyHsrKirGDTZo5hvw3ts5qJocrgiAIgiAIgiAIoo8gW7BGEARRjKQ0FqcSBEEQpQ0JrohIYne22A6YTDgxfV09/vPxcr2QgpoT6+yEsiwcVJCh9aImdlFRaiEFC30+1fVtOPqm0bjyhdmO7wudr0Izauk2LN/aIvzte09MB2AuahGRj0cvxWWOvbes4Ku2pROPT1jr2LaiN6RgrsVBtHuuYsPq+na/2dGCz48se/x25YbKHLb+XbalBfd9tgrt3Unp9h8t3goAeHLiOmc6TGkyDgka0xMYz6tpkv6Ws+BKQ1ycSllajl22gDSIWsw+nu7727IsPDJuNT5btl3wG5suk788v4QtOMXLTe0kuCIIgiAIgiAIgiD6Hn179JMgiDDJl4NeQjaBSBAEQfQZSHBFRBR7glVv62enrFdOAqcNXSwcIQUl2wTZXsuHy05QOEIKlkCv2C3qyO9JvTlnIwBg0qo6Zz4MQ5L1dfyHFAz/2eM7d91MGEFWHHTFc7MwbW29Y1u7bvBTArzOLdeyf/snK0yzFEpHl7/3ZTlYIX31ocl4aOxqPDBmtee2utdLRzzJiq3mVjfiyudnYV3dTtd2c6sb8dqsGmEaleXZJp1XqMrs98xnmYMYs1UybWnV+/ZrwtjgSvBdd6rHiUr3PTl1TT3u+XQVrv7vHGX6lmXufmmKh/dm5hM5XBEEQRAEQRAEQRB9B/GCNYIgiCDJV/WiEw2AIAiCKG1IcEVEGh3HDxulw1XGMSvW+686rbQFrNreih8+NQOz1tdLtgnQ4SqwlMKn1BuQUennRyQbeSEIQZnfYpkPrSP/zLChEsvLshlYsa1VmoafASiny5J7f/6656PsmxzDJQiTCoKcmAquRFsv3tTsuZ/uuWgZXDGZmLJmByasrMMvX5or3Pa6dxZjc1OH63tWcNXFheNMaSy00slnKq33tPp9T4iu6Y3vLcEVz83SFkVtb+lUpO+QXGU+FeIdzF6iUn+vEgRBEARBEARBEIQI6g0TBFHsJCmkIEEQRJ8nEoKrRx99FAceeCD69euHU089FbNmzZJu+8ILLyAWizn+69evXx5zS+QDPxP/ql1EIQpVpNMWfvbCbExfV48352xSphkEW5rlE8Rh4QzXqA8rComKOMkvYhFKRDANSdYHYe+f3OFKXbpN3eX8CLR4sQsrhsk1DFwu6IbsC5IwQmWmObFKmfE9DVduo+dw5S5bmxrdoiqbFoEjUiUj3uMFV/w1ysA66UnyyX6dTKc1Ha4sZZqmTF69Q/tZjSseKTY37CUJqwyozt/SuPYEQRAEQRAEQRAEQRAEQZiTr9E2WkhJEARBFFxw9cYbb+Daa6/FTTfdhHnz5uHYY4/FRRddhNraWuk+Q4YMwdatWzP/VVdX5zHHRD6wmygmc6CqCUs/IQVVk91smrkinQgPmXzN70Z5HjnKbWE2bxHOZmSQPf8xj23CCiXGwtcVrMOV7uFNnqPupF7ceD7JMMRQPCmRyFH7sN5h8YDcQgpm0/TOFL8F+75yimnCy4OMzkTK8XcyrVcmxPnI0jOA4J2vf7y72LWv1rFUF0vztqqcMdnk2fKej3qAz8c787JibtW7aFtzJ96Zt0n7uSYIgiAIgiAIgiCIYiHK48YEQRQ3+VrgmMu4K0EQBFEaFFxwdd999+Hqq6/GVVddhSOPPBJPPPEEBgwYgOeee066TywWw5577pn5b4899shjjol8YBkKpHTRdcjQEeIE1VxLRln140EQoeAKidDhinr6RYnsMZKJYDK/5yGYGL/KhXUf0i1tJs/aOXePF+yvdZDQEd2DVdtbsWxLi2d2pCEFue/LAwgp6AdZOjp1iujVpHo1eG3vcriSGlwxTnqC3+/7dCXuGb0y87fuiq1Fm5rR2pkwHjhVba77/tYVarPnElY9oDqfsStqme3kW37lwUm49s2FeHT8mgBzRhAEQRAEQRAEQRCFwTFWV+RjywRBRJd81S7FPL9HEARBBENBBVfd3d2YO3cuLrjggsx38XgcF1xwAaZPny7db+fOnTjggAOw33774Zvf/CaWLl0q3barqwstLS2O/4jo48vhSvUbF1LQK1kdp5d8uMEQ4SK6g6LvduzsCjsrgnywIQXDL2v5EB4FjTM8mLfDlWibkKPJAXC7OrFONbr1iEkR2NoborStO6Xcji9X+ajTRMeobe3CVx+ajJ1dSV9p8ucRNxVc+SwDqsvlJWRy5UHwBKocjUTPK3ttu5LmDlf8+bR0JvDQuDX4aPHWzHeptKVdFmOxmA+HK/lvurdVHR5QHKo1H/WALB+AWlzX1N4TPnLCqrowM0QQBEEQBEEQBEEQeYeG1wmCKHaSKarICIIg+joFFVzt2LEDqVTK5VC1xx57YNu2bcJ9Dj/8cDz33HN4//338fLLLyOdTuOMM87Apk2bhNvffvvtGDp0aOa//fbbL/DzIMIkOwvqNSGqatj4CSnoRVAdQlrJUzh07vMzk9fhpNvG4PEJa/OQoyy0MMIM2a1kxReiTdTijGBIcXVTdyorhvEqgvbvpvXNbSOX4W7Gmciy3MIkPs18DHKpyvWOVqew0ZVfzTRNHa4C87iSlCWdsLGmxdDL4WrF1lYuDzqpOvPJl1ugZ8WWbjFJWxZmrKvX3NobbYcrxW+ykIJhVQOyZ4ovEjTATBAEQRAEQRAEQfQVim/JJ0EQxUgY422iNHUjAhAEQRClS8FDCppy+umn44orrsBxxx2Hc845B++88w522203PPnkk8Ltr7vuOjQ3N2f+27hxY55zTPhB1HDxaiAlUvIZ5axjVnAhBXUm0XUo1ERrEBPM6+rack+kgOiUs9s+Wg4AuHPUijzkSJwParJLkIgnWDwdrgLOkgjeXciXw5VhKXhmynrXd15VVj7KmaoD6td+mb82ZcaCK0GaOcZgNH1+YzGgLO6/SVbb0omHxq7O/P3HNxY4fpc5XDnyqZHRHocrvft08wfL8Nmy7VrbZvKg+E33naXazumKx+yT5+HeWz5c5vibQtkSBEEQBEEQBEEQfRHqDhMEERa5GB3UtnTig4VblHOONhRSkCAIgigv5MFHjBiBsrIybN/unJDbvn079txzT600KioqcPzxx2PNmjXC36uqqlBVVZVzXon8Yk8+moiCVBP5punpiKmCakYVqmMZxHFrW7uwfkcbDhoxMPfEokJE2sc0AW+G3OFKvU0OGhdtErzDFSO40r3NQRQHvo4siMOVUnDl7MDyW8qeCT5JU8FVUCEFZcnoiepiqCh3p5BKW8Lz4b+6eeQy1zZ8Ol7o5NLE4erteWLnUWUeFNdKt3yqnLDy7nAl+X5bS6dzO4fwzRKKw2kFMEEQBEEQBEEQBFEKON3oafyTIPJBTX07WjoTOHqfoYXOSlHw9YenoLa1C3++8DBcc97nlNsmNURZBEEQRGlTUIeryspKnHjiiRg7dmzmu3Q6jbFjx+L000/XSiOVSmHx4sXYa6+9wsomUQAyjlTMd14ToqpJbXuuWVtwpTGzq+tMk690cqG1M+l739nrG5S/R7njLLr2W5o78poHecgpy3ObkiGA85M/R8wgjmCTlg7/ZV8XXkjErnrxev7t5yfXS2TBwocLtwjTlv0dBinF+fqOd59jtmMwc27SOawjKY1kYzGgQqD+O+vOcWjvFpVR58uMD8fIIxNcmdYtqXS6YPWR7rtSO3Qwc010wxWGhX1u63e04eR/j8ETE/MbwpYgCIIgCIIgCIIgCkHJj3kSREQ4++7x+PrDU7A1z3MfhSSX+qW2d6yVd+8XDSFSSEGCIAii4CEFr732Wjz99NN48cUXsXz5cvz6179GW1sbrrrqKgDAFVdcgeuuuy6z/S233IJPP/0U69atw7x58/DjH/8Y1dXV+PnPf16oUyDCICOQ0p8EVTegen60J1W90tVpJAXVjipUc4y9BP+dvqFAuSgsojJz8YOT0ZlI5T8zHM6QZNRoF8FeF9nz6HC4ElzHmoZ2vOPDiccE3uFq5KKt2Tx5hfmzf8+xCIxesg1/+t9CcdqaeQkCVd3qZdEs2zNX0WpHIoWz7xqP37wyz2i/hrZufOexqQ7HMhudsskSA1BR5m6SbW3uxMiFW9078MfzOIaOtbXOZSykRbbuoVXvd1ZU5wgpGJbeSjtkaA///mg5duzsxh2f5DeELUEQBEEQBEEQBEEQBFH6rK9rK3QWigp+8bBoqI9CChIEQRAFDSkIAJdddhnq6urwz3/+E9u2bcNxxx2HUaNGYY899gAA1NTUIM64PjQ2NuLqq6/Gtm3bMHz4cJx44omYNm0ajjzyyEKdAhECIocrL9QhBc3S05nADyrkWxQcrhraun3vW8xiIFnONza043N7DM5rXnionW6G7DmKObYR7/u3txfhOyfsq3kkc2WGylZY9/nP9TmbW90oSJP7Ow91kaqedv3G/FlZFkdTewJAT8hAdlv3eZjlqbUzidbOJDY3ZVd46SYxr6YJ41bU4qQDh+PBsauFedC5x7EYUF4mLluie88LhLzKhyyUo8OISyOfqZS5E5gJqqQfmyAOHc3Dhlvkw/OxyTtDCoajuNK9UnZWOhLhO+4RRF+lvTuJ2z9egYuP2RNnHDKi0NkhCIIgCIIgCAKFW4hMEH2VsMbAShWdaIHkcEUQBEEUXHAFANdccw2uueYa4W8TJkxw/H3//ffj/vvvz0OuiChg0v5TTWpnBFyaCQblBqJDBPRWaM4hrFoU8u+XF6dtEH7POxIVgsZ2RgSXh+wUe19LJgKJxby3Mbvf5jdDVZ94VTV2lnN9zkTHYa/HyEVb8OL06twOooHa4Ur+WzfTu43HANaDLpW2cO7d47HroCocvfcQZdjCMOhKpvDH1xdIf9fJTQwxVAocrgC9e+9VjrTead6HQTJdOIntOs0VeOx7Pm0BZY46gP3MCK5yzl1u2HlJJAv/7iGIUuXR8Wvw0oxqvDSjGhvu+Fqhs0MQBEEQBEEQfRa2D56PxX8EQWQpixd6FCx/BFG9yBaxsnhFbSAIgiBKn4KHFCQIEaLOlldT8BcvzZX+ZjeMdEUleiEFg+kQRqFj2dKR8L1v4XPvj+5kGnePXin8rdCrEmatb8C78zcXNA/FgNNFyHv7Qt3WpEJI5PX8T19X37NdoDmCK81rXp0fwhHcqOrNbq5zKpP2xAUV+Yb6dsytbsSL06u1hTlKDC54dzKNGb33SbS77rtC7nAl+I770usYeq6Nnpv01I0BFcaz7xqP6nrnvQpCzuV0teNsvyWhHl2OYYG93/W2s93VEmn5AE2xi2IJotDUNHR4b0QQBEEQBEEQRF4p1nFlgihW+tL4kmyc8cExq3H7x8u10uAX9oquX6HnkgiCIIjCQ4IrIpJkQwqKQwH5T6/3X4+Gpc7kdFDtqAjorVxCBxOikH9T1tTuxGE3fCL9XTXpnQ/40FlFeInzjjykIGtvE8SRfIQUVJQn/ZBjwZeCQjy7qg7oT5+bha3N3hPiIsFVIUmkLPU7ReM6W7BQbuRw5fzSr8MVW674QQjRHinLnySqQiAmq2lox12c6DWIMslEoXbXC8yfbFnky1S+n42Z6xvQmUh5b0gQhG+i9eYgCIIgCIIgiL5LTOJETRBEOLDjf33I4EpYvyRTadw/ZhWenLQuswBSBe9wJUwzJMGVZVlYsLEJO7v8R6chCIIg8gMJrohIYjdcgppXz6anl6COKj0oAQQ/ITxhZW0g6eYLr+n3KHacHxm3Wvm7ypEoH0RNUFIMyB5ZxyBOgaRrqvKkY0sM5K4VEwvS8n89vMSsT05c55lG1AYGEqm0U9gHOC6trsNVpdThyr2/S0fEfcELnLSy4JEm0PNu9PPuk4VLdAmdjFN2w94LlXaWvS/8lQ/KwdKExvZu6XUCovkuJYhign13jFqyDTM5Z0KCIAiCIAiCIAoA9XUJInTYuS7d+bFSxOIWknYnvRfd64wR6swlusaONfh48TZ869Gp+NajU433JQiCIPILCa6ISCKaYM6lKWhPEOtO1OsYHAXVH+TbY1c+PzuglAkZXh0LlSNR0IiyUmi3lWKBvSwyEQh7KQsWUlBxYN085VoGdMLS5QMvMz1WKCTLX7wAiqsyxTETqbTyBaVznQdWlaM8ru9wxZcbvvOvXa4Mf0um/MkWK8vF5zawssxHalmEz73jmZe7drE/8fVwIeoKy5JfJ4IgcodtW/3q5bm47KkZBcwNQRAEQRAEQfRdnBEtaNCTIMKGDYtX1ocEV3ztYlnm4+F8SEERCY3oMX7quvcXbAbQE62FIAiCiDY0s0NEmsAcruz0NGVbOg0pXWcaL4q9Y1mMYiCvclV4hyvn38VeRrwI4uxkz6NjEKdAhTWp6HTp5Cmdzr0E7Ox0Ww8X4mp4iRllYfVY8uEAx19xlcarK5l2vVnY/XVWQh08YiAqJGIbsTcZJ7DiLqsfhybRIARPyqcYVSq4qir3PKYK0fZs+XAJrqTOY7zTVmHe76ywr1D1FUGUKn15FS9BEARBEARBRJWodH1nrqvHdx+fhmVbWgqdFYIIHNWiw1KGH1tLW5bxmKnOUKiOw5UfyiXREAiCIIjoQYIrIpIE3dlatb0VQLZB6dVU0Ym7HFTs5Kh0LP1SjNn3Emzk0+FKBIUUdHLArgOE3zvFE97pFMrhqlsh4HNIPiS3PZFO51xRTFxVl9P+fvn1uYc4/vZ6tMpZwYlkG5XbVFioJuoTqbTr3rG3S+fODawqRz+Zu5Hg3vNfqYRFKhz55EMKCnKeTFu+iqK24MrwjcJvPWlVHZ6fuj7zN//MO4Vw2e9V9y9fWHDW/TrtEIIg9BG9OkjYSBAEQRAEQRAEAFz21AzMqW7ET5+fVeisEETgsIKgvjzvkPbjcKUxPqczhucnpGBfvlcEQRDFBgmuiEiScaQKqFFx84fLjNLTca96ffbGnPJkE9Zcz46dXejoToWTOEtAJ5DPSS8vvUYiTw5X1fVtWL611fU9H1msr88H6ghsZKtTWIFFoZzCVAI+Nt8yS+dUAA5XIvJRrn50yv6Ov73cA2Vh9VgK0dVU2W13J9OuTjN7njp1W3k8hl0HVQp/8xsO0rROdZUyocOV5es5qpA4lwUdUvCK52ZhwsqsuJB/l8scrvi768chTJw/k20tx7uJd1qkMRaCyA3RM5Sv9h5BEARBEARBEGKi1iKva+0qdBYIInDYccq+NL7E1y9+HK50IuHoiLL8jKcWYtExQRAE4Q8SXBHRpLf9EXSTQje9sGxARQQ1sctS29qJk24bg1P+MybwtHmCyP2j49fgzDvGYUtTRwCpeeO1oiBf9/+cuydg3Ipa1/cU9saJTmx52WOkcvBh0Ym17hdViEq2qMlWrSRS/lyFvMiHAI0/Ja9nS8cquRCDcaoOrgX3ebJCH517VxaPY8SgKuFvIgEw/94QvUdMqzG3a5Z7G98OVxLB1ZItLdjW3CnNgxdem7ucv9jPvb/FYoL7F8bzpnFyMYfDVWGdFgmi1BC1/VTPGblfEQRBEARBEEQ4sH1wancTRPik+6jDlShCgGmNo2PMENa8gs6cCEEQBBENSHBFRBK76cO2KYIQoegmsWxr/uK1h9GtnL2+EQDQ2hlM2MNc0Ok33z16JbY0d+KeT1eGnyG4HaR4whTf6MB3fPr60IOoI/iTZ2eisb0787eOcNHeRDSYszPEZ0VVniyNFUbJVDoUcVQ+xrT4etvrPrEhBT9evFW4zdH7DM09Yx7w2TR9/bCrn3TEO2VxYHC/CrODMIiOoSfmtQSf7L/d+/t1W5OFFPxw4RacdvtYHyn24HWKqmtv/ya6tWE4XHklaVnOgRSVUJMgCDcbG9rxg6emY7xAyA6I234yh6v7P1uF024f6xCEEgRBEARBEAQRPNTzJYjw0Vnw2xdIW+ZjfrzDlWhvncX7vkIKksMVQRBE0UCCKyLSyBoivzrnEH/pxfgPhUemkt/W3InvPzkdHy0Siw5U5PP0ghRt5MtZyku8V+iJbmpLOxF1Liav3oH7P1uV+VtWdEQhxETlbGdXeIIrVRx3S6PD69dVyIu8CK7gLM9eq4LKGSekyat3CLf559ePxJF7DQkie9p4DUa4QtIxGjsdiVI8FpM+9zohBcUOV7ndYNHuybTlazRU5nCVK17X1uVw5RDC2cJu94W3AtLcmlwqPq+qeoMgCDd/fWsRZqxrwFUvzBb+LnrWkxJB9INjV2N7SxceHrc60DwSBEEQBEEQBGG2OIkgiNzJZzSXSCFyuDIc89O5dsm0hS1NHVpuWCaU0yQRQRBE0UCCKyKSeHW2/AqKiknBf+vIZZi1vgG/fXWe8b5RaYslU2mtONf5xuv6FLoT4nK4iuA1zCcyrQYrSNByuMps6/6tpTOhlRc/VYiqPLV3p/CbV+bi7bmbpOUykUoXbUjBeCzmcDfq9nCPq9AJKWhZ2HNov5zzpmJOdaPjb1WdYVlqJy89h6uYVAgquvduIZHefqpt+HpGtHs6bfkqNwOqyrW2M63rvB2u5OekcrgK6tlgz8c7/KHzuBRSkCDMqG/rkv62rm4nXp1Z4/reS9gYpdbX2rqd+PXLc7F0S3Ohs0IQBEEQBEEQgZGPsSmC6OukHeNTfeeZ48/VSpufvysKgmCb9xdsxhl3jMO1by4wy6AHfcXhavyKWrw1d1Ohs0EQBJETJLgiIondjpGJG/w2NaLYRJEJRZo6uoXf66EjWsgheUc64oSSqTTOuXsCZq1vMEgrmDx54SW8SxR4opvPXh/XW2kJJWXlkO1E2atMRM+cLKxQ2Lw0YwM+XrwNf/rfQrnDVSqcrnB+QgoCFYxirq0rpdyevQYnHjBcuE3KsvIiKt3U2J75XOZxQJfDFTuQoXGhy+JyhyuRYI//RlSmTe+vK6SgIAG/IqA9Blfp5SHgMjlxZR3+3xsL0NzeK6hkHe96r6vouQtKc2tyPqm05Tgu77QYxfYLQUQJVVvh8mdmCr/3CiEdpefup8/NwidLtuFbj04tdFYIgiAIgiAIIicco1x9fMyTIPJBri74xQp/2inLMh7z48dlRbuv2r4TAPDegi1miXtQVkTmEblw1Quz8ef/LcT6HW2FzgpBEIRvSHBFRBJ7olfWpPDtVBXBRoqsvesnrnNmX41dTRraR+w5WPqbLJVNjR3Y3NShfYx84lV+Ch9SMHrlNEy8iqLO9TDpLInFKXoJBC30aWrPOmvJVq0k0+midTmLxYAqxuGqI6EO3divoizzeaDEFSmVtvLyjHQmsuIw1fEsWK6XFVsedW5deTwuPcaOnW7XFr48+A0paEn/EOc75TO8ZWV5HEP7V5jlRwOvvPz9ncV4d/5m3PPpyt70Ba54gsse1EAUezyvZzhtWQ7rcQopSBBmsC6BlmXhiYlrMWNdPQBga3OncB+v9l6UmmObGnva1IUSiBMEQRAEQRBEGFDrliDChxUNFekQcyCkLct4zK+Q0Vu8FgCXGqIxcIIgiGKBBFdEJMk0YyRtip+ecaCvdO02SpSaKmGsMBCd38aGdnR0ZwUEJnO5slBXgLyR7meyOCrt/UJPdBeiLa26x4VGp3Mhe47Yr+1tRLdX946Xx8N7bcpuQViTq3lxuELM4XDV3lsHlcdjGD7ALcBhQwomJc4j6XR+RIlV5WXoTqbRnUx7Ho//tT8jHNPxJyuLy8/pyUnrXN/xZVhkPMU/E91JtZOLTj4b2rp91dNpy8KQ/nphBQFgr6H9MKCyzHtDTVi3MpvHJ64FIL4uQb2XTV4lPQ5XFvM3hRQkCBPY8MOjlmzDHZ+swA+emqHc57aPlhWtoJkg8sGiTU347SvzUFPvfo8SBEEQBEH4hZrgBJFf2CGmvvT8iSIEiOYKlGmQ4Cpv9KWySRBE6UGCKyLSyFyedhtchVnXn+8jveghm5CVze+/OWcjvvbQZGxtlrtH8eKZFdta8MW7xuP8eydkvjMRFcUA/PT0A4S/yVLxE3oqX/a2XuIJ2xEhSNIG17uvOVx5odO3kF1e9mu7eAlDtGneHtaFStbham5P4PtPTNdKj31WZffdr6uQF+EEKnQSj/W4G9nYos8zDh2BOTd82Z0nRUi1zPfpNELUvTHHsXDa7WNx8r/HqOsmy13nDmPEZDpVYVk8buik4n3v+GJ+5D9HYYPCmpk/RdEpz6tpyjw/L1x1Mn5//uc88wH0lOGBld6CK/uY5x6+O/6gkbZpGWbPSXlLA3o0HKElNbZl7xm52BCEGazVfnWDnjhkzPJajF9ZK/09F7dZgigFLnlkKj5avBW/enluobNCEARBEESJQhPsBBE+Kcf4VPE/dG/O2Yjz752gHOcE3GP3luX8TkdMxc8j5HOUoJyZhxDNZ5QatCCOIIhihgRXRCQRvVv5xkxVmbn7RTRdfMQNCVle//rWIizd0oLbRi6Xpsjv+enS7QCALUxIFZMGTCwG3PzNozHqj190/SZLp9Bh+VR4CXg+W7Y90OOt2t6KY2/+FI9PWKu1PX/v+3pbU0eAplOebfGDeFu9i6zT0XlswhrM2tCglR5bFmXnmUilQ+kM58XhKiZ2uOpfEReu0mHPMyFRKsVisbzU5c0dCTS0daO5I+EI/SjOk/Nv09VSZbGYkdCST1IWJpO9xsm0hYfHrVGm4/jNo8wdudcQ7DW0n3dmAaTSwCBJiEjRMWMxvVVcumXY3kw3hG9gz4ZJqNO08z5G+R1K+OedeZvw6Pg13hsSxvh9L+xo7c58tiwL783fzKSZc7ZKBqqR+jbrPSYyCIIgCIIgTHAsjqSWJkGEjmNBYAk8cn99axHW1rXhxveXGO3X4y6f/VvnWvDD//m8fOzC74QkEkQpUQJFkyCIPgwJrohIo5roKCsznwWJggtn/c4uXP/uYize1AxA4XDlkU5rV1L6m2ry38ZEFW+np+NQ4if9DHlqVeV7Au1fHyxFa1cSd45akflOJRAqo5rZQVAhBe2PuThc8QIWEapnk4cti7JymQzN4Sp84jGnSC0ruBILZlmNlawj+YV9hjqcTMKCfUa9Dsf/vLMriTW1O3vS0ThWWTxm9H4SWWLzpC24rpPqGDoOVw5i+qu60paFgRqCKyZpPaGlZnr2uYi2//xeQ1z3N7iQgtl0fvvKPOW2KcsZUpB3iYymYJww5do3F+Lu0SuxdEtzobNScrD1G/u0PD91vXYaizc3449vLBCmQxAEQRAEQRBE8JSC+IMgoo5J5I1iwh5nliEMKch8G/XLwo7r9gXBFUEQRDFD0/pE5HBMciu2K/ehnopCaJDr312CV2bW4BuPTAGgcNzwyKpKsMPua1kWtjS5ww/6mVBmQ4N54SekYKmuajKdJ+eFBqV6XXTREV7odJDsZ0a0re4VLtcQXJlUTey5yUSKPQ5XwZMPm16+zu3o7hGj9a8UC67YHIkcfv5y0eGIG4qT/MLeDtMwnws2NuGC+yZibnWj1nUuL4tpCQszeePKirBMcw5XgPM8lm9twXXvLMpuz+/vkYcYYtp1Wypt6TlcMQctF4iqTz1oF1e62X3lObYU2zz0g+NCFFxlP3/q4ZyYtiyH4NAk7C9RfDS2qV3zCHPY+o19pm/+cJl2GvVt3Y6/SeiYha4EQRAEQRAEERSOkF4FzAdB9BVSfVTZKFpcyg63BTX+FxbssG6iDzjhR/x2EARBKCHBFRE52BeraqLDZHI6m6CdrvmuQbF8W4vjb1nDziuLKgcpVuRgWcAbcza6tjHRQ9npVQkEV7KGUJTDIUWh8abKg0twVeD8WpaF/3thNq55Ve3QEhbxHByu2KEbexNx+DW9vLD1TkpSxk2EneyWiaT4oUymrFDEURaAzU0duPTxaYGnbRPjqgx75VE/icMVe56ilTsVvSIcUwGUP/QcrizIBX+jl27TKlv7DR9gNLHvEkfJHK54wRXz9zcenoKWzqwbG5+GV5mLxfTLesqyMLDKOwywfcRYTHyPP7/XEMffXcnsSjaVPsk+F9EmZfFYaCEFTcSy6bRFIQX7EH11sDNM2PrN5D3MPqddieiuGI2CSy9BEARBEARBBM2oJdvw6Pg1eVkUSBB9FeeCxQJmJGBM6420ZeGjRVuY/YPOUXj0BYervm46QBBEcUOCKyJysK9V1dyCn5BSUZis4MUecocrdWZVCnx2V5lLhomC305P5HAlawj5CSmYr0auzmGSITdiVXmImqHC5qYOjF1Ri5GLtqLDw6o3DHSih5rEXBcLrvQKnzOkoLiM+L1/3ZIyl0yrHa5uvuQofwcEcON7SzC3utH3/l7wl6I9oQ4puKmxAw+OWY36nV3CuquiN95mPlxHZA5XB40YKNhWLpxVVYX/+9XpWHjThVLHLxn84WQOV/xVUr0b3DbbGhnRvA3ptIUBBiFpYxA7fvHvIFsckUpb+Olzs7TTZymPx13nkUxbeHLi2pyfDRNhc4oXXPlwiSSKh1K181cxv6YRN7y3GM3t4bh7BRFqlhVxAu73+abGdn8hszl+8d85+N4T04zKAbltEQRBEARBEKUC2wq+deQy3D16JWasayhYfgii1GHHEUtJ1OJ1Jvy5pi3gPx+vYP6O9rVghwy6JQu1S4po3w6CIAgl+rNfBFEAVHMLOq43rvQiEBCDn0MVNew2N3UIc8o2rFTtQXZShp88sjlsz8GYozmZbKdWWaav0UxEWXClcZyuZBrlBudrngd5JtwhBcNH9WSEfV+8Ono6bkay6ynqUOYSUpDNSRCTrl3MMy1bqdLencK6ujZpGrsMrPR1bMsCmjvCDWvFTxDbgj2Z4OrBsasBALM3NAgdv2zBVYiPZgb2/rKnMYATR1mWJS9AMXX5HlRVjqH9K4zzxpd30Xtk5fZW13eq16Y7CQ+HK+iHmNINKchmQiSeqODUl/b7bfraekxZs8MzWVE1UVbmbhm8O28THhq3BgCw4Y6veedbQFN7t9HATZqzNaeQgqVN1Af1wuDbj/W4KXYm0rjne8cGnn6ceS/4Fj5z7x22dhi9dBt++dJcfOPYvfHwD4/3dwD0iO3sEKOra3fi8D0Ha+1X+B4MQRAEQRAEQYTHpsZ2ALsWOhsEUZIEMYYdRTyHVrjf+esQ9aEZ1h29LzhcEfmhO5kWGmsQBJEb9FQRkSNMC+EoLA7XOb9nJ68X5vWeT1dmPisdrpjPnZLwKH4uhUiAJMtGSsOdw7IsVNdnhST5WmGhc5yuAq4aiIITm4xCPEPnHrG75zayfiP7tV0kRY4SXo/l1uYOnH/vBLw4vTrznUwQYRLurjPhHRLtrlErxT/0wotQdLn08WmhulsB7rLc3t0Tws7L0Wnq2h1C0WY+Qwo6BFfM93y2alu70NqVhIh4LKZ0ivJ7Hi43KsFB/vrWItd2Jg4wXs9ELBbTdlxJW8BADcGVI6SgoCKs4N5B9vutbmenR7o9KU9ZU+f6rTzuPg+RWM2ERZuacNwtn2FrszpfLGlLHVIwwq8FwgclOtapxZranaGk67s+7b0XyVQanYq236Pje0SYHy7cIt1GB3bA1ER4l59QugQhppRWwRMEQRAEUXhEzeBCjsMSRKnD9kOjLjIywVBv5Y48E/F+Djvem0hFO69BUPpnWHhu/nApDrvhE6zKceybIAg3JLgiIoczpGCM/SNn7MkKldPVrj7dYnThJ9nkky3uPL46s0aajmNPZldW0KHKh19kyeg0Ap+bugHn3D0hm1aEWlVh27SqTtXlcBWhC1OIrOw2qAp/v/gI1/fsZdKZtMw6XAkEVx5N+ts/XoG1nMtUEKuD2jRCNNY0tCt/L4tH91XO17W2w1U/icOVjWWJw3rmM6Sg0+Eqe7zlW1sc272/QD75nk5bypBRfsWVfBEWHaFdULbU100dYtCVFvTzn7YsDKryDpton1cMYhczt+Cq5xybPEKUWRbw6dJteHlGjeu3sri7RZDrs/381A3G+6S4sqIjWiaKl1JdXapDWGfO1m+m74jGtm4cf+tnuPG9JVya2c+8CNIv7L1PWxY6ulMYv7JW2l7PZiaQwxMEQRAEQRBEJPFsDxME4Rt2vKmkRiMMJyr4fr2foZl8ztOk+4DDlVWiYsCoYo9ZPzBmVWEzQhAlSHRnaYk+i+PFGvDkgs78y1mfGxHsQTlcSnpJQ0KU17Tmqnh2+li+QiiYFozc4co7/btGrfDcJgzYPJdLFAOyUIxh5IGHnygM4k61dyfR0pl7+LgwVn7wAhbRUYf0c4ddY4VplgW8MbsGf3pzoUOoI2q0i8rm+/PVjhVtAgcjWUfHZJ63XeKMZIKsDEcB/lq0e4QUZBFNbtuCm3ycMltO/B7vyUnrcNMHS6W/+xWO6bxHYjH3IIDKIcUl4vJ0uNIv68m0pXS44vMZi8WEQkI+rK3tcCV6Pp3pA6/NcoutANvhyvldrlqYKh+2zP+dXo0V27Kri3jRMo05lBZ9MaRghpDOnTV7NK1Z352/Ga2d7nok6DDCgPPeWxbw/95YgKuen41/Kd4VQLTdTwmCIAiCIAjCDHfbmhyuCCI82O5slBZ254qnw5WH8UHUx2bYqYdSrSPZWxB1x7FSoi8vBCWIsCDBFRE52BdrIaJnhB2yQ9fhSpQL56r47PfT19Y7QoOxkzKyFUJBtSdlDSHRS9urQV+I13yZVHAVtsNV8K430mNZFo7852h84V+f5rxiLIx+yH8+VgvvLEt8TZxh3iz87e3FeHveJnwgCfdj513UnnxjzkZlHroF4ipZw9SkDtFxuPJCFHotKvDXIiO48ggpCIivuR1S8NvH7xNA7tQ4BVfRusZeltiA+B0ico2SpenVyY31/k+HtIfgyr7W7DFF4Q/58Jm2MFanjyiLTR+Gw5UfwdWY5dsd750kOVyVNFEf1AuTsM487nC40t9PlR82nURAz6RzoBsYtXQbAOD12ep2iG59GxZ9t8QSBEEQBEEQ+YAcrggiPFKl6nDlAT+2yS+e9jM0k4+oCza65gvFDHtWJXqKkYQEVwQRPCS4IiJN0M0XnUnzsNtMvOhI9GqT5cG5Kr7nc3N7Aj98egYufXxa9kWpFVIw3JeqKH0vx45CNKr4EFU2XYngJrtNJ8ncIQVzOz7bftrUqA5P50UhmmIWxM+ELKRgIxNezNFoV4QU9ELktpSUNEzzPSUaZYcrXuSyuakDQNbh6ienHSDdV3R97ef1pAN3wYQ/nxtQLr2PH1Zn2m/nZkdrFx6fsBZ1rV1YV7dTGD4QcD+vqvMwdbiCgcNVKm1hkEpw1Xsw9pjCkILlYocrr7xasDBiUJXwt/J43HVdcn0/ysRdJgQVvoyIDmz7ry8PbITV1mPFx0HV2GzdENQ940MK6uclkMMTBEEQBEEQRMERNYNJcEUQ4VGyYh3D07pl5DJu/2hfF94hmyCCQjavRRCEf+SzXwRRIMJsPNiTFapJi/AdrvhQUBLRhiAb7CTNok3N6Eyk0NjenfkumU6jLO50jumUCIeMrjOTmXu+dyxu/3g56tu6lemIvk+m06hU6jzz86Jnr7nc4apwIQXDcLgKikJ00CxLLBTpEbLZIip2e3Ee7W38nIMofKBMEJHvSVFZGfbLZSft5+n4ZYLo3vXrFVz1q5DXB6LJbVYgeeCIgQHkTk7KIbgK5xgmLkYnHTAcXck0Fm9uxp/+txBAjzPKxgaxiFL4zCjOg1/1FeSjnrLUDlf8ZYjFxO9iXiBrD8h6uXFZllxcK3K40j3356asx4b6Ntx8yVGO611V7u3g5gV1fEsP9paG+S7d2ZVER3cKuw0WiwwLTZAW8fb7PhaLhRJyj00yKBFk2qfgKmpOi2GwM4AwywRBEARBEERxIhu/zhfxmJ57NkEUIw6HqxIq5zrjgSzza5ocf/t55vMp0nLetxK6cQzseZXmGUaTvrwQlCDCghyuiEiTi6vIRUft4U5PY7+wzWLYd9mcDQ3Shp3IFYnf9q9vLXJMoJusEPL7Tv3uifvi3u8f67mdqMHLO1y59inAe17mDlTIuNjucp/bhdHZW/WoeZWxsLFgiZ9dR77EHUfn554//DQoE4J92rrFE4P5tBYGghdclZXpp3fArgN8HcOuH0xFUzLRTBik8lDYTcpiRVnc9Zwu3NiEhrZu4fYxuJ9XUZg+GZ4hBWP6ZT2dtjCoSi5CSlkWvvPYVDw2YW3mO1G5ruTuv11Pe11GC/KBifJ4zNU40BXC3TJyGf47vRrzuAEbPyEFeXjBVelLLUofp8NVeMc54ZbPcPK/x6BRUjcUmqCq1lTawtcemoKfvTAbAB9SUP+JqZGIVnsSyn4MKswn+24xaY6Ueh2wsyuJo28aXehsEARBEARBEHlA1AwOe+GrF0GPrRFElHAu9ikdoYW3473X/tG+Fo4F5oXLRqg4SmbE70cpUaqudwRRSEhwRUQOtq7Ppatz16VuUZDO6vDQHa6YltJ3n5guDfGmk40PFm5BXWuX+wfmGnZKOqxBOQzIGkKir0UuQYWAbaxG0+Eq2DIYaPupEIIrS3xN2FvHzoOmJSsj7Pvu53okBWW3qV0idMnDGM38G7+c+awqL4fsZu4CZSLK+cK+w+TpKAar7Htw2Un74dfnHoJdBlZqHa/CQAymw8BKuQiIravDuqUmgqvyMrPgpCLBgaqsmIYUjEH/uqQ9HK42NrQ7REsxxBzhwWxkDlc6IyyiSx2L9YQh46+LqSaznRNfmogWZYxasjXnNIhowRarP/9vIWpbOkM5Tnfv+2r51pZQ0s+VoNoky7a0YNnWFoxfWQeACylo8Ag+zgg9eVhRflCr/9h3i1GaJT7/s2Rzc6GzQBAEQRAEQRSQQjtc5XvxJEHkk1INTZfrufjp5uezrvDrkF1MOBbLFy4bfQ5yuCKI4CHBFRE5WCEQ234Joimj0x4Ku9HEN47W17VJ8qGX3nefmO5Kmz2CtMMa8hyP6J3tFY4lX6959h7IHHO6CtjR53UGuXce2ARyK99BhgLSP6b4eWBPSyaycqcUXEjBxvaEcFszWYw/WIGIzKUNyIbuM8FkVZ9qy34Kl59TD9oFAFBeFsffvnIEzjp0hNbxgna4uvLMA6W/PT9tQ+ZzWK+FPYf20962x+FKPyNnH+a+pqpba/pUxGIx7euSsqAUXN05agWXtrhc84I7W1Ds1UdMptPC594+Bn+ktGGnk086CNHs1DX1mFvdmHM6RHTgy+CtHy0P/BjsgIlItBgFwmpF5PLcyZ41Ns1kQFb+bPVi4ppV6iEFTetdgiAIgiAIongxidCQLyLafSKIQIjIGvi849V399O39zse4KdLnyY1EhESAZm4EwTBQIIrItLkJFxQxCBTpSrrYB2zz1DPQ/7qnEM8t+HnE0TzC89OWY/GNrGYQ4U90ca2xeQhBfVbafyW7KT/PZ+uwgcLt7j3EaTvEq0UqKHInrvc4SrcVodIuGRfM36SNErt6ULMh1mWJZxoZO8jmy/7+65kCpNW1bm28aPgF4kFm9oTqKlvxwtT1zues3zMibLlRyWqCl1wpdhUduz9dumPck44pXvNdAVX3zlhH63tyuLy9BZubMp8DnoR0Ue/PwuvXn0q9hraX3ufijI9gdM5h+0GoCesnYlAkq+zvd4RPQ5X+iEFByjK4oSVda7vRE5rlZyIzxbGep3nvJomvDKzxn0MW3DFHcpvOMntLZ3oTqYDG6iNqkMR4Q++WIUR8o9151SJcQtJUBbxznDHFlg95p2frHDvoOCjxWJHOUc7g2k75NJGZOsXtm3hVb+XuN4qL2F8CYIgCIIgiOjSUXDBVYk3uIk+jd5C5eJj2dYWJFNpdHSnsKZ2p+v3XEMOBomfLm+qRO8bi2NMt1RPMoKYLAAkCEIPElwRkSPM8XaduSdZB+vY/dSCqyP2HIxhAyo80+cnsWUTDNPX1Xum5U6751+2oSITXAV5mX//2nx3+oIDvDNvM2pb5SF08hWnmW1PyCYkCxFS0P4u6D6+81jm15gV2BUqlrbomrDCqbfnbcp8trP41txNju3t7/2IxrolIQXPv28C/vXhMjw4dnU2r+bJG8PehiH95c5BVQqXKRmsMHKwwJXoiR+fqJWOTHAlqmNl14x/PnVDCu4yQC9E4VF7D9HaLmjb5qP2HoozDtFz9bIpL4trla1+FT33PCEQCSYNCr9nSMGY/grQZNpyieyUaUPszlPJpbG1uQOA/3ZDea/gjheO+akjlm1pwan/GYtLHpkS2ECtifiRKD7CGNxg3Tn7UvlJW853S1t3MG049tXPCj5zWX0vCynoVW+U+gRQIQ2u0mkrMmHPowrp4QiCIAiCCBLR2GLYC1+9KPX2NtG3STscmwuYkRB4YdoGfP3hybjgvomYtmaH0b6q8d4oDKn0vZCCpXmOUcQjEBFBED4gwRURORzBzwJu2OikJ2tMeXW8YrGYlnMO3zYKsrFkd1jZJGUd1lwOq3NbRA2k+8eswm9fmafYJz+wIjdZyJ3wHa7k3/H3Jtcikmtj1YrAagpRKDXZ42bnd0er0z3EftZUz1xTezcmrapzPcsih6vG9u6MqGUGI5Act6JWmn5QsLkpV7g0+XG4YieSB1S592cn8VV1gS324rcRORfJ6tfyMl5wpdds8Trvv1x0OO74zjG48Mg9tNLbsTN4JxpTKuIxrQHAAZU9IrlkKu2qO9i6jxdjuOodjTzpvqPtAYKze923dNIViUUqOAHhm3M24ZYPl6G1M6mXEQ6Zw5VOaCt+gPj9hZsBACu2tfrKiwj2EtDYb/Hjav+F0MzoZMTifWnsJG1ZoYQEZ9sLbPo5OVwx9Qsr8vEazC10FRD28QsZUvC7T0zDSbeNKXgYG4IgCIIgwmXy6jr87IXZmYU7RLToKnBbjPrcRCnjcEoqMeHOhJV1WFvXBgDCKCwqVN3QoBex+QspmP1cYrdNSF84x6hQyDEYgihVSHBFRA6TRt+huw+S/iZqxOiEP5JN2HgKriAWZfDwYo8gGxJZh6sssg6ridDLT/NSlvzsDY3G+wSNI6Qgd193G1wFwOkSwXP7x8tx8YOT0aHpoKDboA6rw+NsP5nfTTZbhVhNYVlmubbPtz3hFGFkHK4UDcpvPzYNVzw3C6/MrHZ8L3I+aGoXh/0MUnChgzqsn/lrnp1IFomj9t9lAHNs+cH58G82QpGjJBleYMULbmTIzvtnZx6E164+Db859xD84JT9Q5mgD4uKsrhWXTK0f4/TYkJQztmyL7q3LF71Uaw3qKAO9sDOi1edjIGV3iLAWEwsLhMJ7p6buh4vzah2fa9DuSykoEank9+kghE+BlVP0grb0oIvF2E4XHUybRedNmkhCKMZYVmAgYmeNuw1ZOvPzkQKd41agd++Os94kIod6GbrGq/3UalXB37CPQfFvJomNHckMK9a3kchCIIgCKL4+cmzszBuRS3+/vbiQmelzyNq+XUqxmHzQV9yCCb6Hmx/K5ojBf5RjcF5hhRUOlwFWydQSEEiHyRSabwxuwY19e3K7Qo5BkMQpQoJrojIIXO4Ek1EjPzdWVqTtzb2fKiqvSRrTHk7XAEnHjDcMw9uwVVwLzf7Rcmm2RFCSEGd9qafd3a+XvPs5Bgv/jjv8N0BqEMKPjlpHZZvbcE78zdJt/FCdN8/WrwVNfXtrt+CdKiSod2HKEBbzIJl1Mmxn7H2Luc9tK+DLIwnAKzf0bMi5kNuRYyJ4CofDB9QgS8dvhvOPXw37DqwEp/fSxwar6o8N4crUb17+J6D8eAPjsMbvzhNKbeRhxR0fycTw7oEV5oDYLJj7za4CqcfsmtRCa1sekIKeufbDm370aKtLhcWNqSgy+EKfL2jJhYzcLjqfeZisRj+851jtPYROlxphpTUJXsMPqSguXiadWMLqs9KA76lBV8swhjcYOvvMARdQRCGcDttmbUTdGHf/WzboTORxmMT1uKjRVsxt8ZMpMO2QVlhrFfui/G9ZYKqbZYvTMLuEgRBEARRvGxv6Sx0FggBqnHYfEALnohSJgLdrdBQnZvXnIpqX1mdUNvapZOtQGDndPpESMHSPMW88uyU9fjb24tx9t3jlduR4IoggocEV0Sk8Zpc7ldRhkP3GCzZ1zw9QBVS0HNXnPW5EXj+ypOV2/DvMt1326RVdZ7bZEIKMt+9NmujctuwiMLEiQz2mrN6jqryOKp6nXF0wsXk0jAR7fmH1xfg7LvHB964zDU5ZyxtNbd/shw3vCdeLZhMpbGzyzz0l2WZOTvYt6Wtm3O4YtLTOSYAfLp0G37/2ny0CEKWNbZ3u7YPm8tP3R/v/uYMxGIxPH/VKXjhqlMQi8XwwTVnOpynbPw4XA2qqsh8lkUr/OZx++DUg3dVpiM7tqjDKqtfy7kfdEMKVkkEV8UyflYpOM+KspiRw5UI1q3FM6SgRpnWvZyswOCbx+2Dbx63t2e6/L0HxNclF+xcuUIKapw8X/+z+Q2q00oDvqUF3+4KQ9zBtl0i63AVUDrs4xHWO5gVXPEOVza6bqeZdJi8Jh0hBb2ddAtJ2KUpCnb2NOBIEARBEASRH0Tt90I7XNF6J6KUcThclVi3J5eF6qrxP9kiyFnrG3wdy88Qn6OPWmL3zYa9f6UqKssn09fWa20X5blbgihWSHBFRA7Tur7SxPFCY1NhuCvF95mke3/+0hG76+cH+oP7Vzw3y3ObTEhB5iLKBC4m19lPg/DG95Z4buNyVMnTi55tULBhtWKxHtEVoCe4ygX16gv9bU2P5ede6jZ8u5NpPDlxHV6eUYONDW7b0ksemYqjbxqNHTvNVoIYn7/E4crOu84zZ6FnIvQXL82Vxn9v6si/w9WPTzsAx+/vdtKrKIvjJ6cd4Prej0DlOyfsg0tP2Bf3X3ast+CD+5kVfcnctUQdVtlh/IYUPGrvIfjTlw9DRVnMIfwqlvEzkZOTbkjBwf3kgit2xSh/G9zPmfo56XG4MgspaDN8QKV6h5hYfKAruNOlrndVGn8kWR1hWVbmGvJC1HImb0EJB0hvVVrk2+Gq0OKRsI/PLqJIW1YoA3PdrOCKSd5xnQ2Py14XVnTnNcFT6vVBFAb7yOGKIAiCIAiicHQW2OGq1B1lib6NMzRdafV7VN0475CC8t+iIMJkA26U2n2zicBQQJ8kCoveCKLUIMEVET0MxSHlMgsWATpuEbJNwup3BSkysiebTBx8dOC31XEKizLsNec71LZIpEsSipElp6tg0BnIXXCVWwK61q5sw180abVsawsAYMJKb7c2Z7pm10DqcGXZv3snlrYsz4k3U1eLIFDVQ1edeaDruzKD+tGmqjyOe79/LL59/L4ajhvO33cZmBXS2EInPomlW1pc6ciOwwuPRK5HIk7Yfzh+d/7nsOyWr+CYfYZm85uHqsskzK0MkUNXeVlM6x2mCrvHCknLOfGSqdAzZvAm8BPZTCTMq/Lh2MYjcl7jLyt77uNX1mLy6p466/9enIMj/9kjGuXFAQ6Hq4De6+z9Lvb3LgFY3HMQtuBKFAo3X1z3zmKcdNtnqBcIrMMQ1/cIrgJPFgnGJYy9X+3M+990kIptg7AuZF71e6k73kVhrC8V0TCcBEEQBEEQpYZIONCpMQ4bJmUl3t4m+jbpEnZKUo0xeJ2qrsNVvkwCeBwhBftAd7XEimakicKiN4IoNUhwRUQOttOl09WROZ6IVqbEMv/KU5ZNaIQ10RHkBIM9GaQUxfT+GEWLTq8sdSfTaPMRko6HnTTjJ/Xz5XClIpcVC13JFN6cvRFbmzuy6eV4q9myokpK9zjshJau25XJNbHz294tdrjSKfuW5b2d6TMURBWiqrt4AU3Pd+YHjXGubyawHcF+krB+4mOKv+fPydThqKIsnnehyumHqEMt6nDo7oNc31XE41I7a5vRfzxbeY26k/LwVfzggVfp7nG48tioF15YoiPkE5Vdr/PXYWBlufB4LGyn86rnZ+Mnz85CVzKFcStqkUpbGLlwi+uc2Ose1Hs9iPMlogP/HgtHcJV9xgvpcPXarBo0tifw6swa129B5coRUhDqNshug6t8HSORZB2uxO6xpteZ3d4h8DEzlCw5orC6khyuCIIgCIIgCgeFFCSI8Cjlrk4u8x6q68KOyRVqfIUdn7zxfe9oMsUIe2UjOF1ZshTaFZ8gShESXBGRwxn+zLu3YxJSUGdyWNbBCqvfFaSa2E5KRxRjclT+mgSlPWOdAwDnZGRzewIfLdrqWOF09l3jcdRNo6VhEnVh2xP8CiZbwNcdkjPEX99aCEAtIHI5XBncrYfHrsFf316Eix+czOzvjUqU4mz45l5e2QmtP76+wHN7y7LMHNl6/+UFV/b3OitCdI5pLLjS3O7sw3aTp2H47PkRbLC7eApjeGcg5nM/SUhBSUrCb3lHq1wFKPkQX5m4LvK8dvVp+POFh+HSE/Zx/dYTUlCd/wGVZUoXMIfDFbddVzKN5vZsmEyd4q1bHvlJbM9IlUx4V5YgVpz2FziQ8cmKOp18vcHXhWzZDEo4QAO+pQX/TIUh7mDDhiaiOngSQrastLp9cqahEPaM3u2TabHgihX/m15mtt3PtoO9HvdSD3EShcG+KOSBIAiCIAiiTxDBZlept7eJvo0zpGBxw/f9VePzXvMYqt/ZMfFCLc5hD7u1ubMgeQgb5z0o9tJZPND4B0EEDwmuiMjBVvVaDlcSNw/RvjouVWE5XMkacOGEFJSnqbMNT77CmLBZuvKFWfjtq/Nw+8fLM99ta+lpWC7e1JzTcdjJcF4bYU/oa02Y+7gub87ZBMArNJ9/JqyqBQA0OYQThuFu0hbu/XQlJqys7d2fyZvSPU0/fZspa3Z4bm/B7JpkHa74kIIGDlca25la+aoGb847YvfM5/6KsGmmJU4kUDloxEDlPuzzvqmxXbktn3rasrD30H4AgK99YS+9TAKYW90g/N7U0UoIk8l8VGV+XMVsTj9kV1xz3ueEoq3yshi8ko7HY1LXR8ApxuDFaze8twTH3vIpGtu6AXjXGzHoC9j4tHT2Ejmk5SJmsxE7XDnxDKcYi7k6pqyALahQbqI6Y251I6avrQ8kfSK/8MUqFzdLGV0Oh6vC+83na/imJ6SgYqDUUL1oh8ftloQU3OkQXJmdJVsfphztUTOBcz7IZ9iEKNjZ04AjQRAEQRBE34UcpolShh2Lj0DXKyf4fpuqG+d1qqp+qF+Hq0Dn+vpAH7X0zzCa0PgHQQQPCa6ISBPTmCgXTcg/8qPjxenlkBfTyRoe2UssyEZuRkyl3Mb8uLzgKh9d0Pk1TQCAd+Ztdv2W6yQlOznGd6jt+5wKuc2hTJ4P7WXi7iTY1tSadeTirXh43Bpc+fxsVwpqoZheRtlVISo3HiZho86KvWlbV0r4vc7kaNryPptcHK4euOw4x2+XHLt35nN/RSi+IByu9hzST7kP+7x7Wbq7HK4s4JM/no0PrjlT6dTFs2r7TuH3uYiXbLxSGPm7s/D45SfkfBybygBEYqL7VlEW8xS/lsViqFCIklgxhmyzOdWNAHRCCsb0QwrygiuN0Fkih6sA9FYShytnhjY3dbi2YZ/3WMw5oJO2LEf4y6BC0vL1Xipt4dLHp+GHT89AQ1t3SXaOF21qwpuzN+ZV6JEv+HdGGKfYyTpchd2Q0cCrTZIL7GPbI7iSb2vqjrfPsP4A+JCC2d9zCymY/ZxIy8O88pT6gvsoDCRTSEE5dGUIgiAIggiSKLYtSG9FlDJsvzWMxV/5hB9jXLCxSbqt17iLqj/v1+EqyLG6Uhz3U1GCQ4F5R/cSms5rEQThDQmuiMghd4ISb89PyN/2raPx9S/sLd5Yo/Mkm6DKteMlU8wH2XDKuldpbGOQbtCTPJZlYclmt0uV9sRcjpeMvcVs4zmGrIOMzsSPzmVZuqUZk1d7uzix5DLhI9rV2YDyTntjg9PVyOFwhaxDGht+THZsEWyZ11lBZsEspKB973iHqyWbW3p+10jLsnpCFCmPk4Md88kH7eL4u5IRl4icfbLoPYyVZXFM/uuXhIK2Qf3cDj+OIxg877zDkWUBQ/tX4Av7DtNPRIFKPCTjR6fu7/jbKdx1n9zR+wzFxcdk3bhyFUwFIRITC67insLfsnhMeXw7VGo6bWFjg1tUBADdyTTeX7AZr8ysUR4rBn3Lff4957VfLBaew9UAgeBKB4fgivs7nbZQwVx3NhRuLjiMsmLO8GZn3jEO33h4SiRECkFyySNT8de3Fxm/N4uBfIxlsGUvqmVDNKjT0Z3CxFV1Dhc+L5xtE/VgkUjMdOGRe+DWbx4l3H6vXqfGBFNnsrAhBb0c7Vo7Ew4RJ1sfJpkGqVdzSCXIWrK5GR8v3qpOwAf5HH8rlMOVzHGMIAiCIAiC6FvkK7oDQRQCxxh2kXd7gjTz/sPrC7BoU5PwN3YI0mR8RdS39Ts+0xdEMfzYDpEfaPyDIIKHBFdE5GCrep3JXH5y3J5MFe2a6TwpkpVNnOTa8ZI1BoN8t2XT0nPw0SXoPuezU9bj6w9P0dpWJMDL9ZKxafLCBvvvoBq03350mmceeLxchVQI02Ubrj5Oi93FLmO3f7ICx97yKcYs264+tgC2QafjcGVZZqtv7C3bu50Tt/ePWQVAM6SgxjFNn11W6MHXW0P7V2Q+qwRXus/icfsNw367DMCXmFCFNoODFFxx24qubS71h6m+5ienHYB/f+tox3eV5dnrqZOVYQMqvDdSoHIo00UkuCovi3tOyJfFYw7hD8+iTc3Y1NiOV2bJxVTdqRT+8PoCfLhwi/JYsZi+2+HRew917quxj6huCMLhaoAopKBGhtjnvaahHTPXNzh+Y+9ZUIKrNDfqwP7ZkUhh2dYWtHYm3TuWAO/M21ToLAQO/04JY9zMEVIwAgNzoveoKFt/fGM+fvrcLPz7o+XuH2Vpcy5zqrMViVW/d9J++OLnxE6Mew7tdbiyBVdcptuY9kW3h6PdibeNwZl3jMuIrti0WIG9pxBV8dvXH56C37wyT7myN0ia2xOYuKou4EUjgSVlBHtryeGKIAiCIIgg+GjRVlzyyBRU17cVOiuRJQJdFRe5RrYgiChTSsKdpJHiyvu8RdFVALHDlU4fmM/eXaNW4JT/jMG2lk7PfV1pldB9k5LjvBXhDxr/IIjgIcEVETkqy+O4+Og9cfHRezq+1w0pqHKv0Ok6JaWCK42dFcgmvgKN62zicNW7zb7D+3um6xKb5Xgtnp68Tvi9aLpM9O7P9ZI5HJZYh6tYdsIrqEmkbkl5UqXekRCHwtNB1BA387dywyY5u1dk8NSknnv4n0+yk6O6lyxp7HBltnrF697pXE+v8ER+uPf7x+HgEQPxwGXHORytAGD3wVW46RtH4tZvHa0URJk+ekfvMxSj/3g2pvztS5nvhvRTC4p416pColM+WIb2r3BNWrPiNh1hzW6Dq6S/ffFzIzz3tyfqc0Ek8K2IxzyvR1ks5ukCddad4/GuQszCCxVlmIQUfOAHx3E7e6SNmFB8EJbDlVaZZ+qDpyevx+9fm5/5m69zchHNssztDe8IyMsu/74oFd5boBb8FSN5cbhKRsvhSnTONQ3tmLGu3vHd6KU94u3/Tq/WT5sLd6xqT4uMC8vj8jrMrie6ex2o+DY863DVnUqjpr4dHZK60xZkzdnQ035yOlxl6wqvWkhnEcr6HeLwvH6RXdFvPz4VP31uFl6ctiGwYxWqvPJuhQRBEARBlD5htsuXbG7Gb1+dh0WbmvH3txeHdyAicEhvRZQy7PREsfd6TOYIdOp7nWg7dj/ey+EacI8fPDZhLXbs7Mb8mibvzHD0hS6qY2yn6Etn8UDjHwQRPCS4IiLHkH4VePzHJ+LxH5+otT0vuOovcK+w0ZkcTkheNrqhk2TIRCB6bjt6L0C7wanaurE3DJy9TVW5dzUQtK2yLGyjUFwlFGHl1iBg9+dXMNmCBn4yMGhUp8C7o5icr9DgKmeHq+xOf317kaM8OsQLmmmzDTr++RVx+sG7GjW3U2lL+czoXs8gxZAAcNgegzDuz+fiW8fv43ruysviuOrMg/CT0w5QhrTzUw8dvudgDBtQmfl7UJXa4SoXsWHQK2/YuueE/Yd5bi+6PFUVjOBKse9VZx6IMw7ZFV8+cg/pNjrlNR4DvnrMnp7bqRC5O1WUxT3vf1mZOqSgTXNHQvqbTDQgQkeoFI8Bewzpx33nHVJQllauDKwSCK60HK7UdQr7s0lYNBUvMGKGIf0rhPU3Hzq1EMyracR5907A+JW1hc5KpOHvX9DvGMAp9ouyPfgPnpqR0/6diRSmMGEn05aFti75c1cmeMhlAta9hvbL1PXZkILObVjB1bzqRpx993hc+MBEZd0qclB9bMLazGfPelH5aw8676ggWFfX49bw4aLghJGFKq/sUWmFJ0EQBEEQufLHNxZkPrd2yduGfZ0oTqpTSEGilHGGFIze82eCiZu3zpY6Y+22q1aXh8M14OzbjsyxzxzlcR2iuImCKz5BlBokuCKKnopyZ6MoE1JQMDWhMzmckDSccg8pqC8y4tF9/9mNZ9XE8Jl3jMMzk9dlGtdsuC0ZboOr3K6FNPyKINtiEVZusBNnvNOQPSnX0pnE1uaOHI/kD15w1djejQfHrMa6Om/nAtG9d3SqJFePvcd8x4tPkr0n/Zjyoyu2YRt0Og5GB44YaNQZTKbTWh0gFcYOVxr5Y+sQXlTFCmwqFCJI3SePv8/sfl4hBVmxiEr8BbjrhqDb6uw1O3qfoa7fzznMGQ5K1Emucjhcya/gTd84Cq9efZpSkOZ1PXqOkbtAVxxSMCYUDTj2i8W0JtwDE1z5PE1PJxfp8XIfAO1fkb2/3z5+H638ABqCK+bvoByuWAb3KxfmQdeRLEx++twsrKtrw1XPzy50ViLLlqYOtHY6n7swhjbY9oNE255XwsrCP95ZjNs/WZH5u7mjJ8SdCWXxmLA9e/KBu2RCs8pCCu5kBFe2G9vGhg4ce/OnUtcnu/6W1SWezSHJ72z7KAgXwEJRqFAJzlXLwdfdBEEQBEH0LdjJcZrLLC6CGG8giKjCzksVe9VkIkLS6WfK0mNH+uyuonROiz1mb3pdyRSueXW+x9YeaZXYi+TNORtx7RsLHNcxV6MAwh80/EEQwVO8o7IE0Qs/Ad6/Qi4gsuchVF0o2epmr4kQrwaBTDWs03DSbVzphBQEgNs+Wp7ZhhcciQh6lY8szF5C9KYXOjYF53DlEGPAKSDY3OgWXLHH5i9LZyLlcD1QoVrNxYeI+tcHS3H/mFW46IFJ3ul6CNT8NKb4NNmOSH/G4UpXGc/uL3LyEeZBa6seupMWWjvl90GWTVaEYln+Vtzp2rHyzmqsK5FK1GMaYs+GLauDPARXbKfn8R+f4JWy46+gO4Jl8RhG//Fs/O68Q/GXiw53/f7CVSdjyc0XSXLTA+twpUM/xTtExz1KPIVvxjH7usVlFWVxz/dQPK73TKkEV+0GIer8nmcuLiL/d9ZBvvcFnA5X5x7eI9jTc7iS/8a76gXlcMUSQwwLNzW5vtd954RJFPIQZbY1d+KMO8bhy/c73+FhDCSxYuNStgd/Z/5mx9+s25WINoEwsUwSUvCMQ3bNOlz1Xk++fTNjXYP0WDd9sFT4vf3el0UgaO1M4v0Fm12i+8z+koqKvecVGu8oE/K58rlwDlfZ45LDFUEQBEEQuVJqk+NhEcXLRCEFiVKmlNxsTOpZnX6m7NqwX9vHNAkpqDp2UiMd9rilQCpt4a9vLcI78zdj6prsGA57hqVzttEnSYorgggcElwRRYOs38Ov5s44XAl38O497T6kSvh9WA5XOu0m3fF/ezudze0Gm15IQb3j6yJbDSBqtIoalrk2vtiGNO8GwwpaRLdcdS9Ovm0MjrpptHSyzIEiHX7/DfXtAOShGL2SZSfMdERErrBH3D5sh4EVp9z76SrPtPn9y3QnBw1ueiKVdrhP8Mg6K8fe/KljG6M+TW9hUXVgeZEVCyuyUjlc6YYL4rPBSoAGKsKuAs5nQJVnQOBwpZU7NwfvNlD4fTzWExLxTxcejsH9KgTHj3mGSKx0OFx550Ul2tURvAXhcDViUBWm/f08PPmTbGjd8njM836Ux+NaZURVl5g4XPlVXHkKdBTX77qLj8C7vzkDZx06wtexWZGo3X7QuV9eYUrZn8NwuFq4qQk/enqm6/u2CIQUDGolcFRt7V+aUY0rn5+l924XMKdaLs4JGqfDVQSuZ57y4OVqKWqDy8Sp3zxun0w92t1bV/oVrznaO3Y7QZJWa1cSf3h9AW4ZuUz4u+wp60qwgqvi7doXqrw6HK6iYAtHEARBEERR4wzbVcCMEMaUckjBqPa1ifzh6NMWeXEwWayjU/Rlz4ejr9j7h5bDlcZBdRe78lNl6bSFm95fgu8/MV1L/BUllm9tyXxmF0c75q2orsobtN6MIIKneEdliT6H7B3AO46wk6k8OuKi8w7fXTip7tXv8vo9vw5X3ttPW1sPQO+a8JOpfpx/dBA1Wu0jOc4px8OzDQo+JKUT92+qRn1rr4hgXV2bZx5Up9CRw2S9UKBmaM3Kb+JyuGK+YMUpr82qYfaRH8jpcKX3GjJZ0ZFMp5WCDp2k1ta1+VpFoiofqpK266Cs0LNKMWGq47Akgr1n/RSOT+cfsTtOPnCXzN/GEY4Ep6/j93Tj144Up2844CUaIKtiyqhOaiqHK1lIvz2H9MseIxYLRKS697D+GNY/KzKrKI97hhSMx3KfcG83EPD49fLyCoOnSrW8LI7j9x+u5c4oghUc2vdJL6Sg4re0870YhsPVmlpxSFmVm1++0CnviVQaVz4/Cw+MkQtzC+Vw48WN7y3BhJV1eHlGta/983lerNgvqtczDLp8iOFEbf0Lj9wD/SvLUNnbNrRX/Pm9lOwAqC0w92pbvDqzRvg9W/1va+5EbWsnAGd9E/QkUT5LUBTGVcnhSo/q+jZc+fwszFxXX+isEARBEETkiEKbphiQXaZCTrazC9xKadK/M5HC+fdNxDWvzit0VoqSmvp2vDSjWktoE2WceqviLt/5CinIYtcJOiIn2zhINWaqu9iVr4sueXQKXpxejVkbGjBuRa1WGlFhBtN/LGWBK0EQfRcSXBFFDx8+Y0CF3O1EJ7RULBbD78/7nOt7tiFw0VF7GOSwB1njTWdwX1tw5WOiQCf8VL5slUWdl1TawvaWTqdoSNAxuHPUCjw9aZ3WcdjrVFnmFFd4XWr2XrAN5yA7434mDm28BFemiM7LEVJQIk5RHTLpEFwFH1Lw48XbMHa5uNORSut3KxdubNI/qIZdsKwzwddhKiGJXzHNgIoyDKoqR3k8hr2H9Zdud/8PjnMMMvGCp9euPs3xN39KXnXVL88+GKP++EXX9zLnKC+BEY9oc0eIRo30+lfKr7HMYWrYgKwwKh7zH2qPh73+FfG4p7gmFov5FuXZmAg+/faPgwhB5/csWVF2wn5eNRJTWS2nDB2udITOukRBcKUjjByzbDsmrKzDA2NWS7eJutihxee1lr0XwhjkZMU3UQgpmK8ceDlciSiPx1112NVnHwwA7pCCPq+lQ3AV0xNcyWDbEKfdPhan/Hsskqm0U2QXkYmhjQ3tuP+zVWho69bep1ACQfZ+lFK4hsBhLs3vXpuPCSvrcNlTMwqXH4IgipKZ6+px+8fLfbuGEkQxQM2J3Cjk9WOHe0pp8cqkVXVYV9eGkYu2FjoroXL9u4vxpzcXBi6W+/rDk3Hje0vw0Fj5WEYxwPYVi72eUvXb+J90HuVPFm+TpJXd2e7a64w92NdaNebjtRA1e1xnGks2Z12iojAeaML6HVmDAocbZCEyQxAEEQIkuCKKBt2QgmqHKzvcoFmYLMApCBjgEZJLhGyuVmdCzDikoEFLpUzDYSiocEFebKhvF67sv+G9Jc54ztz5bdjRhscnrMW/P16udRy2Ucc7XDkEVYLTll1b2fci8YzlEa6uI4cBSFG6bANfz0o3+zmZdufVIbiSPG+6Dlc6Idr4POlwv8RF5fXZNdoTaiu3iR1lVKgEA7JT5fdRiap4cZYMPhfxeAxzbrgAS26+CLsNFodNBdz1LP/38fsPMzouz3Vf/TyO2HOIx1ZZNA3QstsLLg8rbgnL4aof56IVVFQi9nDlZTGMWioeBACAY/YZCqBHmMUz6/rztY/ZoXC44suO3xVJng5XGsn6fS+xDle2mELHqUu1ciyVthzvaS+HqwGKdoopURhg0bkTOoNS3TnYoSdTaYxeug31O7t8p+GFXwGT7L0QxiBnV8TEN2wWdAXWfvAjuCqLx1z1yNF799ajtuAq5XSONT0FNnyr3d4JcvKmM5lGJ1PfLNvSotjaHL9F6LtPTMODY1fjT28u0N6nUJNafJuX8GZzY0ehs0AQRJFy2VMz8OSkdXh2yvpCZ4UgQoME3HrIxgwLef3Y8Y0o9KUIPRKpNDoTKbwyswZvz9uELc2dgaZvL7warRiPKwbY8YxiL95e/ba61i78d/oGtHQmtPqZrV1JoeMUu6ddN+mMW9nXWnVo3egCqrrIJEIBS2tnAvNqGvPu5Oe4HqyxAvO5lMSuBEH0PUhwRRQ9rABht8FVSneYXFwlBlZlJ2n9NEhkDaRAHa40FPQ8QTpcdXSnMHLRFjS3J7SPz/OPdxe7vtvY0M7Fc3b+zk7e69wblUMTu7fotNn7yM7TyYRaovBwlqW+R7q2siKEgisPdzDX9sw2PY5Qzn1YdxqZOEV1G1jHB103nqCcQCav2qG9dMKP8E3ZMZCcKn+twnC4AnruVb+KMuw1tD9u/84xuPzU/T338QylCrlg0QTZcUwFPSIRDns9dZJTCa5kDldsPRqPx3J6hlnYo3nd+yd+cmJPXgTP1G6D5CI7HpUYin9f+Ha48hgU8HKIyuXYbJvBrot00vrn+0ulvyVTace7xyv/MmdAP+zs8v++DQo9gZz3NokcLPqfnrwev3xpLr792DTfaXjhd9Bd7nDl5uPFW3Hzh0t9DzJ1RszhimXf4XJ3RVP49rzOoOddl37B8Xd5mfMNdsd3jsmIyO36trv32bbvva5I3IZt79jFx/97UhzmmnUJuXPUCl9pB832lh7h43SDkHOFmlxjj0qDuwRBEPmBdTggiFKDXDtyo5BCJ3aBncLgmogQ9326Esfe/CmWbmnOfJfLuIKKxnZ9994oUkp9Ha+xjp+9MBv/fH8p/vneEu05PNGYAtvXtq+fqHzxiyrtbVXH5seNLcsSLiBUZb+ty9/Y87cenYrvPDYNo5bkV0TIXg9ZiEtaBEUQRDFDgiui6ClnJqE//ePZmc+iyT3VRDq7n2g6pR8TjlDX9pOdXEpJemtacaI1+wrptIXlW1vwscQKVUSZhuBFx/0DAG76YAmueXU+rn5pjvbxRdw2cpnj76H9K5wOV3z+mOyZOjhddeZBTDoxR+KxWMwlMJBNCMluo9DhyiOfuVjsC0MKsp8lx41Jtkmk0q59WEeVfpIwnarbkHQ4Pui9hoJqbydS6UxD/vwjdldu6+c+qMKO6YqHVC5WQTmE/PCU/fGNY/d2fc9P6PLPPn8KQQktZHWM6eS2CIfgSqMuU4lhZNffEYYRQEciGNchR0hBj7razptIcGXiBqUSGvJl2O/daVcMCgyoLMOZh+4KALjx60cq8uLv2Ow5ZARX/pJi0nFKQr0crvqVmMOVTt2ms00uAyufLOkJj1DT0O47DS/496vuwJ3XeW1qbMfmph7HmN+8Mg/PT92Ajxf7C/fgGBCMwLJV9snYUB/cveHbVl0aIs3vn7wffnfeoZm/+fcL20dgQ9Em01amrR6PxfB7Jg0vWMGVfT/8GrmJ6rxkKm3k7rWxoR33frpSywluTe1O/G/uRpMsujApgoVzuGIGdwOyp3x0/Bpc+vg03yuOo07haxaCIIod3ffDjp1deHDMamxtJmc9oniIQBO8KJBdprCu30eLtuKi+ydhTW2rdBu2yxqFvlRQROFMOhMp/PP9JZi4qi7QdB8atwbt3Sk8MCYb7i+shRwm4dKjiFPgUtyons9YDFi8uUeA98mSbb7nEx4dvwaNjKGAfUiRMIsfu7Tzp3a4co4b/u61+TjxtjGYtmaHMy1FIn77m2vreoTv7y/Y4mt/v6QdgiuJMUVQISMIgiAKAAmuiKKnjHMWUZGLwxU7WXjgiIFa+5x28K6Zz1f/d65wG7bhdN4Ru+PYfYe6tklbFg7ZzfuYk9fswMUPTsZny7Zr5Q+Qh8hi0Q3r9eacTQCAWesbtI8v4hnOYn5o/wqnS5OiYa3TsbIbvq9dfRqG9q/IfB+Du/HHixdkqyhkDleykIIqdNxdRFiWJRQJ5bLC7gdPzcD3npzu+K61M9vhkAlYPlu2Hde/u1goPEgwoiRtAVFAHeaxK2px20c9oSe9ir6JS5GdO1VHSFdwxU70fvfEfR2/6Qpn/NoC5yo88XubgnO4cn9nh5JVHYdFJbhi3zdf/NyI7PdswrEAHa7YkIIeFbGdN1FIQRPm1zQJv3/rV6e7BAqy6/n2r89QHqNdIkg7br9hWPyvi/DFz+0GAPi/sw7CCZIwll7iuRGDKvFUr+sXC1un20KFXKPmJtNpR+Wa8Bgg2GNwv9wOyLCzhARX3TmsRM1H4GP2/f/itA044dbPtEK4pSQKG8vqGXg+687xOPOOcQ5xzg6foRHZ9kMOERoDw34nrKk1D9Grgq3XAW+Ro33nBjFuteXxGLiqOwMbbro7mc4M+pXHY6gycKhj6wK7LebXeUz0CCVS7nbf5c/MQDKVxpwNDbht5DLH++inz8/Cw+PW4I9vLFAey7IsXHDfRFz/7hJfec2kY7BtoSa1nA5XwTw0d49eibnVjcIw6QRBEIQ+v39tPu4fswqXPz2z0FkhSoygHNRFkDlHboQllvntq/Owcnursh3sCClINzJQXpi2Af+dXo2fPjcrlPSHDajMfA6rDBV7kXDMDRS5oFD3+SyPx/SjxnBp3j16peNv2+EsIRho4efWMmkZCK5GLupZdPf4xLXOtBT59+twZRPmu1AEe4kd58V8VC1kJwiCiDokuCKKHtb1w2s+zxZceU3MidKJoWfC+R9fPQKXCJxhWK7+4kHoVxF3rKSX2aazjcSh/Svw7m/OdG2TtiwMqCx3fc/z+IS1ntvw6AheTNxRwqDH4UpPNKTT5rYbdaJTZ3dPpy2XeMG0gyUSXKUt9TnohMYRceXzsx2rL2wsWYNWAtvxWrqlxTUJ/ihTzmSN87tHr8QrM2vw0vRq128Jh8OVXtnqz5T/f3z1CK19ZNiOMF7l2k9IQdVKDN2naN/hAzKfdQSRfjliz8Ge27gcrXjHK25734IryffGgitBSk6HK29UTohseb3mS9n6nRXxxGNAh0/RJI8zpKA693ZZ8RIe+2W3wVWC51V8rBMPGK5MSyRIO++I3fHyz091HeP3538OAPCLsw92fC/TlU3487m48etH4t3fnIm9h7lDmO0xxC120nVxlJFIWUaDend99wvK35+78iTttFoMBFdralvxzrxNgQ+u6Vw9nUc5J+vwPLRT2Pzd9MFSNLYn8Pd3FnnuJ38tWI6wBOw7x7Tus2GFR4UK0SZi5nr90HI68Asopq/Nps8LlVnY+r0sHpM++2wI168+NBnf7xWeD6wqN1q80SUI8WjaDrMRlYlEKu0S6U9dU48pa3bgh0/PwDNT1uM6poyu613JOnm1c9Usz86ugIScBkWwUMWVdREOWvRlUj8TBEEQbqb1vt/XUQhCoogodiFD3pBcJlGXsDORwrQ1O3JaoGOjWrDEjkVELTx7sbO5MXinwrV12UU9uw7MCq68FsD1Vdj5p2K/QrqanPKyuPa4iNd41E+f7xELiuohfhzW7leqBE26kRFUdVGujsr5fl05RX9MPpht6PklCKKYIcEVUTTIxBGs6we7hWgSRXdVuuhYsRhw0oG74BdnH+IZmvD6rx2JJf+6CAfs6u1KxSq3zz5shHCyvEegE06DQyV4GTGoCgBw0VF7eqbTLBD6BIXb4Uq+rU5D2m6sis6d3T2VtlwhF2WNQ9lxWbeizH6wQhmEkVszi/MsI+HRyZjEHMfeVNYB2CToVLPxznUdri45dm+ce/huuO7iI9DRHbyYRYSJ4MpOKwiHq/13HYDHLj8Br159qm8NgU7pGjagErP+cb7jO7fASg1fV/ou15IDCR4fj/y4vzN1NtR1uGLfJ+y9jSGGjoDCCLHper13dMLD5kIMMd9h/Hhs98e9h2bFT0fuNcThPmNz7uG7Y/6NX8Z1FzuFlqL39H++fQwOHDEQ/3fWQdhvlwHCZ27PIf3wy3MOxsEjBuL7J+/Xm1ZOp4NkSv8NXVkWx367DMD3T+oRhfzqnENc2xy5l9vpUsbOLvm7lx8IuuC+Sbj2zYVGYYd10Ll+bNmRvS9EKwWjhKh601lZKXPNsSxnmuxl9PusOR2uwmlrmGAfXRTyL5e88fV6PRPeYRjjXMrDhkEuczlcZf9g2ybV9e2obe1xHDMVXLH3wy4qOqIeUZhAUZHoEVy52yrJlJUZqHzPR5iAoOaXTPouBQspyOQx6Dx4Oa8VK4WuVwiCIIjio6M71WfeH6XkIlMIRO2xa99cgB89MxO3f7I85/RVd6RUQwpGAd3Ftiacf+/EzOfB/bJjSUEI81hUY4TFRCmVad1zqSiLaYuzvPqC9iFFfXV+7No+pklIQWm+VA5XOUZXyHcXXDaPxn6fjPi4IEEQhAoSXBFFj9PhKveQgrIU2LR10inXVArYDbqq8ji+eew+wm0sywpNdc6HzGP57P+djVevPhXf+MJeyjT2HtoPx97yadBZy8B3zFSDFqKf0mnL0WCzG5Si8sJPvPBhvNKOFSFWJj87WrOTfazYTxxSML+rCJzH8j6wUeO2N/FWiRuC6F6xIkPd56SyPI4XrjoFvzznEOwxpEo/fwq8RAKiSUwvlCtiDMYXvnrMXjjjkBGhm7bsLnD7ccALsDzy47ezJnMZKTMMjycaw3E4XGlcz36V8mOyAkr2PcBOzvc4XAUfUrBfRZlSoBimG5qdF74urmvt9JXWbd86Gn/7yhF4iwk9qBpEGD6w0lVfi86WfzeLBvX6VZThuos/j3F/PhdD+lVI0zIhmU7r1+m9B7vz0i9g6c0XudzAfn3uIcL3hoxWyQrdCStrcdgNn+CFqetdvy3a3KSdvg46LpjsNrJ7nYvgKh8+nKIBOJ37Lnsv8N+ym/l1Fm1hQv4+O2U9Trj1M6nDaj7pFAhP2PPVDi/ci+oZUbUr2FCErhCp7OdYTOgqOKCyzBXOUEUX8y6wy4/Oavk2UZtK6HBlCQd8c21iBjU5aJJMwQRXjsHdYPMQ9GRPVCidqRqCIKKOafuACIfr312MSx6Z4ltIvLmpA5//5yhc/d+5AecsmpAxkh4yYb6oHWovGHp+6obcj6u4Pw4xgMaN3NbciVqfYyJ9Db8OzrqwfW6/USNk7MK4ZxWziNKSCFyKEd2+Y4WBw5WuiEvkwMSXb/uYqvIicv4XoRRt5exMnd+CIBNZseTkfE8AKO56iiCKHRJcEUWPzOFKhKnTCQubtpfTiAl2g+6Cz+8hDQWVtsLrtKtWmQwfWNkr+uC24fISdlsomXYKzlSHE00sfvvxaTjrzvGZiQ+7YS46dfZc5lY3ormjW/q7/flPby7E2XePF+ZHJrjKJ2yepcdm7rGJfau9ZUuH2GVF1GFh0/cziHqpIlyQCV4dft3OD5C9DqqOnL/x4vwOMrtDBpod368Tn+xWsG4kKvbpDR13/uf3cP1W5Qgp6H0+Ilc6m1MO2gVnHLIrLj91f0e6bN0di5mVHRXsZG3/yjKlQJaty394yv6eabPuUjrEYu5n5qi99Z2YWIYNqMSvzz3EEfLP1LJf9Pzygy6iWyl85+U4+JdIWcZlPxaLYWBVuesd8ecLDzcSXLGhvyauqsPlz8zAxoZ2/P61+QCAf324zLWPrjivtrUTj09Yix07u5Tb6dRt7P2SDY5F3Tpc9D7TGbxLSc6Lv2zsdfFTJKet3eF6xze2J3D7x7mvBPdLZhWowOGKPV/TUKiq9rwq/GqlQygbV74RKgQVyMCqclRpvpcAoJOpw+1BL53B4THLt7vE76JLJHO44gfYfvzMTLw5e6NOlgEE6XAF1NS343tPTMOYZds9jlkoh6ssQYu+SlZwFe2qmiAiR2NbN+77dCWq6wsvgC42wnBEIcx5ZWYNFm1qxmce73IZdhtkzHJ/+xcbUQrrXYyommNBVAm6/XYv8UVHdwqn3T4Wp/x7bMEWDhQTYVfnbCSFoNvgwwdmHZR1XYmiiLOcysvsmtpW/Ofj5Who65ZuU2hU9Sx7ngOryvUFV5rjUaLyxS/Wt/OgSlG3LKnGSnfmKLjK9+tK6nDFXKmgF0ERBEHkExJcEUVPWZlzolv02cZele41kSX6nZ14MZls8SLTkGCOecSegx3bpK3wwsIE4YoSdhigZ6esV6rg2VP46kOTXfsv3NiEbS2dWLGtpXf/ngSEA3hM4vd+tso1ASyyB39n/mZp3mUhBfMJezydIyd1/XaRvR6sqwaLqGiw6fspfRVlcXz7eLEbnAleRX/l9lbjNFUdAz8ruthdXr36VO39gqouTOvKoMeZdMWtY/90DmZcdz4O2W2Q6zeHeEXjFqicZSrK4nj16tPw728f4wgpWO4QXMUcYaRsdhts7szGOpf0K48rry+bh9u/cwx+0Bsuz+bg3ZwhbsvL4vj3t4/WzkssFnMNCOy3ywCM//O52mmoMB2kFN0mflBU9MyJ6v2cHa5Sae2yzx+LfUd8/6R9URYXO+vIYB2ufvrcLExdU4+r/ztHuY/oGiRTaVz75gK8Mbsm890v/jsXd45agV++pF6NrlO3sYeUrVjj2xKz1jd4pptPTEWBNrLB+spy52pLh+DKR6m86f2lwu/DdkpUYbc/ROGF2XM3FV+rJmBVv7HHKYvHHA8kf51Egqsh/UxDCjIOV7bgSqMY/e3txXhy0jrHdyYhBXmmrNmBv769yPvAvQQ1UWhZFv78v4WYvaERP/eol/h6IV/llu1fBb2atlQFVwRBmPH3dxbhoXFr8M1HpxY6K5FBdzyEHK6iRUuHv4ndviZA6mOn6xvZdVKNCwThkqR0uDIINc0uSop6GOkolMmwBbSsq1WYIQWbJYuNiwF2uEVVJr760BQ8NWkd/vrWwvAz5RPV2Ds7PzGwqlx5rhcfvWfms47DVVcyhXEr3OJhfuigob1HrKZ6/2kLrhRpzFzfgA8WbtFKR0S+qwb2XGTmACZzUgRBEFGDBFdE0VMR13cvyUUoxTqL9DMIJ8IiWh1gNzbYjuMH15wl3CYMTEN2iajPw6qH6WvrM5/9Cpbsy5gSXHMAQMy7scl2unUmX6MWUlAr/JGJw5XVM1nV1iXuKIiuESti81u2+1fm7jLnFbJJFqpLhWpQxs/YELvLQSMGSrfj8Vu8BI+Ex998uE9BmjrHlXyvW9f2qyjDnhLHJjb8k+4tkA0G7bdL1pHJ4XDFXLgYxBbmfoaX2In08rK4snzxeeYdYz685izHNm1dSVx+6gHaQr4YxO8wk3KpQte+20Y02MpPlvOrzHr2c6eV67htMu2/Uq8sZ8tOz2eVyxpPa2fCJchesa0VLYr6q6UjgT+8Ph+TVtVlvvts2Xa8M28z/vb24sx3CzY2Aehxe1Shc/3YbWQrB3nB1fefnO6dsEEeckX0/Gk5XEme24qyONixJDYtP+PRfuv9rmTKt5jMC8sCmtq78fa8Ta7f2OtiKv5XNVNUk7OsiKo8HnO8w/j3mUhwte/wAWYhBZnBfvt0da/181w4UFGbRRZS8K257uttQmCCKwDbNcOs6K4oDppQHa4kC1Lm1TTiKw9MwrQ1OwI9Xpjke7EIQZQStoC8qb14J2kLhSpMMJF/hCGPNeh7gqu+db5Bo7p+oQuuWPcVjzl/dls/i2X6Gl7jr344au8hmc/sWIKof5QL7L0uZjczp6OQHFuwNsdjHKiQqN4rrCguHlPfs72GZsd4UxpCn399sAxjlte6vufrpquen40pq3coL3RHt9471avM2e72MhrbunHje0uwaFOT67d8v6+c81Pi8hh153uCIAgV1Hslip5ymcOVYFudVemxmLizxE5Um7hPsNz76UrXd/YEMZsiL9KxrPAGKVQhqqLE5qasO4LJpRA14Oy2Kt8gjkE9EWZZztCGsk3ZZEUT52nLPPwUmwfAbDJW1qCVYdK4fWlGNU79z1gs39oi/F0komDD5Pjtq/YPIKxnGCVftRIj18Eho/0Dqi/4QRHvPPg7rmzwRTekoApHSEHNa/i53d1OWQfvNhB7DxULrpyhwIIrWbxT1gn7D3P8feCuA7Db4Cpc++XDXMflRQcDq8pxzD5DM3/bQtldB+o5b8VjMald9W3f0nfKkmEq+BBd5RQfgktQfET3h33n+xG6JFJp7ZLPH76yrMz1m0kZSqQszwEYfoXni9Or8f6CLbjiuVmZ7zpzWJWrk1/2GsvqyagPrIjeZ1oiZsn9qWvtQgfrgJRjSEE/g2XN7Qkcd/Nn+Onzs7w39pGPpyatw5fumSDcjr2epiEFVYOhoslZO09sm5cXqbqfTXeeDtx1gG+HK7uO023Ps6Fp//TmQqHwUeZw9anPkD82QXU5LEtfxO9yuAomC56w9yNox17Z6vofPzMTK7a14kfPzAz0ePmCJpIJwowgFrj1VcjhKlr4DV0URX1CU3sCW5vdDqxBEMXzjSKy5gR//UYuyrq35LM69VoQFhUxekd3Ct99fBoeGbdauk0hHY9twqjOhw3IhvrrTmbvh2zRg1/YOx20I24+MZ1XKtSCGB3ssRNR37yZcWNMpy3leTtd7bLfy/pxr82qEX5fFo+5xkXvH7NK+T7Qd7jS2kzKzR8uxUszqnHJIz1Oq2xfLt/FWeZwxZIMOYoOQRBEmFDPnyh6TMRPOqvSZe0wdqW73wn1moZ213d2I1HV+UilrcAmP3jCtvUNirErsisI+EuhWk0kig9tT3qJOuuH7THY/WUvqbTl6HTLGu0OgZPod+kRvElmOhX6giO2A/GuIvxh9hj6jdvWziRqW7tw0wfiUEZhOVwNyIPDlR8Cd7hShDvKB+wxb/nmUa5J8aBCCsrO7fA95c+jLqyAVfcSPvmTE13fjf7j2Y7zZ59BdtAlyCr1C/sOdfz9yI9OcPx932XHYfb1F+D353/Ota+obhcNRgztX+H6TkQsBvz5wsMAAP/59jGO33582gG48owDtdKRYepwJXp++fKp+35jkxK52njxyswazN6gt/qPf0YqNQSBAz3qO69rd8SNn2C1JERqa2cCD45Zje0t2ZAIOiHKWEyLvKyezGVgJR/Vo+h9plNqZefbkUhh5vp64XZ+3k9+Vtt+tnw7OhIpTF4dnNMOXxwbJY4e7ACuLCyxDJWIRzU5y9YJ5fGYcqFGhaC+PGDXgUZuuS3M6tpU2kIylcbtn6zQ2tcW46XTltAhDOgRCAW9ghswb5t1J9PSUCq6Iib+mGG00YQwhw16AkV2GXUH1wmCKA3IpEmAZnVbLGNVfQXTPoJNFB2ualu7cPrt44QOzrkSxfMtJtjr15lI4Y+vL8j8HYTDlVJ8YeBkJBprLgT/m7sRc6obcc+nq6TbRKFIhlGfs+cVZkhB9v7quCBFFbZM65SJRITP1R4DE41xsgvCk2lLOU4tC2XXYdhfK4vH8OPTDsAhu2UjAFgei+3bJe9U/t74qV8a2roz41crt+90/MY+K/muGpwua2x5zH4uZlFjscC+SmkxFUEEC3X9iaJB1jRnQwZ59b10VqVbknSC6ByILLjtSSPVxEKPI1I4FMuqQTb0Ed8YUF0d0S92A08UwuaMQ0dI00qkLK6jJRFcSRqN2e/8d3jtjqPJhB97rNdnb/Tc3iSkoBeijkHC4XDl71hBhBQMo+irOgZ+bMadzjvhP6uqkIKH7uZ2feJz5LehLjqzW791NM45bDdf6bE4Ha709jlg14E46YDhju94IQ4r9mUHXWIx4FCBQ5Yf9ttlAMZcezbm3nABAGCPIc6wiar6W/RblcAZjl0VqCIG4LdfOhRT/vYl/PCU/dy/51g8TfvU/OkdNGIgLj1hX8d3umHK2K38ihc+XLjFeyO4B/8qJC6dLAOrypVpNrcncP27i6W/py3ggbHiFa//+XgF7h+zCncwIhDTkDc6dVNaYwAlF3eZfIgzRNnOJaQgAExYWSfczrS+f3VmDTbUu0X9XgTt6APoD9rZg6Qd3SnjNpHqmqpEk+xvZXHnW5m/5KJ0DtjVLKQgG3I7bVmZMJ062KeoqpMSKcv35KfOsXWwLAvn3D0ex938GR6bsAZzNjQ4ftcdMC3UwCp71KCfh6g4HwRNaZ4VUey0dSVx4f0TccuHywqdFReiENeEHsUyVtVX8BtKK6zQ1UGwQuLUngvs2RbDPGZtSyceGLMK25r1wkAHhezSsOWsK5l2tBFNw5ALj6sSXzC5MhmrLKTgqq2rOIT8YYxnOpxqk+EJrpyinCJ4qCXIxC4y/MwNbGpsx0szqkPpo7LY7xXRGCdLj4GB/DwcjktMsWnTDPdnY88Zsm0+C+r6RlfUpfPu7UqmMHl1HToTKcytbsQJt36G37wyD4B77JR9PiatqjMWl+UCeyrsZ/Y6hTFGRThh36XFHCaVIKII9fyJoscRUhDsxKVosjne+5s6za8ds5fru4oABspEFtx2qDxVntJWeB24fIg4wkZ1aRwdit6PdmNCNkF7+sG7Cr9v7Uw4GuptXUlhw4RtpIvaLVYOAjq74WkS0kan6FQxE4tBNm5F/TOH4MrnoQZENKSgqqHKd3J0Hj22pJg8qybl63CFq5vjkBqHD9Lh6ienHRCIiKLSh+AK8Bb1sXlLckKJF646Gb8+9xBue/1jsxy6+2DsOkgc9k8lBBaFL+knqDf6aT5LsVgMsVgM+w4f4BmWzw/7Du/vvZEjP9nP7/zmDIz/87kuYZJumLJCvgZ1HNgG9VMLrm7/ZAVemSm2NhfBnu/8GrczV1OHe6X3o+PXSCdLdC4zWzfK6snuHMS++biFQicxjSyr3gvsJA/7bjSZX9za3IF/KAR3KsIYzNJtr9rlaYuPcC6qayoKlW1vPZwRmNp1mgyR4Grf4WYhBVln2/Era7F4c7P2vgAwfkUt7vhkufR3WUhBHb7/xHTc8J643JhMjHan0tja3ImORAp3jVqJ7z4x3ZVHHfjV4vmqlh0TKBEOm0EQxcLGhnbUtuZ30h4A3pm3Cau278RzU9fn/dhekEuTf0RhgonC4VdoEOW5vDDyVmi3iDW1O/HmnI3a7blfvTwXD4xZjSuei0ao448Xb8185tv8QfTbdUdjvfo07K+FLOPF4qgWjuAq+znhcLgKVkDCXuGw+wtN7d14cuJahwByTe1OjFy0Jee6xdThyk+df/EDk3Hje0tw32dyx7UgUIUUZElb/hyuTB2JbQELOwZpeczldXSn8JNnZ+L2j+X9fT6PMm7+cBl+8uws/Pl/C/HM5HUAgFFLtwFw15u8IPHR8WuwsyuJ0Uu3hS6UsxxzdOITi1qffGNDu9BAo5hh+ybFLCIliChCvVei6HGG+lNvq7sqfb9dBmDBP7+M9357Zua7IAbKdnbKX9Cqzsff3l7ka1XYRUft4blNMa4a5Ntkojaa3fhOCxpz9lf8PbUn3kSTdQAwetl2dCayDdOWzqRwIsnhcCXJv9+O0o6d3Tj/3gmO8E9e6AwosBP6QU7Aisot25gzDSNmo+tw9Y1j9xaGWwOCdUTpTqaxsyuJy5+RD1Lxx/vn148EAPzi7IOl+7CXJ4jVfCJ+/sWDMp/dohmxoDXzHfeV/wGA8Oohtt43Efj1NxD18R3CfYcPwN++coQjFFyugiQRqhXzug5XungVP7/F8+X/OxVXnnEgfnbmQd4bM7DvTNmzoe1wxWx38IiBii2DR0cQuM8wtRhtlSRcIAsbrm8YE0ZS5J7T1J7A4k1OYcjdo1fiA4mLl6ou3bCjDV++byL+NzcbEs0kpGCUVsT7DSkoCtM7qFccuIUZSGWt3U2ep5veF4f0zaSFGOZsaMALU9e7rnHQq38B/UH/rzw4GR8u3IIZ6+od3788oxrXvrHAUU46Eyn86qW5eGN2j7BQNSikatceuvtg/P78z+HmS44C4Hzz8Nmu5NqCB+w6AJXlce2+xJraVnzCTBh9vHgbbmacV3Ta6Fe9MBsvTq+W/p5IpR1hmk2YtaEBL88QCzVFt3Da2h1YtsXtAuF1u3UHTPnt8hdRMHtck5DaWmlHp/pSolMPhNGGIUqPhrZufPGu8Tjl32Pzfmy2jx41inG8JSrQtYsWvh2uIvxC9DsepaLQ3ZcL7puIv761CO/M36y1/byaJgDAKi7sVNjIxo7emZfNN1/mgrhdSocr5jfvkIKsPUuOmcoB0zG4QgkCg9LPLtncnHUXZ07FEVIwaNdajUgXQfHn/y3C7Z+swI+emZH57oL7JuKaV+dj3IranNLOR93U2itMmbJ6R6jHsd8rXoKrZNpS1vPs3AL7rmrXcLgazCz4tIVWfDlXPW7T19Vj8uodeHLSOuVxdN5Tr/YuwBy5aKurjPLzjfzzMWFVLX736jz88qW5yrGlZVta8PiEtTmNITkdriTjgoV+iTKs39GGL941Hqfdnv++TZiUk+CqICzZ3IzfvjoP1fVthc4KESIkuCKKnnJOPW4jGprRCinYm8awAZUOxw1ehLPHELHjiIpWhSJaNZQ0t7rRV6iYP114uOc2Q/rrhZOKEryAiG+kPTdlPY785yjMrW4Ui7F6v5SN38mEFje+twS3fZSdLGvtTAo7co5+tyikIPz3x5+dsh5r68xezDptp0FMR6G5wyyclPrYAsEVM6nmt7Pfv1Lt+GLz7eP3xu/OO1T4W5CTeVubO3H0TaOV2/Dl7aozD8KUv30J1118hHQf9t7FQnpj6wrPRJvx+wpvp0b6/CYylzk/sIIWEzGhrvMT4JykZa9J2GHO1A5XAsGV5B144ZHeE/9eZ+L3TM/63Aj865KjjK434CwzMsFymUQ8q+JELpRk2FQyIzKy4nnhUXsq01gqEEHwtDKC7wFM/dna6a7vm9q78Y1Hpri+X1tnPgh//XuLsbp2Jz5btj3znUlIwTAmQfwidLT0EVLwG8fujZf+7xTXduzAlckKYDZsnYiORArffWI6/vXhMofgB4BDrHPBfRPxae8qyFzQvWUNbd343Wvzcf27Sxzf3/DeErwzfzNGLcnm5bVZNRi1dBv+9naPI5PS4crDkfbaLx+Gn55xoGf+eIers3pDTuuGdJ5b3Shtfx08YiC+cezeWumouOOTFUZhCnURlesZ6xrw1YcmO77zWrUL6IuYCmVl71wZH2weolN7yXlgzCocdsMnQrdDKcVwYhEj7NXiUWHBRoNyFDBBT64Gia7jKuGG3MEKDzte49vhKsKTebzDZhBERWA2z+TdHiEuZBYl8NdSNaaui+ruOFyrDIpGIe+56euvEFn935yNRo7cKr7+8BT87rX5mLOhwRlS0OFwVbwhBcet6Bk3WScY91/ILYozha2Lwy4GYUdTtm+312KotEdIwV+fk41MwM5V6ITqHD6wMvPZHjtgF31aCOZ5M+0n8/UR25L6vxdmu0IILtncgvEr6wAAb8zZKE33qw9Nxp2jVuCZKWqBmG7e2DpW5jRWaCav7rkurQoDjWKE7ZukIuYoVsp8/eEp+GjRVvzxjQWFzgoRIiS4Ioqe/XYZgN0GV+GgEQNR4TG5qie4yr5o2IYSP9bjxw5XFFIwl/S80BmgOmS3QYEfN2y8HK5uGbkMXck0Ln18mlP81PtvOiO4El8fVVNjxrqGzOfWzoQjTrwoP6LGdS6d8RbB5LhX4/unz83yTLcfM4HY1B6c4EqUN7Yj7HeCTTekYCwWQ0VZHFedeaD7twBX61dq1C0i8Y0sPJsNWx8ZhRT0WcT4Q7B/i47OfxdUM/38z+8eUErOet9EcGXicMVO0sY9rlmQqN55JoIrmasfi5d4LN9h+ZzCNvE2+g5X2c/5Dl3iJQjsX1GGQVW5h1CdzrgIsfVKS4e7XSJ7B8jqa9VgmmigSpaOSOyg+44Iq/yxg5Kid7eWFT93XnsN7ecQvdn4FXt4CZdZUd1LM7JuSQ1t3Xh/QXYF+ZranfjFS3N95cGZn5yTAOAMbdnAicpUg3Ci+kxWPBzvOG4jPp0BvatfdfoSB/79IzwwZrX09x07u/C1Y/bCA5cdh3F/OsczPRlbmzuxfkfPYHylz7pLNAmqaqdewbUpvR5R3XLNT17EEMP2lk68v2BzKKEvLcvCvz9ahv8xg8pRGtzNF3Y5vWXkMo8txczkHOoIN/eMXokjbhyFWesbvDcOkXw4WtQaODAHTRj1RFCQS5N/SHBVeJxhwf09ZxHWWxmJanRxjkEW7uQjovuSIsveUGZRcBiCfN3r4rXwxyHOKuDFNj12vnOaSKXxl7cWYSvj7ByECHPFtlbHubB9jqAFV+w1DnuRSJjJs2U67HZhGHNcLHa/zWsxVMqylM/I8IGVOGyPnnmx/3yyAn/+30JMXFWHjoS3wGb4gGxdZY8V8CL7XN8Bfu6Tq4wy92LsilpMXFWXU54W5rDgS+Zw5XCdJgFQ6LClNCoi8b7ExgZzUxWieCDBFVH0VJTFMe3v5+Gz/3e2xoRwz++6QgtnQ4kLP2eUyx5U7zD+BXfkXkO00jxmn6HS33QG94YWocMV33ZUNWDZ62rb79qDKrLVprovvq6kOJSLM6SgeILWb3umXSDa6/KIT887Vnk12MNwuGKPyQ6I++1MDtAMKWh38v56kdtFyqT/99svHYJhA+TPSl1rOBMM7K0Ka7xZv0jIAAAA1gVJREFUlSz7m87qbL+d9jC74mw9KAqfJuOQ3fVDy7EdWsf7RTGZHwTmDlfi50bHicvr9oft5sXD5kd2HXQnadh7xocRCxtWJCEKqZeyLAzUdPRTwT6a7HMgcoRokrwDpIIrw3svEzUIHa4KMENjWRZGLtqC9TvaPAdX/ThcVZXHhe+w56euz3zO5XnahVlpCcjDLP3o6RlYsc07HKUpQQ3YqEJ6qMqFqDzKtlb1B3iHK9tZUzekIDup4DpuLIZYLIZvHb8PDg5o4cPvzxe7eXohdGpVbD+JGaBdsLEJW5o6fB2Xxz0wDHz1wcn4w+sL8PRk/6toZUxfW4+nJ693COOCHtyVPQpR1A+YZIk9LZWwkOjhkfFrAMDhkpxv/v3RMpx++ziXeDVoapn+UL5DFkVZcBX2pGMpo7MohAgX9vXs2+EqwpN5UXLTDZ4eZ5c/vj4fd45akfejvzhtA24ducz4fZBMy/tfpx60SwA5U+RH0f9wbSpY3FsITK9vvp9HYdSDAPr4Fpc2K7LqCjykYPZzkOMT09fW48rnZ6FGEdGkMcC2Wz6HVsIaH0ynLfz21Xl4aGxPH4RdDMUecrfBPVFpUilLKKw9dPdBeO7KkwBk22kLNzbhrbmb8LtX52k5XA0bkB13sRfs8os+c33c/JQ3vkvL9z3tMLJ+yaXPbDlEVuz32c9RatOXahOBfT5Lux0UTdgoQ0TpQYIroiSoKIu7XCn8tu3Y1ww7Wcs3UIJuPHZwoQZe/vmpWvsdsOsA6W86Th3FOP7Hr4ZRtT/bGIHS4xPW9m7fswPfELb/PGR3vcmv7mRauHLGodgXtBOtHIIK8uUEALokk6mAuPPtFXLBRJTihd05cDae3atqHr/8hMx35fEYTvII69Wfm6z+5TkHC7ezn1uRI4XJhNdfLjoCew7pp79DQLCCPSOHK4PyxW7JH8HhIiTamfvSbwc+TLEOm7aJg8yVZxyEK04/AN86bm9M+PO5ym3ZASOZw1UYZ6gqEyLBrWz1l07Z8hIq5/tVwuZHln/dZ6aQDldsOyMheIDiMWBgwJ0xrzpe5nAlGxhVDbiIfpENGonS0R2MDdKx8NNl23HNq/PxpXsmcCvw3NvqjE3wA76VZXHXOwwAPmFC6PkVP9jps7R3i1dnhiG2AgIUXDGf+TKjKheiX04+UDI5o7jQ/HW8/NT9e77XcLjyQuV465ehAyrx/FUnG+8nakOaTNzc/vFy42OKENULdrjMMUxI0qAQCUu9BncXb2rGP95djPqduYns8y1Q1qUzkcKa2lbMXFePe0av1BrsLjZXsA072nDePRPw+qxgwtqYUMix7Kcnr8e2lk68MG1DqMfZ3sK4V+T5fKO8Gp5EQ/4pCzsmEeFJEM4u0Xa4inDmcsSyekLPv7dgCx6fsBart7firlEr0Mz19cJqltz0wVI8O2W9NPy17L2YVDji2yKKXFC9j9lxNK8+DdteLqzDlc5W7BhsaFkRH1lwvCDaj5ZlcaHBwwspGJbD1Q+fnoEJK+vwu9fnC3/vSqZw/K2fBXY8R0jBkMtBWAtMZq5vwEeLtmJtb8jFSmYx1OOXn5j5bM8ByByuxlx7Ds47oid8aT8uusHOrmRmDOX8I+TRF1iHq/4ihysPdy0WWf/bT3Hj3Sj5W/Hhwi3miTKIxi11cbhaSc457LCdfQGv8YaovL/6Kv0DWFRNRBfqvRJFQ77GpmWOMvzEbdBjP/wE6C4DK7H3UG+Bh+olquNwVYwrLhNc41E1MVQrcB6y1duyy3Pj147Uy0cqLXYGkNiiZn/X69yIwsPwsbYB4PGJa6VpiNqpy7a04P0Fm535ZLbrFIi6/GILXCzHd8wASu+B+2k6Vtnwk9WnSCZTbVGdyJ3JdIK+EBNkzvoo/OPz5+gQDAkOz19Dv3bJ+bqyJgMvleVx3PLNo/HAD47HgSPUblfsoGA+i4nqWCcd6BYtykJhaWXZY6OLjt4TQDCDoDo4Ha7E2+g7XGXJd9gXhyBQUD4rysRuSLng9Rw0d4hXUcoGF1mXRdXqTBvZAIrofVqISRB2UiDtMRCxuakD7y/YjNqWTmlbpIUTdlRVeN/T3702Hw+MWaWVX/6wFeXOMtwmaDfo0tyRwE+enYkrn5+FudV64bACu2OKa5/ymFh/61en49mfnoSJfzkX93zvWPzwlP2ND886XH3/pH2xR6/omq1Xrrv4CLz32zON077k2L0df5uEsJVRFov5qr+6Uu7yYfLYtedQvlj4+iWm+C0IRJfKa3D3G49Mwasza/CPdxdrHkWcnp+3zKgl2/De/M3eG/okFovh+09OxwX3TcJlT83AI+PX4L/TqzO/O9x7Ha61xTVAe9tHy7FuRxv+/o7uPSwxfA6oN7Z147p3FmFeTaNyu+1MSMF8D957LSgqJBQWz41u6aBwjMGxpnYnzrpznLHglH2W/U6C5tvxzoRSdnawLOc9+/L9k/DYhLW4c7TT7Srs56y102yhAdu24O8P/27xU7Z09/Bqf6Yk46n5xrQMBx3msqM7hcmr64zG2vwKohwigbRzYL07RMEVSxiLDdbV7RR+X78zWGfSfLqH5+vtXR6PYY8hVYjHgBMOGOb6fXtLF/7y1iJlGgdz471pKztHp1psxS6MtOco2IX9JkvtZe/X/07foJlCFv4++5lLeHbKevz+tfnCMuM3vDDgNCVgk5bNGRHhwF7vEm4GEURBIMEVQXCwnQ+Vg0Y+xA9lgtWQx+43DMfuN4zJh2J/j47zA5cd52sA0PRdXBHwqk5+Nb6qz9DY7uygWJaVaUzIQqTtqSF0A4A51Y248b0lru8djUafjhiAeDWsaGLrqUnrhEIsQNyh+vZj0/CH1xdg7PJa4T5BriawJ+ItyUCd3djm3ca84EP68KF/bFQiqXgcOMhDSONIS3vL4GDvREFCCjp+9M6Af4crf/uZElbHzRFSkHUFk3zOBycesAte+fmpmPzXL2W+k4XC0ilbXtucsP9wjLn2bIz3cAMLCp1rq/vMOB2uCjexI6p7K8vi2iHMdPGalJRNoMsmT1nB+Nl3j8cHHivmZAN9oudT+30U4G1jJx3Yc568egfW1Lpdof7w+gKc8p+xuP8zsUCKb4dUlsW1BDaiUF07u5J4b/5mtHRmRVz8FeLF2rL2gYxpa3Zg/Mqe9sGkVXWYvHoHJqysw4Nj13jum05bWL09GOcs9rz4ouFVLk46cBec//k9cMCuA/HdE/eVtnVV1XIFM7g6qEocUvjUg3fF4XsMVuZFxC/OdrpyBuFiVxYHyn2sBhE7teq/zIMShKomL8KZDHXffF2HnOVb9cq4PKSgWYWVSlv41ctz8cc3FuCDhVtQ2yoPV+mXGIBFm5od362pFU/+sBTbgHgUHblWb2/F9e8uxqz1eqLWQnDTB0vx2qyN+M5j05Tb1TFlM98hgaNcFkk05J++LlZbtb0VzZJQ36b8/e1F2NTYYSw4ZR9lL8G7PI3ozuaFXVcV8tQtWML+8CrO5bZwi3DFFyflGC+0pL/96c2FuOC+icYLRkXl0R6vZH/yWvjjFA6ot315RjW+8fAU1AkWBOeK3vPFiEACLpO/e20+fvLsLNzxiThspSh/fgVRbB/QgrN+YtPsTqbx7vxNOO6WTzFzXb2vY7GEFVLQRha1IugjOUSCIQfCDKte4fue8VgMk/96HpbcfBFGDMwu/hS5uh+xZ0+/fTDX9z58T3d/3i5PZfEY7vruF4R5YZ2x7PEdtjuuu9gecJYr+960diZw20fmbtJ8d8fPrbh15DJ8sHALJq2qc/2Wy4IbmYugY84oQgt6itCjQo+Q6zRCTZQXIhC5Q4IromThJ2Bv+Nrnmd/00qgqj2fEQnsMdbp25OOdK5o4ufWbR+Frx+yZ+fvUg3aV7l+hmHg589Bd8a3j93F0wM9TWKXmwr7DB+CNX5yGE/YfFkh6t4xchrfmbsr8rXpRNXJ22Ww7gu8A+Lmn0wWdtx89PQOPjl+D8+6ZgJmCwXNLs2sjEhHJnARkEwiqzveKbS1MnsLB7uQ4J07dDWzTzhjv1CMKz9STriqVGG771tHax2QfJ5Ps3vu9YzOx4U1h759RSEG/wifX36yoRbA9/53guDq5djllhVQg8zEZ4+UKlius86GXEOfMQ0dgv12yYWelDlc6IQU1tjl098F5i0XOZkf2bMRiMYy59myc6BGilC1/Q/qJhRWmsG0OXUTls6Isjn6SUJBhIQ35J3W4cub796/Nx5l3jJMObsoGUETf607QBPmolTkEV87ffvnSXOl+D40TC5Ia23iHqzJtAeaHC7dg0aamzN/Xv7sYf3xjAa59YwGAHkfKhVyYjspytyW+CT96Ziauen42trd0OsIRtnZ6T/jd/elKXPr49MzfoolSXaEzO2jOl4OgRBOqVuCWpo7MZ35l6xM/PgHXf/XzOG6/YZ71PD/R/uiPTsDn9xri+G5QVfaePfzD4z3zLSIWi/la4CAUXBlcXln7S8TSLc3S31wOV8yp5GvQVbeNkOugpGnbgD3e71+bjy/eOT6n44sQ5Uln9bLXvRm3Yjsue3K6lvthWCzf2oKVvZPLbDsoCgOdK7e14sv3T8IrM2vwyPied0hnIoWGtmAdDXJllaaQtp7J9yWPTAkrO0ISycLfTxnF6CgeFfqyWG3hxiZceP8kfPHOcYGkJwqlqwP7DvK7MC/CeshIi8FyJW2J659dBlY6/o6asJGNaMCL7tmy9Pa8TVhb14YJK92CABVskpZl4crnZ+EHT83oWZzLHsujbDjFAupj3vDeEize3Iz7NR2MTdBzhA6vnI9Z3hP6+0XOiWfUkm1YvrVFuChTJIbRge23pNLOcG1sO35nVxL/742FaGpP4CfPzvJ1LJYgnP5UyBbEBd1WlUW50CVpUJnPqW6UOncFSVm8p68+oLLcsahe1Mfdf5cBmPb38zDjH+c7vj96n6GubW1RUVk8hi9+bgQAt5kAu/DKnr/h61zdeyjqh7YYugPa8HWX6eJfNi+i8p5LX5jdVeZwFaUFMsXaRPAqd+yvpdwOiip0zUsbElwRfYaff/Fg740Ax1snHo9h0U0XYenNF7kmtvMxcCYaYIrHYo4X/mUn74d7v3escH+RQ5ZNpjGYh851LNbjAnAEN8HE863j9lb+zvLn/y3MfFa9ppo4Z4mFzMSlqauSLl3JNO4evRLrdrQJf+ecj6WIBFcdktVbsvau6iU+tH+PsGDplmaMWrLNO0M+kK3UsckIrthVIBrpDurnFHWcsP9wnHrQLg73t5505ffYMoinDjhFGTLhiohLT9w3ExveFDZ7YVU5qnTZ30SbufVW/hqN+ZqH8DuwI+Nf3zgSIwZV4l+XHJX5zuG8FOjRenj9F6cDAL534r6uwVIv+klcdXSuf7SGYZ3Po6ouP3T3wThGMIDCwtarJx8kDk9qyl5D+xvvIxoUGtSvHFUBhBszQTaAIhvMFeV7c1MHLn9mpvBlF4rDlYJlW1qwmHNuUcG+e/m81raYrUqeV9OIzYxwB4CRKPF3r83HJY9Mzfz9/oIe97AxvQ6Vz0xe59pHZXu/3y765XL19p0Odywdp6zHJzhDHLPt2D2H9MOUv30Jh+ymJ7hi7z1/H1TlwmRgWjX4OLe6MfOZv6ZfOXovXN3rUuU1STVsgLOe/vKR7vYA63D1jWP128IsZbEYymXxVRUIQ3kaXMP+FfrleVuz3JmJv6dsHR+VkII2utdHtpVpm4c/XtBtGRmyORU2N14itZ+9MAcz1zfgb2+rQ3mEQVN7NzY1tuPiByfjogcmoTuZdrSDTvnPWCzZrP9uCAN28Utzb5/1nLvH44RbPwvFyczvk6T7DLLthFXbw59kY0lEaHKGJ2pihiig+64uV7TJSp2xK3raen4nXHlYF6AHx6zGb1+dpyXUYO+V3zBCqv2q69sK6lAX9qELWWotS9xm2XVQfgVXsmsgqwZYMTcv7BadTy5jSZ2JNCasrMPM9Q3Y1Ojss3nVOV6h54XHCygUtzMfptub7ZBKW1p1NrvN3OpG/Orlubj4wcnC4/l95tn9ePcg1nVnLSP0CSLksGwBsRcPjV2N699d7Fs4FfScvMNFSTNte/HXfZ+twlE3jc4sYtDhvHsnmmTPwT2jV+I/H7vdnfj+mqz+kgmu9h7W3+UufdTe7rkqO1pHWSyWGR/inZ2GDajArOvPx4J/flmYHwuWdv9SVK52cu//m75xpK+0TKv4RmYBhWjxp4nwjscp+jNb6GlKKm3h8mdm4Pp3+2goeQW5ii+J3KBrXtqQ4IogPOhfWSYM9ZEPgYCs4Whx21x64r7C7VQrAu32S1wiDgiyz20fwyvJ8z/vT5SiGihq4hyu2FAIsQLVgD0rp7zfriKnAtZtgkXW6VN1BgdU9pTrrz00xdgBQ5euZAr/fH8JHh0vdv6w88eWQ53OKOtC068ijrJ4DG/88nSX+FBVjpNpC7sOrBL+du7hu7m+Y5/5oEN8yWCvhcmqFN8OV4pDiESm/FdRHwcPYrCF5cozD8Ls6y9wWFCzZS6MMIL77zoAG+74Gu6WCG1VyISCOgLiqC3Od15n9baD+6kFAQsYh6ADGEewXPChe3AMLNz3/WOx99B+eOCy49DPQOAZBLIBUNH7ROXCIRsoka1YE1mTe4Uu6UqmMK+mUVrnJVJpfPWhyfjGI1PQpvmeY9tOr86scfxmUsXNWt8gDL9ki53Pz9FVdG51I6as2eH6vlIhtj/pAH1B4baWTrQzk3N+RB6seG34wErsO3yAcAWpCHYgj12lmU5nQ0NfcuzeuO7iI4zzJUZ+d1Uiay/x/vAB2fbKP756hFAQN7DSWUd9/Qt7KdMU5iMew66GIlzAPZALmLUhTEIKqgRhqvZqRyKlPVHx+qwanHfPBFTXixc92Ijez0E7XMnyzL5z//bWIqyt24mPF2+Vbp8PkcHsDY2u72T5cUxuaU6+86FVTXhm8jrcPVocpkbG5qYOnHTbGJzFuIF1dKfQj2m/17V24e/v5E8IJur7sZNB9iKR7b3C3ulrcw+BExR+y2A+BTK5hDcJm74quNrc1IGXZ1RLxy90YNtkUQ4bWQywgqv7x6zCR4u2CtuRPEE4XMkWDY5dvh3n3D0BP3thtvD32pZOjFuxXdPBxx9hpl1oLFh4eUa163t+0VbUnOREjvii32xMF0Or2luWgYjK4c5SwGJkKqAy2bytK4kz7xiH37wyzztd5jPrjGkJqm7dcbkV21qwfGtWnM62mxLptNPhigspGCR+Ha7u+2wVXplZg6VbWrw3FsDfq1yfVN2mElsl/OH1BQB6xGNdyTTu+MQ8xJ0p3ck0Hhm/Bk9NWoc1tU6Bl1tMJL4qtmCK5RTJ4kp+gRQAPDBmdU/68Zg0ekxleRy7D+7n2J8dG1iyuQUXPzhZuC8PX662NXfiogcmOb776ekH4gcn7+eZFl8nmNaRrcy4majtlUubW1Zvsp9zdbdesLEJz01Zj3k1jZi6ph6vcGN6hH8RabHQ2pnAp0u3CUMON3ckcMF9E3HP6JV5y08ilXY8S+RwVdqQ4IogOHSrvDAm0nlEDkcmh1UN7tkDC7LOte75jfzdWZ7b2IfwSnJIf3+hnFRtA15wxRKWw5UXDW3dmLrGexBddP87JY5R8pCC8vTzYdO6ob4d/51enems2NgNOruNEZRjXCV3zdhyfDAXxiiZSuPIvYfgX984EpdwjhIP//B4XMAJANkc5mtgrtBNsJiHqMUdCjCYHPt1yvIi6IEXoKeMycIIRmvoEqiShKbTyWfUwqGw7nVeTo1Xn30wTj5wOG755lHC323HmWP3HSoM5WvKiz87xdf1YgUm3zlhX0y77nwcvc/QvDtcfSJxPOStyZOpNE649TNlWqInWdahF03GeIVy+NObC/Gdx6Zh1oZs+F62fmZFVrrCYrbtdOco9yS/bv1/l2BfIOvQeOd3v4C/XHS4kUiGzdulj0/DjHXusMUqhyuTwZTGtm7HKmwdhyuW/hVljvzaH4/fXx3i0+aeT1dlwkenJZN9t37raJx0oF56IlRP6f4a4ViBnvpn4l/OlbrNDmcGYEULOABgTyZULNATDtaUeDyG/XYZ4GrreCESTRo5XBkIrlQhD1UhBTc1duCa1+ZrHePv7yzGuh1t+Of7S5XbCR2uNAd3tQVXku/ZQ78xZyPOv3cifvPKPExYJQ6J41UPAsAN7y3G1x+eLJxc8At7XHtgvbkj4airda+Z3zaEZVm47aPleHT8WodbAUtXMoV3529yOEKtq9vpmrjoTKZc7aBCh6FjJxz5a5kvJzMddMqgiCDLoxeJCF0vHna8pZTFHTz3f7YKN7y3BF++b5LvPiLbjgh64YwOyVQa3318mtIdobalE4+OX4P6nWYuqF4E3fMSjSM1a4QZZIusX9GbbAzrxek9YqDJq8XCr3PvmYCfvTAHHy7a4uu4Ovit34qBLU0deHPOJtf3/bjFg2GIQrUckSTfs+WsfqeznSpqo5pmv6UziVTawviVtWhhQqan+ZCCHsXdj1tQGANEpkXYZPMxy7djW0undHxABjvWLrpnOuNy3ck0vvLAZFz84ORMn55tG/H1CvuOCHzcjzkFXac/9hlo8RnSNegxe7YNwt6VJZub8fMXZ2fcq9hFMvkUBjR3JDBzXb3jXq6pdbb/+WsimjcBxHMhJx9o7mZfFouholz84PLzD4D/KDJ8P+D5aetd28Ri6rEeG1W/Wge27Ire37mFFJSJWtl+Z27l/luPTsUtI5dhIhNuNgqh5KMEezlKUfzzy5fm4hcvzcUdn7jHZN+YXYM1tTvxiMQYImhSaQtfvHM8vnTPhMx3JXjJCQYSXBGET1yhtEKoLEUdXz6koAp2cI9vlNkv1N0GZx1+mphOgG4bcfchYocgFt1B9qE+BVcqcQYfUpClUAKCSx6ZiltHLvPcTjUxxWMaAgoIR3yii92Atssh308xuTXs88CXc/YeH7Ov01XDnjy68syDXCF+YrEYBlWVub6zaQ3JEYwn340wXmjJSol4cVXP9s6/RcVNK1xdyI/iQb0T0F/z4RqihcTVykuwlm9kzmxRE1PpwObYSzw7pF8F/verM3DF6QcKf//eifvivz87BS/9/FRlKF6bkw6QCzx+dOr+OOew3VBuUH/byFZ/59vhSgb/nvnYZyha2arQZVvdKz+9BjRHLtrq+u6om0bj9Vk9q9jY95zu6m3ZoB3QI9r6wdMztNKRTQwO623rjBhUhd9+6VBM/OuXtNID9AaKVA6MJoNj//54ucP1RlY+ZYwYXOm45nY9c9y+w7TTsMNHs/lmP5fHYzmFgnFWHc7y8fiPT8h89hrYPGDXgQ6nQ5ZhjMOVLJzkDV/7PL6w71DceekxgpzoYe9znqFzGr8wobk9gR0Gk8Ymg5eqZ8urbH4keNZVeJVX0WtDd1IjZVlo7Ux4hlOQXRrZopbnpmQH1i3LwvodbUilLS2BxsszarBkcwvG9YYbXbK5GbM3uAWZJojuybE3f+r4227Pe4W/M9UyN3ckMGlVneN90SoJq/XIuDX4f28sxLeY8Kui90xHd8olnsyn8xA/YQRwTg1ceQqjn+a3X+F3YsUrtHyQhOF+ZFkWrnl1nlB8bUIZ8wBEOfRh0CzrdfTY3NThCtWli8PhqgBjF1PX1mNOdaPSHeGnz8/G3aNXajnAmBB090z0XtQRdrLveb+uFiKHAQDw6i6194r9J0oEyUEQVOiisHlp+gb8+JmZ2o69gNyJmBeZhTEWkMs4li08SKbSuIpzP5u8egeemLjW8V7yI3D45UtzcNXzsx1O/DpuWiy6blhhj7uavqNN2u4mi9HYZNki5VdwxYq2Nzf1vEPY/nVXMuV0uGIFVwG7XrKp6S42YOuWTp8CdP7e5npW7PViy8H3n5yOMctrcfkzPeMc7Ls3nyOF33lsKi57agY+WZzt963b4XQt5q+J7jzSkH7lGK5Y6PbEj0/AiEHu+a14PCZ9DkRjBP19LpZk+6GW5RbGAu7FvjJcgivFXj88xe2Yxe5+w3tL0MyNF+TSlmXTlrld5fJeZsXvbNsjCNH+T5+bVTILJ9h51Kic0s6upDKCggnTep2iX5/tbr/rPUXBUdvaiW0tnY6+UCEWkRD5IxozOAShRX4qRN2+Rz4mqEWCm1hMLDB6+9enY29uhTw7oP/Kz091/GY3wPoxjcFtzdnBct0XEB8GRYSdjy1N6sH4IR5hn2SoOphNipUkUdcYqCameGSdPlXH/4mJ63Dl87OM8xUEduPCHuzhJ5/8DtDwEynqkILZBg5fFmLIupDItskHftu9JvupzitfgqGwG7wjf3cWPv79F3HuYe5QkUHDS9aihEw0oHNvoxYOha0zcs1aeVkcZx+2G4b0q/AU5Xz5yD0czjeufGXyZJ6prZJ3pCoMVz7hBz5Eoch0kL2zmwUCaT/90I5ECjd90ONuw04k6a5g9yrrs9briRhEjlAn7D8MB+82yPGdTITDkk5bWLK5WWswpJ/EyQ4wH5Cfvi7rxslP1FmWhcWbmh2D4ew7eMSgKqcTXe/HoQMqlHkUwbbl2Hd3WTwmWMGp/+yp3j37Dss+5zppyupX1uFqgKTNvPuQfvjgmrNw2cn7A/BXf9hXYa9h/TPfHSERgbE0MM9dOm3h2Fs+xf+9OEf7uCYDoqpHkE8n55WWHruL7n0iZWlNQjW1J3DMvz7FD57SE19aluWYWJLd3smrd2REXG/M3ogv3TMB172zyOi5bepIwLIsfP3hKfjeE9ONxHM8OsdNpCw8PWkdTvn3WGn4cMC8TP/wqRm44rlZDhEaK3Db2NCOc+8ej/9O34BRveLfLUw/VjQY3pFIOYQvQH7bNqIV4jd/mF2Awz8DhVwYw6M7ucBvlU+XrkQIswXzNzZh5KKteHzC2pzSYZtxpoIVy7Lw8eKtWL9DHSY1iuw9LDs21ZVMo9FwEqWtK+lwVSlE2EgdJxM73NVMzfZhoRDV6TIhlGM/5r3ot16S1QW67waRi0hQeImnHx67Gu8v2Cz8rbUzgfcXbFa66AblqnHj+0sxZc0OYYhAGbqLMsMIKajTjpNtYr8PWyR9zTs+WeEQ1/hpN4/pFaiPXpqtY1JpM9ePtOa2LzH3LIxxL4djjMa70N5i/IpabPB4t/h99Nj2lagPrlOXsGPc9iQ8e9+7EmmpeCOX9q8I9hrrtsvZ/Mtc/tg5H9G9C1IQmkylHaEN2dtii1t39DrKBVknfOexqdjeop4L6smPhbV1PeVxbO/zCcBVRvlrIhNcxWLO63vv949THv8rR++FOTdc4Pq+LC5fDC+as+Gdq3Xhy9UoyeJGnXEJPi3VYn7RObD7N7R14+aRS6W/m2JJRH8sXu9lFfNrmjKf2YVvQfSrJq6qw8rtrd4bFgFRdLg6+qbROOHWz9Da6c8RUITo1GSRP8JCNF/LixiJ0iIaMzgEESF0Q1m5BBo5tkdFu5s4XJ14wC745TmHaB9PlMbW5qzaVvd8dOxM7dPwGtDRmXTk2djQjp88KxcNqRyu+IZlPsJEmmCSH1lHTDXBvLmpAxNWhrdaUIW9QtUew2Qdakybeuz2KocrHrbRww98xGMx/OiUAwBk47wXonQUuuHrVQSDuib8cYI+7YFV5Thy7yGhPeNs+ZGVuShULxU+QsieeMBwfPr/zjYSgOYDNst+bbtFeE2+lsdjylX69v03mcS94PM9jjSXnrivdJt/f/to7fTCgneq0HFhFD3LJu8rL9cUGV3JNN6YXYPz75uY+c5+37w9dxOufXOB1A3DxF1ShShMy8+/eLCvtBLptHSyh6efYlVlLoO23cm0Y1Dsv9Or8Y1HpuBPby7MfDe4n9PNybE6lnlof2FwHbqSKccgrdvhilv5G9ALZCDjcqnjqiGrI4cN9OHeyhTBfYb1x+Wn7u+5i33ebOl969dneO5316gVuP+zVdjY0C51EFJhsspT5SDF30dRspNW1WFLk55Limd/TvKYmwwgz6lu9MhDD1c8Nwtn3DE240qhqmHGLN8OALjn05UAgDfnbBLWjf/+SOyUe907i/HHNxZk/ta9XiL48DGiZyuRSuPfHy8HANw9eqU0LVE7Y/nWFrw8o9pVhsYs255xPHxjzsbM92z99Z+Pl2NDfTv++f5S4Z0W1XWdiVROA/hBoFq1y+ctSitfdd8dfL/ltNvHYsnm5jCy5IKtp4N6D+iIUXQoy8GlaczyWvzmlXmOMBTFAlufpi0LN7y/xGj/mz90TvCF4WIWZfKxAl9HFBlMSEHxs6TbN/fqh3YmUvhw4Rbl2N/7Cza7yhSgPqe51Y2497NV+MPrC4S///H1BfjD6wvwpzfFv4eBTLghQlZ1uxyuQhBcpTQm1WXY94SdIOfHip+fuiHzOZfsf36vIZnPqTQfUlCdb2cd5/yNPefq+nAFszrCL/ZrywJmb2jAVS/Mxrke7xZWqG5yH9kxMZFY1m7j3PfZKpx374RMKDsW1kXHDi3Z7QgpmMpbmDD2MLqLuNj8y0Iss/32c++Z4KorbZeWIDj1P2Mdf6tct9g6lx/fNB1TnVfThHu4PkJbVxI19e2O72oasn8ftNvAzGdbhGWT4sqTTHBlWXA4Vpku+LIpi8UQi8WEc1+i7/Yc4k9wxT4nsRikwh6dy8+XUdX4kMi9i69HljFCPUDf5U2ELKQgm2IuAvuFm5qE3we1kCUK4/pBwF7hQs87Ac73S9iLTNhFovl4h4j60fmKmkMUhmjNnhFEBIiWw5X7EVUdVRTC6Lsn7ouTDhiOE/Z3hkASvVDZd4Dq/BxWwYr88Gl5XVs/Hf37Plul/J0PlcLCT4hHrd1kFlJQ3HiMatQCuwFtl8Ncnie2gcR3eFTJsiuhRQLKI/ceglnXn59xhytE2DW/jb8wGo3C0w/omhR7pyVqoQNlyJySVFXv53YfhMP28HZJKSRBPpteq/nKy+L4Ua/4wQ5VyWJnhRWR3vSNI5VpPviD4/HEj0/E375yhHSby089AOP/fK4ynbDhBwp1BNeitobsfSUKPcSGtLOp39mlNWn+t7cXOwZW7IGnP/1vId6Ztxlvzd0k3I93QPFDR3cKta3OlbWnHLiLK3ytLut3tLkGG2WoBtTs+7Gm1t/KvBveW4LvPj4NnYkUnu11nhm5aCu2t3TirlErHIPElWVx7Dc86xLFPlpVBlb77V0pR/gUdsCiLB7DcfsPy6Q9qKrcKKSequpg60sd4YOszcY6weqKedg6bY8hVb6fNZ1wpGkLeHDsanzxrvFCkaAXL07P3WkBcIuxRO2YHuHSOK1jeTWDZLc+jNBCk1fvwI6d3ZiyZgcAdX9n9fadmL2hIbPCHBC35Z9hnJ943l+wJfM5SJck0aXRHXAXPR4XPzgZN7y3BO/Md4pJf/7frMMa+15gj8VOkAv7tJKQgvz9zWWFtk11fRvW1fWEC+xMpPDo+DUYt2I75ghCOi7dIhcf8ZML9r17eUY1Hpsgdw8zQXdhGY/uQLzocv7h9fm+jmkKWyYC6waFMAZvKliZuS64ydZ8w5aH/07fYBwa9u15zrrBfhc3tnXjt6/Mw/iVtaLdSoZ89ClFQqhRS7biuneybWi2Pg3e4Sr7WbWwwEtwdfvHy/G71+a7ws+x/OH1BQ6Rjg1b97Z2JvDbV+dlXI/qWtUuOWNX2C5J25XbBUlFuX7B6JII3fhqKBc3G8uysHRLsyvUoU49LHsn2eWSddctL4vh1m8eBQAYWFnmCPValsPD4mpPaIYJBJxt1Z88OxMjF/W0v16ZWY0Tbv0sIzhmXaHDeK7ZZ7QjkcL4FbVCp2Uby7KwaJOeGNoR1tVABMG2dUXl0K5LHhq7Guvq2vDi9A2ubdg2mr0Ii62DupLpnN/3lmXhiudm4QdPTVcuImHLgm49mNJwuGL77TUN7ZjAvdduHSleYKFDIpXGS9M3YF3dTliWhXpO9N/WJS8jjrmlAMos/w44954JOPvu8VjFiIoWbGzKfGavdwvXP52wynmNeDHmT0/vWTj9m3MPwW6Ds4Irv6H+7LGh3QThBkXvpr18Olx1J9XtWHvsUUeMzZdl2fjQ01ecJBxn4I/P/52LAJ7t19rZrK5vw+XPzMx8r1qk5QW7gIyts4Jy3RUJ1OZsaMDPX5zjEhFGGlZEGoGYguy9CtKBWnRmVUy4ThMRu19k7wyZEJcofkhwRfRJgnA5OXqfId4b5YjoJZNMy8NdVAhe/Pd871i89eszUBaP4WBmcphVvMtCFwaFfRpeg7ymhxy3wntgQxVSMOqYWKfLOr9BKtU/t/sg7400sRvodv6CKm/l8ZjT+Yb5gz8EO2EvO/zug/tlOlEFCSlY4HavjnNT0McpdqJ8LmxdfwizakzVoREJeaMA+2wEuSg3FovhhatOxmOXnyD8vSIewzeP2xsf/f4sPH3Fie79e/9lr+lVZx6Erxy1p/SYA6vK8ZWj90T/SvUg0EEjBuIL+w71PomQ4AVROu8oUeddNEG/enurS6AEAKu41a7Lt7bgxNvG4NevzPM8Ng8/8CSztg+iOF3LrXRffstX8OavTvftFPeVByZj3Aq9icV+5d4OV799xd8E+CszazCnuhGLNjU7BjB/9fJcPDZhrSOkSnlZDCcckBX7s+8Qk/fJzq6ko/X49OR1AHqesVgshkFV5Vhy80VY/e+LMf+fX3a4bJmgFGhrDNDJnge2Ljhqb72+A5uVyvK4nuBKkEXTcKRn3z3eaHsRR+4lP0eVmEnH4Uq2rQivLWR9wSAdVCzL3WezLCsTtkPEqtqd+N4T0x3fiVbSH7qbXps8SMGV6LrrujCp2hkqB6TNjEMXe2/Y+6frpNjWnXLl13SAeWdX0tF/SKbSOOfuCTjv3olo707i2SnrcffolfjZC3Pw3Semu85tKbdC3JnntCO8gO0qeMN7S3DXqJVY2yvqyoXtLV2+QhjoXiexC1p+OjNs+dB1n/CCTSWXxSxs/WzqXBaGCDRfsOMQL8+oyTk9u/141+iV+GjxVlz1vFxcY2NZFv705sKcJq3ZtEoN0QTkr16eh9dm1eDNXodBh9AgAIcr9jqy74Y/vL5AKFQFvBci2uI8NpSQLmy/5KlJ6/DRoq345UtzAURjEpJHNOYrgw8HbsOPEeYyuTl2eS2+9tAUfOvRqdJjmF7Fzt5yyYqG0mkLx/cuIvbb1heRSIrF3ICGwxVzjlubO3HNq/OxsyuJ699dgsb2BP7y1iIA4TtZsNf6Xx8sw1UvzMZf3loo3d6ygErNMR5WOGXy/LNFSjShzafVKWgbs8+mPU7gcrjSzpGYzkQak1bVYca6BmU7i31k2HDQKliHK1nb391/DG5g67kp63Hj+0tx3r0TheE5O7qTWFu3E78VjKuIRCU2Gxva8b85G43CNvJiJ1vMygrMtjKhwdnywF87vj3Bi1Bv/PqR+PCas/CnCw93iKRUi9JU2Ldo10GVrt9E/f+9hvX3dZxNjWqxzuu/OA2A3tgn3w6uEowlPPHjE/HlI/fAQMEYpLtfHtyCFce7offjX/63yCFwziV9dl+2Tg+qTyx6X373iekYs3w7fvea+RhloWDnZ6PQvGXfCar6JwjYMdm27iRWbmvFm3M2htbOlwmr2AV2RGlBgiuC4NCtXq//2pH45dn+QsPoInrJtHUlpS9Dr4nxkb8/K/OZbb/sNdTdINSdDNMRr5kI3ExWV/3shTme3ZFGha141NGZYLPZLAlxFeQgkWqCyObKMw7USuuTJVvxsxdmZzrOLrcxg36mw3EtFnN0ehyCKy5RR0hBl02y+ziskCZIxb2KQjd8vZybgroKUXaF0oHNvuxcoiDEYjsWT19xUuazaLXXT047AIfuPgi/P+9zecmbKWwHMegwCOcevju+esxewt/Ky3pEHkftPRQDBWFw7bqEryNM6nOvvBUK1nZ+Xk0jRi3dpti6B9E7SPSdzK2S75w+M7nH1eWzZeYryVs7k47V17JVbrlUu/ZADhuK6/mrTvYU0wWJSmNji85kFvW6dCVT2J0RXIkmuNq7UzhRIriSuZyJaO9OOW7KkxOzgiubAZXlqCiLGwvadN89OpP3smPHYzFMv+48fPz7L2K/XQYIt3HtwyRVWV6mJW60uH8LxQkHDMPPzjxI+BsfAsLxm4HzkNeANOB/YtxuG740oxqvzTIXCPDH5euZf32wVDngu1QgPhKtuGfLrupcuwIUkOWyiCOIxU4OdzuH4ErvPdPSkXC5I5oIc+p3duHom0bjW49lJ5XbmL5RbUsXFnOOEbx4YNraetz84VJhqITtLV049pZPM393p9KO/voLUzcYhfAU8dbcTY5j6CJ7Hls7E3hz9sZMGC/RZvlq47PCLlVZvf3j5fjmo1ONwwWm0hY6Eym8NXeTp+uNa18mPzoCtJbOBB6fsBYbG9qLOoye6j74Kcmbm9px0f2TjOrm9Tva8Pa8TXh2yvqcn598a2+CenQ+XboNU3sdFnlUq+trexcmsOe9qbHDl4NDh0Nwlf2eH3O0w8nyeI1z5hKClXXS4N3xgxBvBl1sTFzw2yTjd/ziF92xrQ8XbsH3n5juWLTybq9L5epap1hF53mRXd5Jq+pww3uL0ZHI9tvSFjCgtz/V1u0Uj+Ryn1h310TK4sIsqfcV/f46Uz/Z7RPW4eqtuZsyrphBwZ7/2/N6HJxHKhwFLXi7xtmw7S2TkLjstREJ//hQ9aJnnH3/1bb0vHfZdm1nIuW7bXrje0tw5fOzHG0Be/L748VbMWW1uM40gX3OeAc4G9PxepP3wlQmHGGtYKFZW3cKP31uFj5a7C4rqnpmde1O/OWtRTjptjHYoBn6SxbOj53zYq8FW2bau9WCxcoy5zhLeVkcx+w7FGXxGHYfwjhc+RyPsccahw9wC65EjoN+Ha42MnM6vNj+a8fshT16QxXqtKvZoZaeBUDubQZW9VwP0XXhnyv+71zapo7wnL0ZrePEezt2dvvuy6cdbW5GcOUzzyb5YBcKRR32tKIQUpAdHwl0vk1wauz5tnelcNEDk/DXtxY5xnB1qd/ZpXSwBuQuWqb9SaJ4IMEVUTTka7BO92U6tH8Frvvq5z23e/RHYpcMHUTio34VZdJOO7uSXXS9BjBhTdgBp/u+fyzK4zH89SuHZ/c3z64U3Zdl2gKmX3c+bvia93XVJQLtBi2eu/IkXP1F5wSVaBWCDDb8Bot9/gMCmOw9cIT3RKHuvf7PxyswbkVtJn9xj5XqKvjNWWGDKjvs4JorpKDgCWC3MRnoygW/oT9MUAmBYh7bBVUv88kUyWMrRHZJoiAqYwfW9hmeFdqKVnv9+cLDMebac7D7EH8DBvkkLPe1J39yosuinH3PikTRdt3Ai8BM6nMVpx+8ayDpmGCHaGMdrr7z2DRH2CoZ/OA7YObWwA+MNLT575R+9aHJ+MLN2Ynm1k6xy0cuAw6i8A0HaIpsgkIlbLDfe/v4XHlp09qZdDhciWjpSOCwPbIuPGy2TMa7ZOKUIJ17AHHb4+dnHYTdB1fhx6cd4Lm/bBC3LN6zsOFITXcrwPm+rSyLaU2KyMrt81eeHKgLoA7//MaRwj7M/2/vvsObqt44gH8zuictHVBGW8oqlJZV9p4yBHEgKsgQREEBFX+KiOLCvffEPXAPUDbIkL33lL336szvj/Sm587cpOnC7+d5fKTJTXKT3Jx77jnveV+j374n7cL2o/J25fOle3Hfd2tlA/Xunk3v8zpzOQf7T13Coz9vxMM/bnA7yK9c3a182iuKSWZ3JRi1BoO1JmPEoA2jyRqtUq3eDmAXZRGH0TFodn/EQXPxemOvxuS/1r7eP20dvlspLyW789gF0+9r3rbjAICNBwsDAsQyOZdz8uCnONcrn3nh9uP4ZPFe9H9vKdzJzs2XXat8/s+/+G29+/NucdD7jMZPW48Hf1hvmA1G/Op3H7+Au75YZZjVzFtmSwq+t3A31u0/g+kaE4xfLvsXnyzeo/m4PIcDz87YigemrcNtQtkTM8Rj3My564nfNuO5P7fiurcXl++AK4Nd/2XtIUyZscXw8cpm49kZWz0OGM/2YeazspjtyJ0TF7Iw4vNVslI9IuU5QgxKla5llO/bm2yY4rlwuRCIqrxeErcTX9ddP8hMqXE94jESHCDvy4kLBEozw5nYDijPM0b02htlH8jstfQ9X6/B8r2n8ISQMU6v9FNRJ3C/+GcfLmfLM9JLfW3l9Zbeb1P5ndWJD1NtI7YpuXnyEnXugjS13qMYaC9dk11QBNvc/slyw+f1lMfjpw6HbMzU6NgWDw1PAhbE345eScFsWb9OfVyL1wZSScEcRUlBb4+zz//5F/O3HceyPYVBSWcv5+Dgmcu4+8vVuO0jeZvp6evM2nxU1tdRHgOSopROc0f8DrQyiV/KzsUBnYXb4piXUfnw7SbPyYE618niuLo84Mp9djCJ0cJGMcOV1yUFC34EUSHqgCutMfKKGqUHzTgjJAtYvke+YEO87jFzKMozBDs0+z/S/KA4TyhRHu/Kh/sqw9WFgrKWWvMrv67z/JonJy8fXy7bJ/xd+Fpa18TeMH7vxT/okpuXj+1Hzxe5TyI+uiz0b8X+SnHvj3gMigHcG7y4Pm369Gz0fH2R4bWt3uIGBlxdvRhwRaTg62bdTJCKHuUqj/HdaqN+QoRuB8tP6IS5u2gWTzBNEqOw6YluuLt9SuEGJvsJZjaTtnHXH/C3WRETFoCmiVHmXhzAjwUrqnxB/MgGZFZ1u/19XWr55HXrVQ5Hu1qxeKRnqmzlhy8yokgda5sPAhK6psYblsUCvI9E97LKkibxQkqWoUmxndj5Vt6nmc1JFnBlvMN6K3g85W0/01fjge4zXJnIcOebXSnTLEYHWhkiBl6K5witQIGwQPWFd5kiHOO+aN+0dKsXj/WPdUXrlIqu28TzrNbAgDQ4pRzQ8VWGo4bVIn3yPJ6QgnOu+KjGvOaErM5XqFz9esqLUkh6r/3FP/tw8kIWLmfnYf2BM67XKcrghXLFNaC9GlJPuA9+d0aZQqVx14pugqXcOX8lx+2g5fkrubLjXhZw5cFnnJ3nm+NOi7tz2MReqVg2oZOpgVO9MgXeBISKDzFbUlA6bpVlATrUicWuZ3p4vA9FpbVS3SgzlScDa8rB/Ud/2YQfVx/ErM2FqxKNnm7bkfOY/Osmzfs6vDgfbZ4vnEwWS81oeeYPecCAuLXDIV+hbSZwQmviY942dTlR8bmMgtWUWXy2HTmPjCdm4f2Fu9zui1JRSpuZvT4wyrYi3ufuZ+XJ8aQXYGP0+hJxxeq5yzmqfoFeUydNfMWF67ctWbn5rowOkqVCtoKSpNdmS5kulxVMDGlNSIp95KFTV2DGxiPo984Sn++j+JswMzGqPJ4vZ+fhkZ82YvJvm3HqonPSS3yaTi8twNQlewFoZ4n8Zvk+3PHpCs3Aa73yJnqk7/nEhWzDic6yzt25/r0Fuw1/88rHn9coieSOPJNC0T7Lks4AYDaToRHpWBaJ7ZTy89f6jH0RaCS2lZ8LgcfKU4O4nXj+cjf24u6rNXoP4m8sVJh4djgcsvu8Pnx8cNjIPgsflNpR/hbcZRBTEgMDdIOdxKZO5zNw99HIgt4thYudlG2D1m9z5qYjaPzUbCzcftx1m7v3maPMturm2HfX3kvHtzLYZv8p32ZBEd+/3nWgQ/Fv8Tell/UZkL8fTxa7iGOtWmMI2Xn5ss9P6ycu/v6kTGTZigxX3jRPYntwWhhbyMrNwwlhAlwMuFO+zrHzV/D6nB2amaM2HjyL4Z+txIiCYHTA+ZsxU3bZXf/29bk7jDfQee6jWhmusvTPv+JxtO/UJdlvXvTANHnJXr2MV+K4gTyzmU6GK+HYyMrNNzx/Gy2GFoOkvC8pqJ/hSusa3ds5kTfm7tS9T2y7xHbJzDBDTp52YKKU4Uprcf56Rcbe3YrvVdlWekLcF+l3rXWOn7HB82xDnykWNmXLMlx5N6akLMdpNkC1uDwzfSu6vrIQb8zdicd+2YgtOplB3RHfRxmIt5KdX4xK4mo5dyUHfd5ajLfnq39DWkkMxHOL2M/w5qcrfXZLdulnRdTLcCUFEtPVhwFXRMWsKOMTyoulUR2cAVF6WW/sslJqxs+t7LAG2OWdLE8miNyVAZSeS++j+GxoJt4f2BgRwX4A5B3U+gnmMwL40sSeqW638VWJqN/vae16z2JHs1acegWWJ178a5tr9a4vOn7+disGNKtmuI23mWaKUmpE2eGNF1L4Ko9rkXziRv76Wu9DnJh1N+hn9LqeKIlxXeOP3qLxr5Leh7LPXSYw5TalpWpUMG5pVg3D2yTJjmGtwAlfl+nzNfGnUZzHj9Vqwc1CAK64+tKu0Q5IAVl14sNwXcMEV+nhiCA/n+xPoJ8NKbHOrEGd65ZMeUFpEOZKTh5OXsgyvZJRj9akvdjWVYsKdmW6XLH3NJo8NRtbjzgHEoqS4UrLr+sOYcjU5bj2zcWuCeCiDDhoZcMJN/HdLxzfAR8MauLKJqbHzMpMo76DtIr2ks4qW2Wwjp7zV3LdBl+cu5IjG9j8Z3fhSk3xdRq5CSL01WpELe6Cip23e97ARIf4uwKve6dX9mK/5P0NvT7Hk33ru/4tfR19GyagVUq0PGutxYI3BjREWKBdlnm3Y51YUwsMJOlVI3FtemXDa4xbMqs791tjQvApRXDSiQtZeG/BLpy8kOVRMM/JC9qD/iO/WF34h04H6ui5K7j+nSWaWZG0uFt5rlwxrhzQFldl3/P1GlOvqTT5t82q28TArA//3q372HOKTH5P/r4ZZy/n4JnpW7HDw7a8KBlExH71nxsPY6QwCSX6bIl+BjCxLXB3veFJUOePq+WLd/afuoQZiuxHefkOVakpQB5Qt/3YBdVx724vjD7SH1cfkAX/Ab679vS0tJrZQBV3H7v0u/N1hkLAfNY3ifIYEn8r0vcqjrnoZYGQPPTjBszecgxfaZS7E9s3MxlCxO+5LJT58JaZQB2jgDLlw43OE1m5efhz42FZeTDlc3gTcCVe15V0BgCxL+Dta2u1W2KZYlWGK+F1pDJoZspgekL86SkXzVxRZA2UuBtvdMfoPeTKMlwVBlxdzM7Dgz+sL9yuGDPRiL5c9i9aPzdXVnZO/CzcTeabad8//0d+rvV28VJ+vkP32PRF2yVOdFtQeByos62oHzvi81U4dTEbgz4uzCblbpdy8/Jl7b7R7+6nNQdw95erVbe/PGt74T4XfKzeBItKsnPz8c/uk4bBqeJu6l0riu/d4ZCPZxqV2BX7U+4yDUl+X38Irwifg9Zkc3Zuvuz5tL4b8Te3/sBZXMrOlfUfzl3J9ag/I52TxHbunHDOUAbQ5eTrB3IP/2wVXp61Hfd9Jw8M2HbkPIZMXaF67e9WHsCEnzaobve0b+1wqAO3txw+hz5vLpIFFyqfWzvDlf73qWxn2r0wX3O7c1dy8dGiPcjKzcPv6w+h/Yva24lBPR8tKlzoYLdaMG/rMWw8eFb2e1t34Izs8VplKSVGfeOwwMJxGG8zXEmfRJfUONfrPdC1FsZ1rqWZ9QoAHu/tfj6pa8HzNalewe224vWFeMw/f30Dt4/Nzs3XHL8L9nOe77QWhmpde4rEY+v8lRyPynSLP1mp7601ruqNXYpyrbKMeF6OKYltOmB8jak8kzocDvy58bBuGdmPFu3BqC9Xe9QOfFywUOjlWdvx6dJ/cc1rf5t+7PI9pzTLQpdmBk+JGBCnDPhz55e1h7Bu/xk8/+c2PP7rJuw/ZTzOI7Y1YjtYlIXc0kfoDNaXf5965+8zl3Lw+T//4pGfNpSJ74B8hwFX9J9UHHOzyRVD3W/kIa20uoD+haIY9e5uINpdW272PGOxAPMeaI/bmusH4rjehsZr1k8IR9taMegqZE4SX/uzoc3M7YiPiZOEemMa/j7qFIqDaeJz1owLwweDmnj9vG/O24kX/toGwHnB9PFg759Leg53g13eDob5MkNNvFACTbaKRfES4ooeVYYrjefVKymoVSrMVxMi3na6fFWK0G2GK599beYyAlDRPXNdGh5RBJQqBwrclQorC8TfRnGVFJT0TKvk+rd4ntVq76TztsViwSv9M1ylh30VcAUAv4xqhdn3tcMHg5pg2YROHj22mhfl7aR2NCs3H42fmo2uryxUbaM32KQlLz8f0zccxs5j2pP9nw3NlAUNnbyYjRf+dJ7LTukEWnjL4SgMBFqz7ww6vji/SBPBWgOXZlY5VosORpfUOPdBBCYGlW1Wi+4gnzTRe7pgleoz16XJtu3bMMHt8wPOwJl/T2qvYJWcu5KrO7B5W/PqaJEcjcd7p+KpvmmGn5HRquui8nXL8e2I5hjTqSaWTeiEzZO7Y/MT3RDnRVlW8ePwt1nhr7Fyd2LPuhgolDqUmsRAPxu+vKO5PGstnIFf6yZ1RY+0eOG2SpjSz/1ArSQswI7XBzTE9qeuQaUI9ftaNbGzq3SimWwJt324DFNmbMUz07d6NJm87aj7lZxaz7Zk5wk0e2aOblkPLdKkjFYWA0DdD5JNaMHhmrAuDm/P3wmHw4EXZ27X3easYrJdDPbootGWGynKpLvYto38YrUrMxIg/66enq5fYkxsC9y1q95m43I4HGjz/Dzc9eVqWTapwZ8sd11TicQJoEd/3qga6HfXjzeakNZq+5TBYd7y9PMxu7m7koLFSZ7hyv32ykNInHSVgpK9uR7RCmgW9y3HxDlNHA8oyqKk0mamXffkWDR6vhf/2oaRX6zGEEWpLvGauChZ+nzxeE/M3XoU01bu9/q1L2TlwuFwuPp7IrH9VGae0co8UdRAM2VwgHhMKxf4iO2eOIFrtAvK0r5ajAIds4VzmzjGM2/rMUV5Obcvo83gJ6wMigaAR37aiAOnL+ORnza6bhMnit0FFHtTOtObjCxHzl5B5jOzXeV2lcRj6aNFe/DSzG2qc6K7c6SYlcdiscAmG+/Wfi0ta/adLng9w82QoywpaPCAcd+6z8Ah9X0uZHmeofmjRXvQ7oV5GPvtGtz8/j94XCczKyAPwBCDJ5bsLMy4IbaFys/9n92ndLMvis9tNhvH6K/W4PDZwm21gjGy8+QBV1rX39+vkpeBTp30F5YJC3h2HruAQ2fN7dMHC3ej00sLMPqr1bL3KgbDXcnJk/XrxYBg5ZGwbv8ZAMCinfKsJt1eXahbJurr5ftVt3mTKei0kLnQ4XDgri9WYd2Bs7LgQkB+3tDKcGVUNl3Z9VAGMyvl5Tvw3gL9BSDidYC4AGf7UWeAWq83FsnaLuVnKO2rVmCK0bxMqJA9XGvc3gzpvNSiRjS+vKMZ5j3QHqM71sSYzjV1H9O2Vozb5320VyrWTuqCgS2qu93WppPhqk9GAsZ3q631EJecvHxZOXSJVEI3RKOkoBbxNyodWpez85D2+Ew0fnKWavv9py7hm+X7VG2L2KeQMqL5aZyDvAnaVT5EfO0sH5XoNuoLKH83i3aewMgvVqPjSws0t3/y9834Y8Nh2XVxcdh9/AK2Hz2Pm95b6ioLLX5UGw6ehcPhwKRfNuLV2frjCsWpKGN+4mLOqUv24nY3gdbib0g8BxQpEUTB/4d/thKtn5sna1/1Mlzl5jnw6M8b8eWyfViwXbsvReUTA66IlDw8p/94d0vc3LQqHr+2ns93RZzMvd1EJyxamPD0pKSgFqPHK4M5qkYF46m+aZh9X1u8fFO66ed68cZ0fD+ypfr5hae32yxYML694b6KIoL8UDPW2+A37Qt4vQEIT1Nvm+GnyFImraIoKpvVgo514vDr6Fb4dXQrr54jL9/htjSSt1lxihIwoTySo0ML91ErPa5E7AApX15rd8QLA/F7GtY6CQDQska06zZfBeOVdtyRLHOTZtYvH71O+Z1LAKAfmFZe3tc19ePRM60SJvasi0X/6+BRm1sWeJu22yzx2BfPy1pZZ/TOC74MYgsJsCMlNhQWi8XjYI6PBzdFxdAANE82X7o3SMhwpaVnWiXEevD+5m49hru/XI3OL2tP9tusFlXQap7DgbOXcnBRGJj1RaYB5TPsPnGxSBe7F7PyirQ6yd1FvrvV9ckxIehcNw7+OlkWr+Tk4+ylHJwoCFy7NqMyOtV19jPCA+0eBU3P3qIucyZ6sk893cxMIQF2fD2iOQa3SkJq5XBseLwrOtct7O882L02KhRkPS3OgCtfa5YcjXFdasFus8JqtSDY5ACmkphRw9+uneFK+Xs0M8FmtVpgsVhcgemZSdFuHiF38Iwzw4vdZtUcvIoWSi+6ywQKAFuPOIMul+896dHvefHOk1j1r3PCRRngItl74iLu+XoNNh0qXCH53kL9iQA9OXn5WH/gDOpO+tPU9vIJLWhOdvvK839u01yxLjqjnCApQrPpbrLFiFG5D7PE1aFur3M9OJ7EdnWdsKJWXA3+9w75hJrUzl9UBNes/Pe06dcFPD+PeRIsaCTf4cDFrFws233S1Gdldj9LMxuTOKli5jysPITEwAepr+HNu9EqWSMGK0r//mDhbvR6429VUCQgX7gjK8dr4nuYvuEwBn28XLOUXEkzc9h48hvQOv6zc/PR/72l+OBv54r/1fvOyO73aUlBH/Q7V+495ZpIPns5R9WGSIZOXSnLxOjJvu8/dQmNnpyFMd+s1Ty+8mST8Fm690nnjxyNvue1by4yvU/KxQhiV1PZkot9G3GCyqht+d/363XvkxgFOn69fB/u+3atqoTg4bPyrHbeZrjS2/V3F+xCg8dn4sfVBzTvF493MbjX3eduur0WtrMLC33NtJ8OhzO75gmDhTDibizaeQJvzN2p+n1qmTGmjevfXwsZAy0W+SJN8fmlTFtTpm/BnC1HVc85ZfrWgscYv7eRX6x29U2BorcZ0nWdcrLVzOLMJ3/fjH9PXsL0grJaWsE6EvHYFAOubvlwmevf4ltxQP5ZjPxiFV7SCd4XP4PDJoOblPQyXIm/d62gSGV5MAD4dqX+52Dk6elbsPvERfy+/rCsXPh5WXbLfNk1mCzgSudQkBbV7T91CV1e1g6qEE38eQNOCkGiymAUM78/8Xd31xerdbP2igEyBzWydF7UWUzicDg8DjDNydXPdgfo//bEcRejx18qWCx9RaMtNwpIrhET4vq3t3MV4nHaKqUiEiKD3D4mOSYUC8a3N8weHuRvQ2Swv6mFixWFa2zxkLFbLW7HGcWxFHF/pEArrQxXWrSC9qTr8IvZeao+Up+3FuOhHzfgS0VGRfF73nHU+XitcQPv2l/5Y8T+tzeLKrV+j0bnEWW1i1UmrwuVC7Ty8h3YePBskbJLix76cYNsTASQt2mTf9uMXccv4rOl/+LV2Ttw07tLdcd+pSDPkZ+v8mlWpqIselUeP8oSmEpimyG2x0Walyx4ytlbjuHIuSuysQO9z3Lt/sLjQysjLZVfDLgiUvA0M0yjahXw7PUNTHWSPrrdswxDYodwbOdarn/r7WGDKpGFj3VznnAfcOVu75zEycGU2DDNgBy9k1aliEC3dbTtVguqR4eYzsrhrhyPWeL70pvML44Vp35281nKPCHta4MqkWhQJdKryf/L2XlIrRyOccKxqORtpqqivFXloRwpHINidg1l51e8wFQHXKl3SOyUiR26cV1q4YthzfD2rYVlegL8SjnDlY/6veLnUJwhLeUkLkmXeGzpvZeyvELdbrPirVsb4Y42yahSIdjrIIGSJB7jJVn9UEx3rXVu0AtY6ZFWCZ3rxuL+LvrtZ3HrkhqHlNhQrJzYWZX9xojUjuqtzLHbLB4d32JpOYn4cKtGwFVOXj5W75cPWHiSulyPVht76Ixx2SAjszYfxUM/FJYLeOlGdRC6ESnISI+7cac597VDkL9NN7jhSk6eK2gi2N+G0AA7qkYFY/FDHbH04U66mVU9NalXKvo3NS5BLHK2OYVv7u72KagT78yU9OgvG3HeR0EGSmW1XRabET+bVXNiRjmB6Ul/Ye4D7bD04Y6mBoxFYw1W8iq5C7gSB23F6xezvl91EGcv5aCTzorRc1dy8du6Q+jz5mLXpKk3wSA5ecYZpJRPqSzZcr+i1IivvTN/l+H9vgz46vaqZxmxRLO3OMuFaDH7tYjnoF/XGWd68iQbzKXsPOw/dQljv1mDt+ftdN2ek5eP/HyHZhBubr4Du49fwLhv1xo+d77DgbBA/T6VLwJAHvphPT4wCCbUahty8x0YMnUF+r//Dz5dutej1zxzKdsVfKl+LfVtu09clGULKw6Xs/NkK5T1Plbx81ZeF567XPh4KQjGbJsh9ke0rgHFCdUlu06g00vz8fT0Ldh48Bw+0CgJKrb5YlYzvQwkoru/XI2F24+j0ZOzSr08hamSgh7M6mpNxvy27hCW7VH3KyXid+62ROy5K3ht9g4cE85PsvJiRfw8/9l9Eje8uxStnp2LKzl5SJ88E/Ue+0v1OWkFdmm1aXoTcV/88y+yc/Px67pDmucAcQJy1b+n8fqcHa6/xc9L6i9qZWtZf+Cs6RLjyv76jqMXXK+jbAPFdl58nFHpyVX73E9ouivl+eOag9h1/ILsGDmtmPwyH2Am77PuP3VJMyvsszOcQUAP6gSMZetk+3J3fjO7UOFCdi5OXsjCyzO34ZAQXCY9//krObrZbB0O9yWgtH7/yw1+q5K6lcJd/xZLuVqgPy6b53Dg2xX78d7C3Rj26UrV/aEG52HVcwmfr6dljZT0rjICfLQ4UyL+PpTZhTu8OB+r/j0t+z4cDvXx/O4C7f6keB484nXAlUaGq1z3Ga6KixhgLZatVJatk9qN4+ezdDPpSfNAz0zfgh3HtBeBiL74Zx86vrQAV3LykJfvUPWbZOXRdZy8WLgvRplx3B3Ll3UyXF3KzvM44Dw7L9+wzyQ1wecVWf22H70gbGMQcFVwrGgdS0ZjQimxYXi1fwY+G5qpu407emNg7lSPDkGSEPClJP1W3S1qB4ARbZNd/5Zl+rda3M6pPSNkD26WXLjYKrCgv2q0SF2kDLhcuP24bAxPGZwtBf4rr6PE4yQ7Lx8OhwN+GmMdZq/l/tp0BF8tU5fzlp5f4s0iPq3HGB2nylOU2dKtyrbnpZnb0OuNRZqlHY2C+ABgxd5TWK3oF504nyULrNZqb8WFTcv3nsJv6w5pPv/pSzmYsfEI/tx0RPd60BtFOQcYfbYOOK9dJ/+2yTUWIQZZiX3colSKUT42x8SxJ2YINXONR+UHA66IipnY52yaZD6jBACI12GyOSEzq9iLWFLQ2xAIrVUD0q4oT0B6F8xiB0zqFJjtBE7u4/tMYzaLBTc0rqJ5u1lT+qWZ2k6Z4QpwZp8pKuW+/ja6tcc1zKVO4JjONdFJJ7DN26xfvsxQI05YG61iqVqhcKLRzKSrOKipzHLTumZFWZDKfybDlY++NuVz+6okIl29xCOkJIMmtNJdi/QGn/1sVnx4e1Pc08l8wIKvLdvt3YSnu1VvgXYbthx2X+LLiNgnsVksqjZ08c6TeK5gYkKiHJjwhtbFb1GyuHy8eI9s5W1FD4ObG1SN9Pq1gcLfgl6wy5WcfNfAk3geS4gMQkiA3SdZaACgcqTnZfSU/VIpIOf4+Szd0gxFVTbDreTn1gCdDFfSStcm1SsAALrXM99XDPa3o1KEfrCVv90qK6UKODMOXJte2fW3u/O0XpDJiQtZOHspB5uFNuOP9YfN7LZMVk6ebIJQT26+Ay2mzEVWbp5Xweg5efkIN5ioU04uiH+evJiFk8WcZWahm4x8P64+KPt8SzLGUBkM0OuNRUV6vvUHzgBwBkUYlTfcdfwCnvxdPUCt53J2HoZ/thI/rz2EmZsLM2OcvpSNn9celJUlkLy3YBd+XnPQbYaxZ6ZvlQUCiaZM31LkwOGlu0/imxX7DUsxas0L5OU5XBPfnytWnruT8cQstHp2rqykjet5dX5kAz74B3/vcJ89MicvHzuPnfc4UGjrkXOyiRm9yRBxMNsww5UUcGVyskd8rFZ7LU4ivD1/F3YdLwxi0DoG9MrezN1qnFlSaaeJyV8tvgrUMhOgpPddZeWa+20c0ci4IO6/GEDjLmBm+Gcr8crs7Rjx+SrhMfr7+trsHXj4R+PsSlm5efht3SGcvpiNxQWlp7Lz8mXlArPz8pGdm+8KbtEKDlIG8Ww8eBYNJs/Ec39uVU3SiAF7Wucg5fO/PKswqFhWUvBSDpbsPIE7hc9D73WMKAPENx8+h88KAj2V+yKWOLwiy+qkPxFlph1VTuT1yais2uanNQfx27rC86WyjcvKzcc+nUwyIuXnlZvvQLsX5nucdU78bGTZvtwcx3olkJUm/LgBjZ+ajdfn7pQFNknHU8tn56LdC/M12xEHHK7Jej1au1nU60W9hU15+Q5sOHhG93EpBRUQPG3aflpzEMv3nPI6ONpq0W533C3O1Co1aUQsS6ccj91z4iKGfbpCdpsDDtMBxeLue53hSqM9dwZc5cr+9hUxaE+LWBpR/F1m5eTJgkak88fDPxYuplIKD7Rj1b+nMGOj+ZJgZy/nYMbGw65+radOGmSWE4n9Iq1zpRjsJLqQletxZp2cvHzD34kUAGIUlGZ03l+y6wQGfrQMGwoCJsTzj7vvu2/DBFMl/iTJiiCpoowNvdo/Q/c+KVCqgonkDaEBhdeinrZH4rEpzqtJ40bmA67k193KEpbS9WZOXj6+E/o44UHyBYXK/c/Nd8BfYwzK6H3O23oMA97/B/tPXcKdn6/ChJ82YP+pS4YlBfXamOPns7Bk5wnNvq/WNZzUdi7bfRKvzt4uX8yhuLgQ7zMaz5r822YkPvQH7vh0BV6ZtR1vFyyo0rpGCwnQH5e4nJ2HG99din5vL5H1BZQLMo9rBJAqF6LonSLOCIH8BzQy53nLXWC8ksPhcAVwGgXTORwOPP7rJnyyeK9rLOLV2YULDV6fW7jYytvgSufryP8WA6HN9FNLsmw5FT8GXFG5UVLjw8W5ENAoCErrLjFIRjxxm9lFdwPq7gbAvI1/iQtXTy5K71v5knpBNrKSglbzncA2NSsiPNDP55MJVquloPxhC/ntHrxO7fgwU9uJk8zSd/7mLY0wc1xb8y+mQbmv8RGBaJXiWSmZLKGTMKl3qs7reBmo58MvrWoF99nQrqkfj/cGFmacM/PqubKBDPXp089mQZ34MCREBiExWn8liydKu88lK4+neb/7T87UNh7sU5kkfk4677fcv8cyprQW7devEiH7++nr6qNfowTX374KWCkO4grOOpW0z0mVI9SBMu7Ovy1TotEjreiBwRKrFQgPVGd6Eks8AL7JcKU18HGuCINqSp4G38abKBH56dBMTOolPwd/MKgJ/nm4k+tvvUH0rJw81+Cx1kSZr0ole3NOV+5xehGDz8xwd44rLeJ5RFlSsFeDSri9RXXc2tyZQey7O1tg0+RuiPWwvKieYa2TsGlyN7x1ayPZd1C3UrhHwa1VdTLTNnlqNlo9Nxe7vAwEkOw5eVE18GukzXPzsGjnCfcbKpy4kOUqF6JFORgsBqLpTWT4kruU+QAw+uvC1fIBHi62KApPB04BoGqUfiCgVMZUa9IIAKpFBePxXzfpZj0TSeXAAWfmC+X5BXCu4J21WV2aCABenLndNUDrbXbl9xbuLvLgqphxIT/fgZ3HLuCDhbtl50et84EYhCKVafHU7hPq49toAnfgR+rANaWx365F55cX4ue1Bz0K+lGWtdJ7bLYs4KqwPft+1QFZ0MnFgklgs9+PmB1LnNy5lJ2LTi/N1zy+jOgFsigzkOTnO7B632ndAIuzl3OQnZsvy9jkzsxNR5DxxCzM3ap97HtCjJHRC8LVy1ykLK+iRyuIRZxIEYMzjbIkAYUlRdfuP+O6LU8nkO9CVi5emb3dsMwXAHz49x7c8/Ua3PrhMtm5/NFfNsn28a15O9Huhfn4ac0Bzf6tMjPQqK9W41J2Ht6ZvwvXvPa37D6xD/bRoj2G+6ckvsdtR8/LfhdKys/zSk4e3pizQxVUowwWA+DK2qB8DnG8SZz4Mhq7NDNBppyMG9muhmqbt+btck3mA+pj67YPl6HtC/MwY4NxkLiyBK3E0wBIcXL4sgcZrrQ+by2/6wS7S78ZaaJ5sU7fKUCnfLlE63wgBrqIr2XG5Zw8wwW7py/Kr9/qVS4MwpCC1LxZ1HfTe0vx3kLjbKJ6LBaL5nWl9Nk9/+dW9Hjtb1n5yENnLqPB4zM1n08v2C5XJzhPcikrT/Z9aGW40iMGmxzxoN8t0iwpmJcvO3dp9Rnb1Kzo1etFGvTbAeCYUEpVzBZ1OSdP1iZJpQeNAgXXHTjrNitV/QR1QNC4b9fhureXGD5Oj162LSVlMG7liED8NbYtXrs5w/BxHy3aYypbl/K1jNppqT/dz+A9X87Wb8uf+mML/t5xAkM+cQYPxoQGYPWjXbBgfHvE+egaWDL93jZY+nBH19+eXG8qpcSGYXibJNXtb93SyNWeuctwrqT8nJVZw4zUjFWPAZqtbnDojLovKWZyvu+7dfh7x3F8s2K/LHOjst1Wnhv2nLjousYTGWX8GTJ1BZbuPolRXxX+9i5lqxdXiedRvYCrdi/Mwy0fLsOcgn04eu4KBn60DDM3HdEsZS3tf//3/8Grs3fgq2XqoKi9Jy5i7f4zsn6E8vynZfaWY3hNyDqqResaIT/fgUEfL0fP1wv7g0eF11O+d63rAuX3EqgzBnxGOCdIQejTNxzGU79vLlLpbU+Dbp//axvSHp+J5XtOuc1wtemQuWDvoo4vi9efZjJciZjh6urCgCsqN3w5t2r0XL6exK0R6wy8CPa3eTyZI2bnEec4zOyju/rU7la0eBv/ohVoIu2K8hXNZLiS3odRFLekjsmgJj1671naT2XHRhzM0pqkFumtxlKSZ7iyuF4/qWLRAni0jgdPs0qJnYRInbS33mYm8lEVIwBA13rx6NcwARN71tXd5p3bGrtWugHmgoLcDUpYLBb8cW8bLBjfXjMlrje8Linok1dXlMorxtnoMlrVyTTZpH05fy/lRUlnQZsxpg1e6Z+O9orVcbc2q47/da/j+tuX2fqKU2xYIGrFhapun9RbnSXS32Y1PK67pMbhqb5pGNVBPXlhljLDVdWoILelb4uyAkkydcle1W0XTa4MN8Ps6n9JrOI9j+6gLv3YrlYMOtWVT/DXiQ9DvNAP0btgP5+Vi0d/3ggAsrTikhsaV9V8XPNkzzK0ioFb7vpHEuX57r4SLr9ZltaUiT83Z0nBwlva1YrB5D71XZM1VqvFVB/ZyFN966NKhSDMvb8dHu2V6uqLGqWsV3ZPlJPpYvB7qmLl8YWsXMzeUrTJ/DX7zmDoVHXZGD3uMhHpueWDZbqTjYD6eqq0A+W1BAqTooEGbZK7bBVm5Obl4/tVB7D/1CVkabTRWm3TjmPn8du6Q3A4HDhzyf2kgThRpnxtrTZdS+uUinj3tsYAgH91Mpacvpite70jalnDswUsviRmjrmYnYvOLy/A09O34POlhYP/Wtf84mSN2cl5pQC7TTE+oS6No6dxQWY+JWl1/Guzd6D1c/PwwDRzJTlPKiYf9X6H4kSqxXVbPh6Ytk52HFwsCEIzOyEtZiMRJwwW7Tghy2alRdm/upSdq5ulUiwPd/TcFbyzYBf6vb0Ed36hnYHo9KUc3PDuEmQ+M8d0Zpm7v1yNs5dzPGpflRwOBzYePCs7tvQyvUmf8amL2Xjw+3VYudcZWKQ1yaVFK+BKnKwSv3NvstSIvx/p8Vdy8gwznoikc93mw+d0g9pzcvNd+zzu23X4WCNIShnEIx6vUiDPsXNX8OfGw7LgHE/fs7K9WK9TChZQT469MXcHXpq1XRUAZtSuK88JuiUFPXwfl7JzMe7btfhz42HNfU2JDcWPd7c0fA5lcK8UgPCuQQlXo8lGvXGd3HwHdh5TB2Vm6ZQUNMr2BagzinlKmdlGurRVlg7Sy8Qn0Tr3iMGx3686YLqNB5zHhsVi0bzWzstXHyNiJlfpPm/H+p//c5tXjzt2/opmVijp+vDt+buw+fA52YT9dIOAvhMX9fo/wjldo+20WS3yktfQbhu0zhNiWye+lzOXsjWfQ+s38LpGAEFOnvuSgt5WDXBXQlIsa773RGFbejk7T3b8S9mu3I1Vu8vE/Ouo1sZP4CEpc6G79l0Z0NokMQq148NwbXplw2oX7xu0cXrW7j/j9ve1+7hxENflHPP90XqVwxEV4o/qPlroLAr0s6FSRBBubeZc3DSmc9Ey1GstRGstBBN6WnlE+TkrMxMZGdo6EamVwjG0VWEQmNHCItHa/adVtykXFAz8aDl+WysvRacMrFUet/d+vUbz9eJNjCFtFgJpbFZ3Zd20z41SO7SwIBPvk79vxt87TmDE56s0g9n+2S0PgF/1b+HnIn3V7V+cj75vLXaVsAPctxNmaV0jJE+YjoXbj8sWYh0VrpezcvNlfQqtYE/l56M3ZiBmuNp/2tl+3v3lany4aA+mb9Q+f6369xRenrXdMKjK04CrdwqygD31x2avykVqKUrAlcPhUJQxL/y3sqymFk8C0KnsY8AV/ScZBTH4uokL9rdjw+NdsfrRLrKO1j0d1ZNoSrIMV8LtkSYi4N2Vu3Nzne51xiGtwCK959ILQtJaFR9iIuq+YTXtwVstj/bSztCkRe+zFIOY7mxXw3BCUmtiE3CubBCJ2VHEj8eT8oVatAYmPAkMiArxxxChUy4+VDwetSZXzPBlhiub1YKX+2fgjjbJstuNXsLTDFdGr223Wb3OEKdUWll8tHhyIVdUZel9e0r3UyofcTiko26lcFzXsIpmcKZ40VvUtrqomnlQulgMOpVoZeiyWCyyCXulYH87okL80bKGd6tQgcJsEoCzHbVYLG5XtV7JyVOV+kpLiDDVR/JERtVIw8ATI+4mI5RihSyhd7ROwgPdamtupzxnKs/nRgMWK/Y6B4X87OrvOqliCNZN6oq72xcGz93VvgZevDHd/c7r7J/ZAGRls181Klh1Lr2xcRUkFzEAXVSS5Ug9IX5+/nYr/G3Fm5XotubVseh/HZEcI28TzGRcA4CvhzfHnPvayW4TMxV9e2dz1WPcXYeUJXsNSggpu4a+KsUF6Lfnnq74NxOQ1yU1Dvd30W5vPPHNiv14YNo6dHppgWYJmWWKQWrAOXB9z9dr8M2K/bpBGSK94LlzOo/tkhqnus3PZkX3+vGGC1pmbDxiqtxLeJCf6nqupDzzR2EpwYtCpqqNh866Jg21fmvigLCZIGOt65qcvHxZW+VJPERuXj42HjyLTxbvwTfL96nu33vyEg6euYzvVx0wFTCiDM7RW1gmTrxIWyizYwGFJQXNZ7gqnJARB/09vb59dfZ2pE76S3dg/uDpyxj8yXK8NW8nOr+8AC/85QwC0Cstevx8FtYXZG36ac1BU/tg1G85dTHbVfbOyK/rDqHXG4sM206J9Bk//ccWfLfyAG54dykA8wFXemVbx36zBnd/uUr2nQ/44B889INxCUAl8fiTjqvHf92E39Yd0nuITE2hr613elAGHYnlTSRi1q1HflIHe+XnO9D9tb8x8ovV+FQj8LRTnVhT2WhVMbEGPwExI82B05fw1jztLEBGwX45it+YONklBo6ZzZpgt1rw2C8bkTrpL/y05qAr88xXy+UZKPxsVs1suiLpt6NkFPBklBXGAWdAx7CpKzBSUXaw88sLseOofOI6J08v4Mpor4tecl3Z7p29nIP3F+5Cq2fnum5zOArLYenROt7FCWdPgq2AwkUpWmOYD0xbpwrk1yonaraMnq/sP3UZN723VHW7sp0V2zGj88ZhjQwzgCJrpcb3b7fJA67y87VLCiqDJZWk72/nsfPIeGIWBn28TNXvNXvezMrNl+2rVoYrrX6knruEa9doNyXaxH6keK45fSkHc4TSvWO+WYM35+4o8viOu8XwnjpRsP+5bi6mlJ+p9M1YLBZUqaCfUdYbY75Z67a/5q403/QN6rKMetkx6ydEmN85Lz3Vtz6WP9IJHeuoryM80bWe+txrkyVXsOCmJlVMP5/yc+7bUF0iV09YoB+mj2kjq1jib7di9n3t3Ga1X7PvjKnXWL5Xfq2XrfgdK/dfLwus0fijRGxvlu85je9WHpDdLwaxZOXmY/Ohc7rjZNI3ckQILNXKtir1vSXidYSyqVgpBGNd9DKjsJLZZA7i+9x36pIqUExJGRyvN18oZpNUvqeDpy9j65Fz6PbKQlk20OvfWYrX5+wwLGPvTWZswBlYalxS0PxzfbNiPz5dshdztx71uAy0wyE/HqXr8KzcPKwT+vCA9py+p2VcqWxjwBWVG2VzSsScsEA/BPrJV4E20lnZKbLJgm8K/31b8+q4pn48Xrihge5j3V0TuM1w5XbvtGmdlPUmtPRO4BVDA/D7Pa0x9/7CyZvgAPedLan0iZkTqtlJJEB/P8WblSVflPRWNPZsUEn2t1aGK6DoF2lanVUzq8gBZ+aMlY90lq0wEL9TsbSRJxfFotAiZmcww+gTNHMN7ckK0f5NnFlCGlQp2oWgt1l8fDXh5y5zk6/mqksymKs4lO+9L5/KUlCer8qwFdX1jargw9ubYHy32uibURlpbgaibBqBwFrlUvPyHbqD92JmSb1JOncB5t+vOiBbuS+d72rEqAPCRFdy8lQB2tGh/njuev2+kTd+HtUKm57ojt3P9MA3I9SBI0Y8zXAlpnTXm0QE1MecKuDKxAopP51A8IhgP9kAzf+610GVCsGmVz8C8vdhNuisXUH2ODG4rZ0io9yQVkkeBdeXV+K51d9mlQVClmSQ2KiOKWhZIxov36QOuBOPsBY1olUlDevEF2a1CtOY1DQ7mV7WKfuGWl3FO4TydUbE1cYA0COtkuZ2HWrHYkKPOrLbwgLsmHxtPbSvHaPaXvwN6vVl3x/Y2OuBTtHSXScBOAdNv16mDqQxKjdiJmPMhaxcWWYC5X1K93RMwRsDGqpul66Dq+mUvpSYKUEQEeQnC5b1hpgp0533CsrKbTp0FueF9yyWq/pl7SF0fWUhsnPztUsKepj1RytoLys3X9b/9WQie92Bs+j1xiJM/m0zHvpxg2ryQyyvolfK5cylbPy+/hAOnbmsmsSbMmMrJv68QRWkIQYwSEETWiU+pCA0d5lkJGKw3+Gzl7Hv5CV8/s+/uOMz91mixMkgqRSe3mRQvgOYv+04Xvhrm6ngRDG4wey1YZUK6t/E7M1HsXb/GTR9ejbavTBfNhmlRStDkx7p+NurCOSSJnEC7FbMf6C97kTgKZ2MLz+vPYTpG45ghTDxd/jsFXyzYr/bsi7SafZKTh6mTC8Mahzx2Srk5TvwzQrjMoKiqJDCtmG3TrYzMyvzxe/yS4229UpunmtySOv52tSsiPu7ug+qVbUHBl0O8TidJJRIVNKbZPxs6V5VdrqV/552vVcxyEj8nTgcDt2JMIsF+FTI8Cf54p/Cz0wKxggP8m78SWo/356vDoz7ea1+YGO+w4F/dp/EnK3H8OcmdWCBsuxxtpcZri4WsX+lDAB8ceZ2PDN9q+w2B7QDcX8R3r/WOeHs5RxkCceqJz4e3BSAuclmh8MhO8+5Mlx5/KqFvO23aj0uKzcfo4VSWGJZWqNuvt7nJk7yamU487NZVd+HXmCUUZ/gzOUcOBwOfFvQBi7eeRL93pFnSjETqA4AP64+iJnC72D/qcv4buV+V5aVvzYdweKdzj7leJ0FSKLrGxUGrIS7KymoE7g/e8tRWRnWjQfP4cWZ24t07eWL7LFK0hiBVpncXccvYNy3a7Hz2HnVsSf2E30dcAW47096k31PLzDW3TiXL1gsFsSGFb1cYePqFTBzXFusebQLAOe4jTKr1fM3pGP94101H397i+qyv5W/5WB/O57sW79I+5gSG4qNj3cz3MbbbNHKzD1mp1U8vS6doBGMLp5HP1m8Bz1e/xv36wT7SsFR4u7pLeYRieduq8Wi298uajC0RGu81oyvNRa4iLapgr6138cZ2SIT+XvKys3H+Gnrse3oedz1pbrU6o+rD2DQx8uxTSPIztssVfkOh6wcdVE99usmDJ26Eo2enIX529SlLvU4ID+vSuOxWu9Laz6aJQWvLgy4IlLw5cpkJVk/3cTLyDJcCY8N9LPhndsa48Ym2qVfnNu7yXDltqSgdxcVWo9zlRRUvKZe1ifAuWJBXGlvJsOV2bI1gDPdqPlt9QKuhAwONqurvIsWu9WCmePaun0tcXLWl3NqWhHUZjvMJy9mqwK+xD/F/TST4UprNbmnWUB8zUzAjycdoJYpFbFgfHtMG9miKLtVIkElZn/rmgFXPgo1KqNJRkyz6LTVpZ3tiEqGGLhSGnFgz1yXht7plfHs9WkIC/TDqA4pePXmhvhgUBPVAI1IK2uTchC7dlwYmibqB7iIx75ecNHwtsmat0se/F4+6CH9btwNqF/JyXcN7N3bqSa61YvDU33rmyrv5K5coRar1YLmyZ6VjvK2FAIAnLigf45Wti3K1dC149Qlliso+gFGgQ/KTEcAsGB8e/w1ti3qVQ6XDWprESexXr4pAxWC/dwOBA5sXh1vDGiI2UKw/QuKzFo2q8VVqtvXylJrrcwQJmYJK8n9rBETiq+GN0c/je/bXf+keXIU7mybjCf6OMuUKn/PF70sY+aJQQbtn6+oJhcUfwb729CgYEGIkXdva4SHhSAqo4D981dyVdccrw3IwO0tEzF1SKZqcicrN9/Vh1VmE5FYLBbNDIeeEs8DYpYASVGvs+s/9hcOndEOwNEyrHUSAv1s2PB4V9RPKAwClIJVxExs3ooI8lNdp07sWRfjOheWRW1bSx0IJ7olsxp+clPeSjJlxlas+vcUVgurpgFg+Z6Tsr93n7iIHcfOa7b1yuP2urcX6wY2AdrXQPd+vUY2sFyUzCHZefmyiUFZ8PGFbGw5fA5nhYVC56/kYPhnKzH6qzVo+excvKHICPTbukP44p99WCtM/Obk5WPd/sKMNdJEpVYwiBSwcFIj+5VkkRAoLma4+uKffWj7wjxX+V53pi7Zi1mbi1ZiVc/xC4WBRWYnuCpFFo6nnLqYjV3HL+COz1ai71uLXcfNXV9qlzCUeDKOJGXoEPtLU2ZscQWYJFUMQWLFEETpZCw5ZfAdAdpBk6/P2eEK9Nlz4iI+XbJXNmkkLYB78Pv1OCQEl207eh5/79AvC6KXCU6y75R2wJXRGIPURp29nGNY6sRd5gR/u80wI1H/95bi3JUc9e/Y4Lg5eTGroIyUQ1UqSgq+BfTf36RfNml+P3d8ugIAcEWYpBKDiF6ZvQONnpylmWXMTDMkHZ/uMlzp2XrkPJIf/kNVZi4/34GfDTLJ5eU7dEsaAerytuK2YqlFZaDMyQtZmLX5qOv8qjXG50kG5Nw8h/tztUM7YGfMN2td/9Zrcw6fuSILhAScZX4HNq+OJ/uoS9sDwEs3prsy2pgZX8nNd8iOu6W7Trj221v1H/sLr87e7v0TCPacuIjf1xdm/5DKVrkrzav3WxInxrUCdm1Wi+yt5+U7dLPG7T+ln5kwL9+B81m5sjZemfVGylJohrjg6sSFLDz4/Xq8MmsHZmw4jDuFLHBmshmJ7a+74LjvVx0wvF9JPMfPf6C9R4+VAmu0sq16a+7WY9hz4iJ+XK1+H33fXIyf1hzEgA+WqY4FMYO1VlURrQy6nrQd7gKutMqzuaO34KskMlz5Uq24MFQI8cemyd2w4fGumnNM4YF+mDGmjevvzKQo/Da6tao6i1Z/+5bMaqr28/d7WrvNWiXydSY2idRuHTt/BUt2njC9kN3ofGnWZiHDplRiTy9D6aZD57Bst/xaSq8t0Ws/rRaLbmDVZUXAobfXxGYzXHlK2afRy6AnlhRUBhNl5+Zjg6IUtdh/23ToHBZuP47bPlqmel5PSwqK+yCeT7WI3QYzmXolL800PueLx4HDIc9SJf1bKzC2cqR6/OHFmdsx+Tf9xQtUvjDgiqgEKYMT0t1kv5GlGfVwisXdSgp3sSO+jBOQJo6KMsTurhzGg91ruy78zOy71kCg3sP00jqLHVI/m8XwM7dbragVF4Y4Nyug9TJcFZVWwJXZiWCtlVR6+6bscPVrmKDapolGdjfl91EcGY8MSwr6OMMVAFSPDjEMwjOjpNOeK8kzXJWl6eiyrPBzEtsEfnpXL1n2mVJ4/VuaVcMbAxqqsizGRwRich/9IBdlRhpAfgHfskY0/hrXFtGh+uctZaZHLUaDAqv3nUalCPkFp9T3cbd663JOnquNbJ4UhfcGNkGVCsGmArSv0zg3FYXWuQ7wPMOVSJro/XhwE9V9ygEx5WfcKiUar/bPkN1WUfE9Kid2RDc1qYIHutbCj0IAQGSwP2rHh+GPe9vgpZvSDYPcxYxG9RMisPrRLhjY3Dj4xW6zond6ZdnxUDE0QPY6NqszgOKO1kn4angzw+crz8TTbYDNWqTAvdJisVjwcI+6GNQiEYD6mDU6/nzlCYP2z1fy8h04du4Kury8AI//ugl9314su/+a+pVUq5i11K0ULmvDH7+2nu5A7IWsHNU1hziYt+KRzkitVBhcdOJCFrq+shA5efmuwb/Xbs5QlWS9pVnRA9TErDta2VzMdGsTIoPwvEGmwo0msk4BzmwHkcHOII2wQHlQVMc6sQDcZ7gyIyLIT1XyJD4iEHUqFQa+fnx7E1QyaDOtVuOFSErXv7MUjyoyyigHuAHgr01H4dC45ldOlK/ZdwZP/b5FvWEBrUFw5aR+US5Z/tp4BIeFQDpxVfu3K/fjmtf+RoeX5gNwlidrMHmmqzyuETE479GfN2KUkFFEuq7TmsC+VBAQuk8x8SxmZL7tI+dk5pWcPJzzYhJRNPyzlbj1w3+K9BxSoIe4alosP2X2mlIMZthz4gL2aPyO1+w7Yxig58lckPQ9iP2l9xbsdmUMkIKE9Mp/HnKTbUurPOMX/+xD//edn3eHF+fjsV83ofbEP133S4E4v2pMyhll6Mh3AB/+vVt2m3h86WUl08viUCMmBAvHd3D1AYwC8fWCuSR+Nosq8F60bM8p/LnxiGq8wyjDxOiv1qDvW4vx4+qDqnGCAR8UHs+ertpfd+As7vt2La4In7X42b0+x5kJ7p6v12DvCfcTZ8r3JO2qu5J4RrSGhZbvPYXDBsfj9qMXDDPQTlWUghRfQ5zAPXc5F6/N3uEq1Tj++/UY/tlKdHppAU5dzMYxjSyQidHmFyvk5uebyiyiNza2uOC3q3f/vd+skQXTAM7v5Mm+9TGwoM+oFCQEDdhMBIdn5+bLznN7T15yBjO5faSxV2fvwLhv1/p8kfbhs1dw6MxlDP9sFZ74fbPudpdz8vDdiv2yoChnNi/j78vPapENxrd/cT5m6gT6bj+qXd5LcuZiTrEuUv9l7UFVZpRAE9fT4vh0lQpBeKRHXZ/tk5h12ma14MNBTdAno7KrL2lEGg9+8YZ0PNm3vqyKhxGxvdYay+/w4nxVPxCAK/PpcUUf7aYmVdBLqK6hleFKOVYAOOdZGlaLNLXPRou5AHkmN2VWXz1amQjDAu1eLZ4rC0IC7LJFBUp1heu3Q2cuI61KhGpMTKtttVkt6CuMR03oUQf1EyLw2z2ti7zPWgv5PJkakK4hOrwwH7d8uMx0piczi/m99cHC3Xj8102qtvPNeTtl11N6QYJ6/X4LgPHTtEtXX87JQ36+A7d88A/u+mKV6fmlgR8tw5KdJ/DDqgO4Iox/+kKT6hV0F3k9+ftmTFupzugqVspRLgRQZqsFIMsaKFG2T4D2tebqfadx03tLsVFxjSueg85fycFBN4uxxI+s3QvzDbcVJUQGYdnuk7LyiCKxnzFz8xHZ31LfV+t9xeuMCYhtJJVv5W/0lsgHjM5PxRneIA4+OeDA125K04gXDWY7NK/dnIGEyCC8fUtjw+3cXST5NOBKp6XxpKyfmImjTc2Kqv0TVz6Y6X94knnGVElBm9Vw0EYq/2NUdtB5f+GTKoOaPM0ClSwMTFYIVq8KNdvB8yTQSJnK82XFhC8ApBWxzF5xMHM06KXdLk7e9qV9taeyzE2a95t4DlOvY3qXyiRx92UT5ULAHQPWfKs4B/o8ZbNa0KZmRaTEhpoaeCsrtAKA7Tar69zWqa77lZhiOne9oBC9cygA9Ht7ieoCWTr3+bsZUJ+2cj+2H3WuqBeDOaxWi2tfZt+nnVlSGWhQVE11Vn96E3AlDXZmFjxnxzpx+OPe1sioGomv7nAGGSnL8CqDWSwW56CbGJSh1Q/QY7dZMbpjTTQyKN/32z2t8cGgJlhdkB5fpMyeVpT2TwyasVosCLDbMLFXKlrWUK/CvVooM8cVV/bTovGsDS5LGR9rxhqXK/VEvsOB5//ahh3HLmDqkr3Yo5j8PXs521TAlbSw5Ie7WuKFGxqgUbUKup9w5cggVUB/a2FVeligH6aPaYPPh2W6bttz4iK+X3UASwqyjvjZrKrBvtAAO/pkVHa7r0aOC6W6tAbUzUziRgb74aam+lmc95y4oHufSFl2SbyukiZvI4PMt4uA9kr7iCA/VZtst1plfXi7zYp5D7THhse74s1bGmJwy0TV9u7irdxdB87bpg4seX3ODhzRmHzPdzhUQWLHdYI5LmXnmsqO5OnCFNH909ahyysLXX+L2ay+KiifJi0Amrp4r+nrI2mQ+9j5K6oycA/9uAGHzlzG/35QT4xcKMgWpAwMTY6RBy10e3UhWj071zATFuAcsNfKHCGSSid5a+y3awHIV6SLWebMfmbi4qmZm4/qtkMXDMqs6J3zlcc9UHh9rewvvb/QGbgk9WMm+HDyHJCXVlJqXD1S976fDDIYAcBTf2yRZWUQt9cLuMrJ1f6Ur+Tkw2KxuCaWtSaoJNe/Y5xVxt9uRZCfzbBfOn/bMcOAIUC7/3z/tHWqcx9QOBGnV5bGyI9rDsom8vQmNzsWBGJKtMZrVimyARZXb8Rd1oQnf9+M79yUo7ykk/3z2RmFJf0+XrwHr8zejmte+xuAM9sN4Mxq2Pb5eXhRIyNDhEGwnVJ2rsNUpgm9sbFbP3RmrtC7Vl9/QB0crKTMUCouvjWT3SNLEXAFOI9DX4wf/LTmILZqlEMqilX/nkar5+Zi9hbjbIcfL9qDB39Y7zru31+4C02fno0dBu0Z4OyDKCfpxexSIncBV6cveV4O0hPiZL4kyN9mGDDaskY0qkYF44e7WuDOdskY2ioJd7RJwvJHOqGFh9mp3YkM9kPn1Di8dnNDzc+ie714tBOymkptbkSwHwY2r66ZRVrrvYkL3ppUN59lSk+d+HDZuVmrfLCyXwg4z+dmsgH626yG5yhA3o7brEDnuu7HzbT63UVd1FxeHDitHUSidykVGmBH57pxaFcrBsPbODPM19A43owMyFRffz13g3oRzJYnuiPdTQbnke2cGdWW7XFmNLzoYUlJb0vMmfH09C2YumQvXpgpz+r0944TsvOfXl/3tEY7BTgD4//QCc65lJ2HA6cvY8muk5ix8Yjucyj9veMEbvlwGe6ftg7DP1upe711T8cUU88nWrXvNJomarcvR89lYfz361VZvk4bZLhSXjc5HA63/UqJcozgj/WHcduHy7B8zykMeP8f3W1PuLkGK4qECkHo//4/uOvL1ViyU33OFM+rmw6dky2AkzKTai060DufabXBVD4x4IrKjTI0Tu81sYPrcMAwsh1QZLgy+f77ZCRg8UMd3Qa1uFt94MvsSlqDbvMfaO/RhX+wcJH92dBM7H6mByYIpTc8HTC3e1A2Q++i3qqYEDPOcOXc9o7Wxis55Bmu5Pc9aWKl/pKHOrr+LaYJjtSYaHWXMrZ/QclKrdJBsmBAYdjqiom0r3Xiw91uUxyMsmaZmQwuykSCt0riFY3euV4gkZnHerQP5byBl2UCE253l2mQvFd2wq2cx+9nQzMx+752mlmjyqq4MPW++tksmDmuHZ7sU09zYkzyyeCmGNSiOib0LJwA05vE8fMgawfgPsOVFMwjrsxVrvxcM6kLVj/aBSmx6hV5ABCuk57eU1Kadr1AO28Crn4d3QqTeqXigW61XbfVqxyBn0e1QssU54RtoJ9N9p71+ikfD26K+PBAfDioCUICfDs4GR0agC6pcYgK8cfs+9riiT71MLB5dQxrnaTZ5/BWVGjhcxkF711NxLfpZ7O6DdYvD8x8d5HBfkjxQTBUQmQQHu+dqnv/xF6phhlntVZ969l65LxhaZIzl3JMXcNJATuNq1dwlYxXXqp9Pbw5RrRNxi3NqskCfD66vYnmNWXz5GjZCv+Hf9zg+rfdatF8TGONLLTKYCIj7ib93l2wy+1zKBewVI+WTwpdMbniWTnJr3Uq8rRMrNZiofjwQEQE+ckCovxsFtV1XKCfDWGBfujVoDIm9pQHj2hluFL+ZjwJmhXN1SjtmJvnUE2gKVd5OxwOTPplI1In/WXqdSaaLKFnhlFgnt6qYC3frNiP81dykPn0HM37+729RHMi4FLB5IIygEKZQXPPiYs4eTEb64XShVqmjWyBm5tWM73fRaEX3KIMNDhw+hJGfLYSy/fIS3uJwULvLditClyUvDlvJzq/vADzt6mPL71gjQe711bdJmXh0huaktqDOvHa/bmiSHzoD83b/9p0VFYyUmRUUlBy7FwWcvLysWz3SVmQlV4pXb2yOVJmBSng6stl+zwqqSryt1lhsVhQUac0IwBM33AEI7/QLxcZYLdi7aSupl9TCgjyNMOVRBxXOnMpB7l5+arj2MzwzE3vyYPRxndTH4e+oDc5LlqkMWEnWqsozwZoZ5uXXFRMhOqVP4oxyFaslJuf7zbgygH3WZU8GTpTjgVNvlZeGktcyGGmP5mdm6/avxkbD2Ovj7Kr6gVPFoWZWLB1BcFqOXkOfLdiP56ZvtXUZLNdUVLQyIszt2u265LiDri6nJOHaEU7Fehnww93tdQcm6gRE4KvhjeHzWpB4+pRePiaugj0s8FisSA2LFBWJtcXxD6xVoBRvsOBDwYVZqc2s2g6JMCOR3rUlW3bu0HhAogasSFYPqETHu2Vqpvt0Uj9hHD0VyxkiNPoz2r1969k56lKgALqDLFmFlSIv5vMpGhTmY60Mq2XpYWXpUEvw5HFYsGHtzfBp0MzvR5ff7JPfcwY00bW59I6LgL9bAjVGFtqWaPwuqqiMIYz9ps1Hu/LIo3yg7l5+fhUkQ2yKL4uWNShR8oYp1yQpNcOnjM4Nxw/n4VLOYX3e1LaTvL3Dv2SjN3qxXv8fA6H+3GPkYqMlGeFEqtZufmy/VFmYj17OUeVlEGiLEWt7HeM+mq1K6vseaFvc+ZSNn5Zq10W0tfE/sa3Gtm+lIHd4qIXqX3TChz0t2mPy/p6vJZKT/kfvaX/jJLqUxXn68gyXJnJwiRmbPBxQIJezWEzr+fpZ+QqKSg8LtHDC4Xe6c70t61SomGxWGApyHIgCXUTCaycwInVmGjWe8tSYJJspbLVIvuM/GxWBBqstJAmjgfppMmWiBlClJ1kP7v872vqqztU4oWTWLpCu6Sg/nfcpHoFTO5TD58Mboqn+qoDvfTGOcxMCpbFToSZn5e3g4VF4fXFpI/aMXkgkUYZTh81S8qnuVouogOKUKqAjJW1Q6Q8Bg1qDbTZrBakxIZiYItE3QHtyhGB6FAnFk/0qS+bsNULLnIX3KvavmBzMXuWSDnZWi0qWJXqPCTAjqiCwdqmieoAgvBAP1ewlMiTwAIAmPdAe8x/oL3mZwmYL90rqhwZhKGtk9zuizg4ovddtaxREf9M6ITOqXHFuho0JTYMg1ok4sm+9fFoL/1AF29UDCkcaC3OgKuy9BsWz7f+dqu8bGkZ2U3PrwXcb5OX78CscW2x99meXn/XFUP9sfihjhhsUKoiMsgP93aqqXu/tCLXF85czkHNuFC3GRm0JmTa1pJnxGlRIxoTetRFgN0mCxrV+2372awY3jYZd7dXvx8/mxX3dakFABjdoXBF7C2Z1XBfl1p47eYM122fDGlquO8iZbktZWaBNRqTyUpG5RI9oey3a13bVosOxuz72mL2feZKvMQpzj+ZSVGwWi2wWi2y84DVakHbWjGoGRuKfo3UJWftNiv+HNum8G+rVXbMRwT5YftT18jKu1QwCJQw8tyfW1W35eU7VIuPlAP4R85dwWdL/zX9OmImn+n3tjHYsmgqelBGZvmeU3jxr22692tl/wKcmaFqTJiumpzX6jcAcFveMCTAXmKLMPSuV8Vv94OFu9H6uXmYufkobnpvKU5dzMbfO47jyNkrqoDG39Zrr9T/Ze0h7Dx2AYM/WYG8fAc2HzrnGl/Sm4gS+0RS1opRX63GL2sPyiYpZPtdsOMlfY6+7aNlmrcnRLoPyD1y7gr6vrXYVbZQogyOkegFyUjtfGzBMf/9qgNo98I81/1amT/0SGM04hjcgMxqWD6hk+nnyM7Lh9VqwadDM91vDGdA4s5jFzQn680Qsz9sPnwO6ZNn4to3Fxs8whwpqNkXEoWA4Dfm7izy840pyFQn2XPiom5AHgA8MG2dqeeNNQgyV5q56ajb4Im8fIfb7O+elD1SdpGUv3cxENtM+d0XZ27DJkX54THfrDW9P4D+YhoAmLPVOBNVSXhQIzujHrvN4lG2/sGfrECTp2bjtEaw35lLOcU+DnNS8bpBfjYkx4Ti8WvrYdH/OuCHu1qge0FwgZTJR4+ZffWkLRWPzcd611Pdn1gxRDYmojU+Muf+dmgiLHDwtzv76xsnd8MNjaugcfUKGN42Ce8NbIw+GZVxb8eaiA0PxLDWSXh/oHElE6VqUcH4/Z42sixxgHYmlTCNTFahgXZkaGQyUpZcVorV6Kv9uKZwgUrnurG43c3cCABEaVXqKGsDgT721R3NEBXij7duaaR5v7cl5cxcW9ttVtStFC7bVpnZskuqMwu+cpzrlf7p6Ccs1hfnhn7WCJD5X/c6qtuUVu+T96+nzNiKx35Vl9L0llGAFFAYQJRcUT6f2O/tJR6/1g+rD+DPjUdcf9/wrnFmUj16i5uMStfriQrx18x2J1q08wRW7D3lyjoq9vGv5OTJrjuUAVcZT8zSzVDa7x35Z2gmsybgzKL54Pfmz3+A+wVhen5cXdhmzd58VDWPfuC0vB1cImQrvpiVi9X7Tsv6/mGBdiwc30H3+lPZTlP5xYAr+k8yrt5efJ03TweKZBmufLwv7q63fDmmJY3nFuWTjQ0LxOYnuuHzoc1ct/krVhLraVgtEj3TKsluM1rZrqRVBsViUWcgMCopKH2X7iae5UF28vuUUdBSR1ckPkaclNY6cRsFR92cWQ2BfjZ0qBPrKrshUh7Lz12fhrqVwvGgiU6zmUGS4mB0TJu5ZimVDFelfC0pTvp6O89tquxgGZlA9pb4OYm/DaM2gYrG+DxOotuaO7Mq3NREnq0wLkJ9HjTTzultEqCzUgcAZo1rqztRKWqeHOX6DdVPiMBUjYl+5aBA21oVDftXXw1vjndvkw9YhQbYNVeI3ttJnop7kkbwkDi4FBce6Jq8kraVDaAWY2aiqsLnYCYov7y2s2KGK7MDMd4oS4G+8v6lRR6MX2zFcIqXVpDEyomd8cuoVq6/z1/Jdf2WH/GyfNSdbd0HS6XEhuKWzGr47s4WmvcPyKyGiT3r4vd7WuPPsW3Qska015m3qkUFIzYsEIv+1xEzxrRBjzTt1adabZhehj4ACA8q7NcH+Ru3M1ptr93mDAhaPqETxhUEXjlvt+LeTjXRLKkwUMrbzEqAM3OLdA4yS5l5Se+81KlOLH6/p7UqW5Skq2Klb0Od0hcpsWGqIIr/da+jGVgRL1w/vnZzBj4eXHiOEgOYTpzPQqCfDTPHtcXLN2Vovm6d+HC8dnMG3rqlEWxWi2xxTFx4AGxWiywIRa/8QGolzzMHf7hotyqQLSfPgW1HzuOzpXvxy9qDaDFlrsfPK6kdH4Z7vShtYYanbfUfG46430iD1nGnDChUurOd9sRviL9NFjznjdpxYYgLD0ADgyzm93y9Rncf8x0OfLVsH4Z8shxPT98iu6/Rk7Mw8KPl6PLKAhxVTAL8oRNwJaoxYTp6vP433prnDDi5rLMPdpsV349sga/uaCabjB3zzVrM1yiJCRRmefJU65SKSHeT8d0bu467z0hw+OwVVbAHoJ99bK9GOT6gcDIyRvisxOeYdV9bwzEtsTSQ9Cgxi2F4kB2x4YG4SyMoNzYsQNVvvCXT2Za3TjFf0vnaNxd5XX7tmOJYvJidhw0H3Zej80SnIpaCH+Ym2MNTyow5HV6cj8cNJpdnbDTXvmllZ9Tz5rydmmXdRFuPnDe8ZnQ4HB6NnR07Z1yKTBy3NBO8apR5VGQUgGBUxvS9Bbtd//bksy0t249ewM9uyqEqnbiQhYZPznL1MaTy2HoBosUpQPjOq1QIRuPqUXjjloaYOa6tKnOTkn42oMJ/mxmjAIARbeW/9y6pcdj1TA/MHNcWH93eBHe1r+Eq6yUtZtAKyqoRE4ru4uLpgl30s1nx4o3p+OGulgj2t6NbvXi8dnND2Vh+jZhQj8YX9CbwtW4Xg7CC/Gx48cZ0pCVE4Lnr1SXljLw/sLGs8oZk/6nCLIAWiwVd68Vj7v3t8M6t2oFFceEBmt9faYzLl6SWKRWxamJn9GxQSfN+b9+/mXKsEnFsSUxuMCCzGl7pnwEAsnP77Pva4bqGVWRjGO5e7sYm6koqSmK20cvZefho0R63j/El6Zzsq1Jvr87e4ZPn0RIV4o+bmlTBdQ3VC3201I4Lw+fDMhEV4j7g9MZ3l2JsQdCy2D/YeeyC7Jyg1c9du/+M5nOeuZSDxIf+wMM/OoOnzGTJA6DZv5YkRAZhmJuqQhIxA5seMYPkxew8HBb6peev5KD7q3/LthcDob9ZsR/93l6CPm8VLhSYe397VIsO1g3o9nTxL5VdDLiicsOXE0VG43QllknLxDZioI+vV/W5i4r35au59r2IH26wv10WsCReaLjLrCSu6rq3U03N1LR6pNesU6lw4sMCi6KkoMVUSUF3xAANZclFZVCZcoDgnVsbyY4TcYJEa8DRaKVb25rGA2niS1ssQP+m1TBjTBtTqz7LYkkgM4P34qqwkpqY9Xb1iq/Imh3NkoJl77ssDbolBe1Wzdup6MpQbESZN6lXPXw7ojmeVGQrjA5RnwP0JslEeqsKQwOdQUyVIwJV55yacWFuS3isnNgZ34yQB0C0ry2/GP1kcFNUVpQGcJe5yc9mRff6lbD1ye5IjA6G1QLUigvDq/0zUC0qGGM61UTnurH4angz2cXvoBbVMVTjgl2vNMDQ1knY+2xPfH9XS9zZNhnju9X2OLuXJ8SywWb6GGKfZVznWpgxpvgykPiSWEYkxoPMJuWa8HX6262yBQZlZZDZ0714+9ZGqKsIDKkYGoD0qpGyDBGSwS0T8evoVtj+1DX44a6Wrtu1JnrFEiPKvvOTfZwTHVEh/mhTsyImX1sPIQF2WCwWZCZF4c62yehYJxbd6jkXMdSr7FzVe0ebZNRPiECd+HB8Nbw5XrjBs8kGAOjXKAFPX+dsd+MjAlG3UjjevtWzlelanw0gX/FdK8641FaQRulAafFDbHig2355ZLCfZrZbMy5k5Xpctq9TXfmCEr0y8I/0rIv6CRG4QzHhnRIbis+HZaKfYsD57g4puL+LdtsXYLfK+nLxEQGagVzixGqfjATZwGikkCGhQ8G5xN31e5+MBNeESsXQAEzpl4bbmldzBXKJQVF6gW93tEmSlf64pn48lmlkrYkLD3Cd435ZewgHFaXJcvPz0e3VhZj0yyaPM4EoWS3ATW4mQbUYLaACgG1HzusGreg5ddF4It+Mh66pg0A/q2FmPABoVE2dURNwBho1qBKhOiY98USfevjn4U6yYGul39bpl9iYs+UYJvy0AfN0ApsAZ9DrMY0SSWa9NGs7AO3yGZImiVFomVIRN5nMMnQxy32/VCtgqHp0MHo1qKyxdfHbbDAZpOXx3zarbpsxpg16pzv3X2/cKsTfjqMGgSqZSVG4Nr0ywgLtSK/q7JdfL2SfuFCQ2UFrgicqxB/pVSJdfw9vk4SJPZ0LC2xWCzrUjnHzrpzcBSlKbmysnnhd9a9x5jhfePu2Rnjzloay2/SCW5Ue7ZWKusVQ6lLpr03G2ZTCAux4tWACXI8nmQGBwnKQEuX3cyk7zzBj0rcr9qPXG4tMv54YRC6ZfV9bzfuHtfZdkFuwweK4hMggNEuKcvscekERpU05mWz0e/p1dCtsfqKb5n1S4LeUBWrz4XM+D7oa1KK67n0h/jbNDFR+NitqxYW57WeJh+mTfeq5rqmWPlTYT6oaZZzhRRKlkWnUZrWgVlwYOtWNw/+613FliXqgW21snNwNmTrHkBgU8a+bbFEiq9WC2h60O2E6E/ihGtcGYuD/sNZJuKFxFVgsFrefj3IOIDo0wFXhA1AHtmYmFn4myTGh6FAnFg2rRaJD7Rh0Fq4Bvhre3PX7Ej/H/8I4oNFx7e379yRQT3z5IKGd7N2gkqvPEF3QxgT52VwLk8RF/1IfBgAaVYtUvYbeHN6Ufmmuf782Zwf2F/w+Zm8p+cyCfxcEfLmrqGNEb2GQr1ksFjx/Qzpe6Z+Bj25vosoyrfTWrQ1Rr3IEIg0WVtVPKBy7+XOTM8BbDLg6dTHbbTCvu6Grr5c7y7/7YmHll3c0w6O9Ut0GZqdXicDT16UZbqNl6+Fz2FmQLcubBQDSWGbnurGa2WK1zjFUPjHgiqiUmAnYsBpkOyoqtwFXPgzwKq6sCuIElLvJxpuaVMWQVon4ZHBTVwkNs6R+oHJSV5ygcJfhSpwsMBpMvjajMjITo/DyTemoEy+fmPJTTPLarBbZ6lC7osNqtQDf3dkC7w9sjAbCgJlEq+zPiLbJWPS/Doh1s1KrKMeHcmKnebL7gYziZmb+Mrc0SgqWwOOMvkp5vFVxlhSUP9HVchEtlhQsr9llyqqr5BApEf52K5olRxuewwCgbqVwNNSZLBTpTZ7brBb8NbYtZt/fTlbuShLkZlBbL/uDOFDYoU6s6n3oTcYrBfrZ8OfYtlgwvgOqRQejZlwYFj7YAeO61MKHtzdFyxoVZftdv7J2ZgS90omih3vUxagOxZPdQ5IsZOgyE9g1tnNN+NusGNwyEWM611QFv5RVFosFKyd2xqL/ddAsdXA1EoPjAuxW2YCkXtmlsq5OfDhmjGnjmhgXgxu1JlKsVgsaVImEv92KxtUr4Ks7muH+LrXw+oDCiVGb1YK9z/bEuM61cFOTKhjdIUWV0XZgi0TsfbYnVj/aBZ8Pa4bbheAswPlb/XhwUzx/Qzoe7ZWKTwars+oBQMNqFTC+W21XZjzlBL9W+/XyTRmoFKFeiPDHva3x0DV1TPV/37ylEerEh6nK+sWGB+LZfml4f2Bjt78LrZX77gJbxMDSiCA/3Na8OtZO6uK6TRkI9ozOoOXFrDx0q6ed1UuPFPwmUWa8cu2jzjllfLfaaFMzRtUuBvrZcE8n7bbParXI+p42q1XzWqipweSr+D14m81oQGY1PNU3zZXJUfy936CzEjzfAfx+T2vX3zl5+Zrf+f1dasuy2yhtP+pduQUtFovFq6wfvd0EyHzw927DEu9talZEh9oxsu9Y6xpP75Sp9fu/vUV1jGxXA5smd0eLGsaTF+GBfroT9BaLBS/3z8Cc+53lK1ulRGPD411NT9ZHBvvDYrFg0yH3A/zVNQI1D5/VLl9RHKSyI0aGt03GUIPSrxJxArirIrt37/TKGNSiOsZ3VQf039OxpmYGj0iTwTRmidd3L92YDgB4d8Eu2TZipikApgJ4xf1UlvORuFtwaLda8Wr/DKx5tAtiw5y/x8SKIa59lgI1tTI3WC0W2QK80R1ryrKe6wUf3m4QOKEnwG7FCzemqwITpJKC3T08h4jcZbUPsNtk7eIz16Xhr3FtDR5RaFjrJNTUCHjOTIqCxQLc7EXQqTfOZ+VqXptI2X1fuzlDFhDhaaaOID8bXrgxXbXgxGhs7KEfN5h+/sbVK2Dyteqg7pTYMDzZtz4m9Kgj60vd0qwaGgqT90WZzNbK5P9A11p4vHcqgvxt+Hp4c7RxsxDVqORjaRrYPNHUdqsmdkaDKpEI9rdrjg9LpeOkvvpXy/bhmxX7VduJ16Wv3ZyBH+9uKeuzG6mss2h3+SOdMOf+9m4XVxkR5z0GtkjE9qeuwd5neyI+IhADm1eHzWrBY71TTWW7O6VRYtGIUbYSMZDW08U0ZgNeAe1gRgAICSj8TAPsVkzsWRdta8Ugo2okasSEYEirRNOvEeBnxbIJnVAtKhiBflZVH0RZxvURxW820M+Gn+5uhU+GZOKGxoWBaBVDA1CvcgQWju+Az4ZmugJIzGRGupp5neHK5JgZAFQW2lyLxYKeaZWQWikcTYRguWf7NUDnurH4WchW3SI5GmM718TbtzZCZLA/dj/TAxsnd8O3d7ZQXRtpLfiZ0i8NAzKryUqTP1xwPimJIGw9ev0wMwL8bJpZ8925pr5x3+ebEc117+tUNw4P9zCuPiMdRkZ9gurR8ooA24+edwXc3lGwMHXaSuOMkmbazXX7z7o9l06ZvsXtsS9VHnCXKWpCj7roICzs/fHulgZbFxr26Up0fnkBWj07F7d8oF163AyLxYI2GosIjRbVUPnCgCsihZKaxDWX4arw3z7PcOVmvsaXAV5aJfl8QR5wZdyc+dmseKx3PdeKY0/YtJ7bIh9g87dbdQf+lftntLKgaWIUvhvZQlb7WhKgeJzdasGC8R1cf6tW8Bas3leW1JBUigjCzqevwVN96+PWZtUQHmjHtemV3dZwLioxOO625tXwjoer/YuDmUxSYt/O179HPaUeeKTIZFZsL3MVBSOJ70We4eoqepN01WlZIxrT721tKphIyhijxd9uRbC/XbN0U6/0ykiuGKIqbQgAXw1vprpNIpXPbVvLObjYSnFx6kl69EA/m+EqTTHwo0asuuQgYC7gqiT0Tq+MqlFBskkHIzXjwrD2sS54rLfnAz6lrWJoQLH3TcoS8Yj2s8kDrrI9zO5SXLzN9Dmucy18MqQp3hAmYYI1VlkrtUypiHs61URUiL8r6EkaeI8I9sPzN6TjgW61dUtnuBMR5IdhrZMMFxyM6pCCeQ+0x95ne8pW48eEBeCiB6v961WOwMh2NdAl1f0kcv2ECPw5tq1sUFByc2Y13T6+SCv4Js5NMEyFEH+8e1sjTB3S1HX8iStgEyoUDsQ3TayAtITCANUp/dJcK9QHtagOP5sVHw5qonqNJ3TOJVLgUrWCtrpPhnYQjng99fJN6RjWOgmzxrVVBWWYJQahWS1ApQj1Z9SmZgyeuz4N349Ul6O8s6DUjF6ZAG881dcZyHZvp5roUDsWP9zVEjWF8pZhgXa0rx0jW3STlZuPEH+77P3c0zEF1zeuIstYU9yUC4EkRpPX9RO0A50l3686gGdnbNW9v2daJXwyJBP5bgbk+2pkmgrxt7kG6kXSBLSZDM3hQXYs23NKdtuvo1vJ/q4RE4o1j3bBZ0ObISzQD4HCRLKyf7Tikc6uf0ur683Ms7kLEPBWTROlVXccPW+Y+UZkZkJ3stBOvNw/A8kxhd9R19Q4PNGnPqxWi6u9kMRHBGq2fe6ODU9JZWyD/W24rmGCLBsA4Mwyo5wgStcpbyrxs8kDFrWCkqXt3rm1EVIrhWPO/e1Uk2b+diusVovqt/jPw50w+dp66N/UWSIwROMcvOXIOSTHFH7fIYrPsmG1Cpj3QHvV41oalBsc1KI6WtaIVq3qlzKi/a+7dibcjnViVVl6zahXORxLH+qEbw0mJQF59sBOdWMRGxYoywQmGtvZGWg2oWAiU+u7ebRnKtZO6oop/dLwRJ96boO+impAZlXN7Lvd61fCnik90CcjAYF+Nkwd0hQTetTBkoc6Ykq/NLSpWRFfD28uC5TRImX8UmaZPXDamSVxsCKQ3VM/3NVSN2PPwObVMUKjVHR/IYBDmeXSE1p9xtEda2JwQTCo1WrByQvGk8Vddfpy3erFaZavL05iYN2YzjWxUBgr1iMuNtIKxr+Sk1+wndGkfLAsK03vBpXRqFoFXJteGasf7YLNT3TDnW2T8fqAhlj9aBfV8arV3wKA2LBAWcYcrxg0+ZN6p2L1xC6oVzkCL96Y7jab6yFFZtCi8jabidiH6VQnFjc2roL3B2qPqe/RKVlrt1lxfaMqaFsrBlue6I472iQjPNAPP49qhTn3t1dlVjQKSMvJy0dceCDm3N8O/zzcSRVYozwXG50Dpay9NqvF1b5Wiw5GoJ8N79zWCK/dnOEqt/tfpZdtXo80Vpbhpu8heqJPPXRJjcNnBefrt25thD8UY4X1EyLw4e1NZe23xWLB2M610KNgAZTVakFogB1+Nit+uEt+7STOE1aKcJ53pbZdDNpbtPMEHpi2DvO2HXPdpgxkL26hAd4H6wfY5UGIZqrCAHCbgSky2M8wk5M4//D2rY2w/vGu+GJYM3RNjUNqpXDX+UkKyNciZqMDgK6vLHT9u3XBtcau40VfsHPbR8vw9XJ1IK/ovYW78f0q9TZNEytgQGZVfD6ssG/pLiNxXHgg/O1WPH1dfTzWO1V2fWPm+1FmifaG1oLZaBNlDql8KBszBkQlrEyUFDTxOsVZes19SUHfvba0Ut/XH614oeZJtL6ntJ7aAnkGAj+bVRZcIaqfEC77Lr2drFVnuLLKVmUpV/6Y+UTsNitua14dT1+XhrWTurod6NbiafCR+Fnc2LgqKpRQ2kyj3fS0dF9JlRQsiVcx+1vX2spXgWflPRRJXlKw8A8x652DOZl8qtSDEa8yCZFBhr/nb0Y0R/PkKMwa19Yw7bTk7g4pGN0hRTbRGBpgx5z722FKP/XKfuXqKdETfevj9QENXQEaXVLjZEFDtzbzfDW9ngC7DUNaJeLGxlXQsKp2JhB3gQolJSTAjvkPdMC0O9UT/3qC/e0lFjBc3pSlz8Wq6DOKEyA5Pki37gveNsH+dis61I6VTXJ1LgiQMcqCJ/p8WCZGdaiBl/une7kXRRcnDE6evpiNyyYyuigNbpmIR3rUxR/3tna/cREoJ4S/HdHcVPmU7vUrqcq6fjioCZolReG56xvg2X5pqBMfhtcHNJSVeu2aGoc3BjTEtyOauyZCtTLu3Oam7f5+ZAu8PqAhhrVO0iyXFCAMMvdrVAWP9kpFTRPlZfS82r8wCNButaByZBBeuzkDz1/vXMEtZT/q37SabIW3pGVKRcx7oD3eKcgq4gs3NK6CFY90xriCSf7G1SugkjAQvOKRzqqJrZy8fFitFsy5rz2euz4Ns+9ri/u71obNakGrFM/KO/pal9Q4PNhNe6Js+YROquxVI9upJ9qVxPZROtaPX9Avs1a3Ujjubp+CjwfLgwAvZuepgkoAdeDYMEWpYbGcY3igH8YIg/z9GiVoZpmuEOLvuh6uGVc4yH9zZjXZdjFhARjXuRaGtkpyTQA82y8NaQkRePga/QlHs+X6PGUmq0IXYTJG1CNNHZRQNSpYFZAmmjayhSzjd2iAHQ2EsQqxrNWzwmT/DQXlz7Qm8Ue0TfY4w4+R8d1q45EedfHNiOawWi2uICaJn80qWyjw7YjmumVg06tEoH+Tqnisdz1ZO6Y1KV8n3tnWXZNWCdPHtEGNmFBVJqh6lbUzmcaFB+L2lomuMakAjQk7hwOuEkGAdgBlUsUQvHyT/Dzsb7Piqzu0F1GkJUTgq+HN0a5WjKxUsOT0xRyNRzn3b2Dz6qpy5ZLQADs2PN5Vdfuvo1vDarXIxp60FmkE+tkwtnNN3Nk22dXHn9Q7VTM7z93tU7BxcjcM1wnyeeiaOkirEoGIID9YLBYMapGIfx5Wl3g1orc4Uy/w7qHudVXji9I4qXgcta8dixFtayAs0A8DMqvh82HN0KJGNF7pn6FbLh0A3i8ImFZmQf61oIRpetUIw99xcQhWBEpJ36vZiewhrRLxw10tcfqS+8wb4wsCAYP9bapj8LfRrTUDXL8d0Rzv3tYYvxTxc/l6uHGwoNLwNvLzU3xEoNu+tbio49+T+qXttI6/RtUicVOTKvhsaKYsQEe8jokK8Uewvx0P96iLa9MrIyrEH7Pva4cn+9RDrbhQPH1dfdPfmzeMxnn9bFZXKfIKIf64rXlhvzQiyE92fge0FzAUxcCC13MX9KiUHBOK30a3xt8PdsBHg5vihRvTdYNpjPpRL92Ujs+GZprKlP3Cjem4q30NPN47FaEBdln7mJPr/Iz9bFbZOFHrlIqIDw9EZlIU5t7fDrc2q4bVj3ZRPbfyvf1+T2vNdjMy2N8VQPpf5ulcxO/3tsbtLarj+RvMXzfHhgfig0FNXAsegaKPlSjH+6xWZ2nNyhGB+GtcW7x0U7rrWAwJcCYDkHy/6oCrfZr3QHvN8UTAubDrnVsbaV7vuKt0YxQcne9w4M+xbVTXAGaEBtiRmRSFqlFBSIwOxoLx7XG3IlP2J0Oa4s+x8pL3RgGZg1smomZsGB4oyPDaX6PfX69yONrUrIibm1ZFj7RKCA/0Q+uaFfH+oCb4497WsrZ/9n1t4W+zon+TqrLFnP0NMnVKwepaiyz0+mtFtfGgumT3tJEtMaVfA7SpWXisDmqRiPkPtNf8DP/XvY5rgc2tzapjSKskhAX6YcaYNphzfzssGN8e25+6xqP98tV1RVgRAvuobPHdlSZROWLUPSlLk+JmOr7echcV78t5Jym5k68nyMWBBaPSGGbfil7giV7gmyyISqek4AeDmqhWOt/bqSYm/7ZZ1oE0Q5k2XvrzvYGNsWjHCVVJAk+/w+I83kTiQJe1jExwltXgDW8Duzx5nGGbV1JZvcrGYeATsgxXbmqHU1GU0R9tOfPb6Nb4ZsU+twMQzZOj8c0I84E9gX42PNBNvVLdYrHAqvjutAYIRKGKARcAGNIqCYNbJiIrN9/ng26P9dbP4AUAr/TPwNhv12JUe/cTwcXN2Q+5ihpQAiD/Rv1tVtn5t7yWFDRye4vqCAu0uzJWuVOlQjDG6wRtlBSxz5yb78CoDjXw1rzCMlLTNDIgKdmsFgxv631mBrPElcfNkqLQzOTnrKVzapwrQO7mzGqyAJEHu9eGv83qmnQTX0crwEvrukOchI8ND3S1/X0bJqBqVBCuf2ep636jjMHe6NmgEsKDMjF781FXRuQ+Gc4sAjeZLA1VHNkslFlFOtSOwcLtx2G3WjTPfxkFwcLVooNRLVoe/GGxWFAnPgxbj5wv0j5lVI3E+gNn3GZbGte5Ft6YuwOfDctEdm4+miRGITTAjr8f7IDQADsGfbwcGw46S+T52ay4NqMypggZrDKTKmDm5hDsPq6doQFwrrBfs+8MALgmTqtHB+uWsJgxxjmhkRIbiuSKIdgtZH8QA0ErBPthnEbf6H/d6+CjRXtcfw9qkYgJP21wPf6u9jXQoU4s0qtEmLp2GtEmGTGhAThw+jIyqkTimxHNcfvHyzGhh7PkzpjO8lXaLVMq4rd7WiM3Lx/ztx1HckwIokP8ceTcFQzIrAZ/uxX1KkfguevT8POaQ3h9QENEBvth7Ldr8cf6w273p1JEoG75weY1otEnIwGvzN6O/k2qYsW/pwy/mw61YzC4VRLCAu1I1SljrBWQJmmiUQJzbOda+HmtM9BDHPtoUSMaz1yXhppxoWhaEBDZLDkanw/LREiAHSmxoVi19zRapVTEwu0nsHzvKdVzA8D9XWrhrfk7XVldJInRwfj31CW8d1tjbDtyHi/N2g5A3Y4rM23ViAlF7waVUSMmFHUrFS7Ca1y9gqo8TrtaMbhPozxis+RodE2Nw8zNR123iSV8JI9dWw8Nq1WAn82CsEA/05lB9bLL1E+IwKReqYYZZvo1qoIj567g+T+3AXD+jlumVESrlGgs3nlStq24ULBx9QpoWSMaS3YVbtM0MQo2qwVVKwTh4JnLyCnI6CmVGwsVJrSC/GzonV4J3608gIk962pmypQ+azGDj9643tjO8t96RJAfrk2vjHu/XuPch4jCIDVlcFO/Rgn4cfVBAECrGurgG612oE58GO5qXwNjvlkLAGhQJQKfD22GVftOoW3NGKQ8MkP1mAZVIvD3jhOq28OD7Kr39Z5Othst6VUjse2pa5D40B+q+7Y/dY3r/fZMi8dvBUFWoo614xAR7Idn+6XplhKsVzkcnw3NxO/rDyMnLx/JMSEYOnUl2ntQGk2UWkkeCLN6Uhdcyc7DiM9XyTJP3Nk2GeO61ML0DYdx33frXLdf36gK6idE4Mwl7SA/UYfasfjn4U6IDQvAwI8LSwiFBdqRpjOp7G939t3DA/1wXcMEHDh9CduOnMe5K+psqCH+NlybURnNkqJx4kIW3pm/CycLzl8takTj+esbYMmuE/h57SF0TY3Do71SMezTFbIywPd2qolbMqshNiwAl3LyXG2gv92KT4dm4qb3lspe89WCa1mlTnViZec3UUpsGGZvOSa7rVu9eNwpBPQ82aceYgyypUiqRgVjYItEDGyRCAC4nK1etKAXMOopTxfWvnNrIyzaeQKPX1sPfjYr/tp0BHd+vgopsaG4r4t2Fj5v3dMxBQmRQWjlRVZK5bEXExaAznVjcfxCNtbtPwMA+GtsW1OZKc2ICvF3ZZYa1CIRVqvF1T7qlXr+bGgm8h0O2G1WJMeEus3YI/FmEfh/iaclBevEh2NyH8+zRBaHhtUiXX12m8WCl29Kh8OhfU34wo0NMH3DYVVAj1af5dOhmUiIDHIFinevH4///bAe3608gEbVIvHubY0RGx6ItIQIDJm6QvX4sZ1rYmznWnh2xlZVWWgAqBEbioTIIEzsWVfWRn4yuKnq+epVDkejahXw+T//AnAuxggL9MNfY9vCbrXCbrOqfjNSJutu9eLw16ajaJ7sbMObJlbAir3OvmJCZBDubJeMfo2quErmDW2VhJY1KqJWnPp3brVa8Pkw7QB4Zb8kJTYMayZ1QbC/DUt3ncQtHy7Drc2qGY6zhusEgf9wV0tEBNnR+WXtBRg2q8XwGFZem4mkz9SMxIoh+O7OFhj00TK0TKmIgc2r40JWrqpagqSuznWKO3e1r4HV/55WZTg24+dRrfDu/F34c9MRAPJSr1S+MeCKyg1fZlwqqew0xtzvgydlcjx+dTcv78vgCosrw5VvP/cAkyUFzb6q3lvWCgqyKEoK+ukEXFUI9lMNgAxumYjMpCjd1Y16lBML0n51qxePbholRcpKMNP0e9vg5veXugYYxM+jZHdR/8U8PTb/MyUFBZoZrnz23PJnKkNv2xS989N/ffVVcSpLv43yLK1KBNKqmBv88hWLxYIRbZMxf9sxPNmnvteT/xaL9mRzcUuqGIJfNCa6iHxF7GMog+1zykhJQV+y26zFlpGlpIzvVscVcDW8TZJrsqssEEtTndQJQvGFu9un6N4X6GfDne2S8d6C3YbPoVWOVpKWIL/PKCOHt9rUjJGtkC2LBrVIRIi/Hc2S5cfY7PvaYdbmo7i9pXHmsJ5plVwBV8kxxsFMohdvTMcD09a5Hvf9yBaw26xwOBxIeni6a7vrhFI3YzrXxIi2ybJAC6AwAG9AZjVsKAhW8rNbUSHEHy2So7F0tzMII9Buw6dDMvHyrO34ac1Bzf26qUnVwoCrgsH/V27KwKuzt+O6RlWw/9QlTPx5o+Zjp41sgTX7zuCNeTvxQNdaCAmw4/2BjWGxWFzljJX87VZ8M6I5fll7EBN61HUGkO04DqvVggrBzqw2npRtsVotuL5xYfmy5snR2PxEd7eZzu02K742KJXWv2k1Wbalt25phHGdz2PCTxuxvGBSINjfhkuKiW67zYKEyCBVuYyHrqmD25pXR5CfDS1qRKNBlQicupiNN+buRJ34MPRrlIC0x2e6tve3WfHJEHnpOD3PXJfmCloDgFYp0fh4cFPN6+3EiiHYM6WH6j6LxYJbmlVTbS/+nqVAyvoJEZoBVxN61MGItjVwT6eauJKTh9x8B6ZM34JFO0/g93vbIC/fgYggP2wzCFgMFYL2WqVE4/kbGsBqtagmkN++tRGaPTNHdptW5jzpOd8f1AR93lyEdQfO4pr68Zr939AAu+Zn4E6jahXw/A0NcDk7D4/9ugkAXJN9Q01kc6gtjGlFFgQ9fnR7Uxw6cxnVooJdwUPK0oXPXd8At3+y3FWSLiLYD2smdUGQnw09X//bFVBSo6C0Ye24cFcQ159j26BKhWDc2a4GkiuGqI4HMeuQOObm6fjYL6NaYfeJC7iuoXaJQQAY06mmK+BKLLerJbWSM+PEfV1rIcBuQ4+0Sth9/CKSKobA325FxzrOdkeclJbc3iLRFXCVXDEEB05fRs24UFgsFtW4YooXQRZ3t6+Bt+fLJ5rF4LJu9eJl5wHAWUJYCnS9ObMaHv5pg+oa/bfRrV3BIbcL5Qf/GttWM/ulGSmxYfhkcFNXhsfwQD+EB/rJMj4uf6STq1RSrwbOYN7j553ZD6UgnHs6puDjRXuQUCFIFsCkJAUdtqsV4zoGf9TI0iYRKw+8UpChc+3+M3jsl42Y0KMuvlt5AD+sPuB8L3Fhsmwt7WrF4OEfN7iCAG9qWhU3Na2KV28uzCg0rHUS/veDs82sHBGIke2SXUGHyr5YZlIUfr/HmUn10JnL6Fgn1nnuhgNJFeXHiRS4OuGnDaqAyCGtErH/1CX8saEwcFeZ8UkKoPJUkL8N6x/vio4vzkeNmFD0a5SATnW9Kw+t5GkV2WvSKuGatMJg3m714rH32Z4+2Rclu81qOqDfHYvFgg9vd2ZiPXspBw44TGUl94YyOCZbJ+DKarXAyoVhPleehwLeva2xq+9js1pgsVh054QC7Db0Tq+s6v9L/R9xgUDbmhVl/QCLxYLnb0hXZfXqUCcWYzvXxKuzd7hu++nulq4MjlrBg+1qxbiy8FksFqyd1AW/rD2Ea9Mra1avSa0UjmGtk1zBQVL2IzEw/JDOwoYXb0xHZtIB9C5YUPDNiBbo+9ZibDtyHoNbJmKQoo21Wi1I9VFwqrTopGVKRaya2NmVHerHu1ui39tLZNsOaZWom4GrYdVIWK0WXNcwQfPaLSrE33Uu1tIjrRLiIgLxqM61m+iTIU0N70+JDcUSD7OMKum9D0logB2d6sa6Dbj68W51nyGjaiSuSYt3BVxpZZOl8okBV0RlWGkGzPjylYsrbszfVniBV5zlF/WeWwyy8LNZNLPZKCfKAGcnrV5lz1dt+Nvl+2EUZAYU3+fuqdTK4Xj2+ga4+8vVANzvd3ExLCnoYcKIkgra9HRFlsSTRxkFs4rPU6wJrsrIseoL4nspjslAcmLAVfk2oUddV/YGIpIzOo9kl5GSguTMvrLy39OujCbta8dg/rbjqpJSpU0cgD56TnuAtyQ8fE1d3Nm2Bvq8tQg9Ciaz/nm4E35cc8CVHcUo2644qP3x4CZlqgxoSbJZLZoTdCmxoaYm2e9sVwNx4YFomhSF6lHBOH4hC+1fmC8ri9m9Xjwe6VkXseEB6PHa36gaFYwbGldxTbTn5jlcg8Li99CvUQJeulE+uaEMthKJg/XSQrO2tWJcAVcBfjZUjQrGK/0zcE39eEyZsRV7hFXPFUMD0L9JVazZdxr7Tl1yBR0kVgyRTU7/temIZmaY6NAAWdY2AOiqsYhJqXlyNJoLweLv3GY+m4wZxTWukRIbhu/ubIErOXn4de0htKsdg+kbDuOtebtwoqAMo81iwWd3ZOKDv3fjq2X7AADRIf6yskSZSc5gnMqRQZjSTztov0Md84GLtzSrhusbJ6D2xD8BANc1rCILWFAq6m//pqZV8PHiPagaFYQ3BzRCWKAdy/eckgX+ShN6T1+XBofDYfo1G1SJQKNqkUisGIKXb8rQ3S4uPBAdasdg3rbjrtuMMkkBwHsDm2Dayv1eBVUZsVgsuKlJVTgcDlfAlZTJxAyx3ZHKtAT62ZAcI2+PaioyMFSNCsbc+9vLbgsPdAbvJEaHuAJgpHZiXJeaOHb+CvpmJLhKE9UQXmPu/e1w8mI2jp/P0izzBng+PpZeNRLpbgIoq1QIRnqVCIQF+qFCsHbGh8+HZeLnNYfw2LWprvcIOMcKa8erF2F+MrgpMp6YBQAIC7Dj/q610CqloitI8r2BjVEhxN8V8FIxNAAf3d4Ewz5dibqVwr0q0XZ/19ro2aASDp6+jKf+2CIr3w44jxPxPAAA6YoMdT3TKuF3RSa9uAjtMk1a79sTHRRVBADnMTJ7y1FEBPnJSuD5261Y9nAnJE9wBgdL7d39XWvjno418divmwwDriQj2tZAq5SKyMt3oKYQ5JYYHYy9Qjm+6FD1RHRG1Uj8MtoZ+JSZFOUKuIpTZLGsGReG7w2CuQBnZrms3Hx0SY1DTGiA20laKeBTDPzUCiKUAldvbFIFdqsFE37agAXbjuPdgY0RFx6IN29piNFHUnDNa38DAI5f8F0Qf3igH5Y81Al+NotP+3dlY7F9yYrQaYeKi16GKyoe+Z5GEZYhceGB+HxYJgLsNlO/836N5MEuYt/k51GtsGTXCfRMq+xRm6E8P4rZibWO5cqR8r5ZZLC/LHhYmbHp4JnLqCQ8xq5Rjad/k6qurLOv3Zzhuj0s0E9WttBmteC3goDZkiSWiG1UrQIm9qyLp/7YgkoRgVj8v46u63UpUHtiz7rITIpCeKCf677BLRNd393T19XHIz85A6gSo4MNA67ual8DIQF29MmojB9XHcDZy7n4dOlezczFUmaw4jCoRXWs3X8Gk/vUQ9PEKNnCEKtFHsw7pFUSnpm+VeNZnJ6/oQEaKcoySyoXY0ldKj0MuCJSKKn+uJnXKc4gInd8GRNTXIFjAUKAk1Zgk6Sor671PVhgkQXD+Nu1M1wZ7ZenxAAzwP135MuscMav49k24n6XletfbwObipu3u1VSb8fMT9vMcVjep8z0PgexTSijh1i5VZbK/xIR+ZJD0b8UlZWSgjynAW/c0hBvzdvpys7x0e1NcfZyju6Kz9LUJ6Myfll7CHe0Lv4ShkaiQvyxcHwH18B4fEQg7mxbA4t3nkBcuPsyNHPvb4cNB88W6wDr1c7fLs+oEBceiFWPdkZ2bj6uee1vWC0WvHlLQ9cE7qxx7Vz93Ff7Z+C9hbs1S+0BztXmnkx6iJPS0jVzY6GMnLiYqWu9eGQmRaHhk7PgcADju9XG0FZJsFotqhXsSsqyjP91gX421zEwpFUShrRKcpUT87dbkVQxBM9cl4b1B85g48Fz6CtkLTMiBaGGBdjxmhDwZoavS4QaqRMfjpnj2iIiyM/V7iiDg0SeHNN+Nit+vNtcFtQF24/L/hZLWmqJjwjEPZ1qGm5TFBaLBUse6ojtR8+7sj2YUT06BPd2qokQf5ssw5fkz7FtcO5yrukShwBwT8ea2Hn8Ano3KCwpHhbohzdvaaT7mOSYUCS7ifPzJvOTOzarBT+PamV4nHiaPTEy2B9/3NsaV3Ly0Lh6YeazX0e3RoDdqlmmt1PdOPwyqhXiPWyHJTarc1FovcoRpgJPAXX5mxdvTEfF0ABMXbLXdVuFYsqyo6Ve5Qj883An5DkcqqBNq9WCDrVjsPHQOWQmFQbM+tutHgXiaS2c/XpEczz+6yb8tclZ9tPdexa/HzN9HyU/m1WV6cSXpPOxmHkLcO63WHapRoxvyyhrZYspqnIcm1Ju5JbnlEvlUHH8TkqSJ+fCNjVj8POoVqhSIQhHz12RlaeOCw80zD6p57qGCVi97zRiwwLRvX68LBOc1sK2f4VgWi0xoQE4Iixoig4NQIDdhmGtk3Dg9CXUjVdnoGpbKwZz7m+HhMigclEV49Zm1REaYEfj6hVki6Me7F4HD+oE6KdXjcSEHnVwISsPtzar7gq4ys5z4M+xbbBu/xlXpkbJhB51XH3h8EA/DG7lDD4b0TYZDSb/Jcv0Pm1kC5++R6UnhDKctzSrhpubVsW7C3ehRkwoGlevgHfn78Lv6w/jxiZV4Gez4q72NfDO/F3oXi8ek3qnYtrKA3hltrP8eJDBd9w0MQpP9KknW0BA5R8Drug/yag7WJa6iqUacGVwke7pZyQ9l68nZ8SBOa2ocV/RDLiyQFZL2s9mRaDGSkxlVqqi8PMww1VZWvgt7ou437qBTsWw70ZPWVYvxEtit4pynBTXIVbeJnItsn8X/iVmJilnb4mIiEqJOJj0XygpWF5VigjCU30Ls7vYrJYyGWwFAM/2a4AbG1d1ZaYpTcqJYJvVgi/v0C+NJnJOqHNA0teC/e0I9gcWjO+AfIdDli1DHFjv2zBBM/jmiT718OvaQxjRtobqPiNpCREI9rchPjzQdb3doErhZLbyWjcy2B/fj2yB4+ez0CU13vRYyUPX1MHeExdxSzPjcov/ZTc1qYLvVh7ApF71XLe92r8hdh47j66p5oIvXhvQEAdOXfKqVLSsFIzHj/acsgRbaRjXuRZemrXd9XeIQTa4klI5Msir1fb36QRhAs4AN0+lVYlQZb8qil9GtcL7C3fjoWvMZ+7yRHFkXNQK7HEXMOYuG5eviSX8AGcw5+PX1sMfGw67Mlj4cgGqGUaZ4j4e3BQ5eQ5VwEJRFwhXigjCq/0botGTs1AxzN+jgIiOdctfAPns+9ph+Z5T6CmU3iuryurC2qtJblkdTL9KPdsvDUM/XYF7OhZfAHZZIpXpVp5vvGW3WVXBpBIx4Cq5Ygh2n7iIdrWMA8SiQvxdAVc9G1TCwwX9jEd7pRo9rFwF2AT523BzpufZVbWuCw+fuYw68eGoEx+O7vUr4dTFbIz5Zg2GtU5CnwztBR5B/jbMH98By/ecxLcr9mNIqyQ01SnDXVysVousZO/EXql4pGddV//vga61cX2jBNSIcZZ6vqlpFVMBVwCKNYCaSgcDrqjc8Ok1bBnoD5rZhVItKejD15aeytfXOuIgq90HwWl6z2DT+SzyhCwDfjarZklBZVaqolAOVrgbuyhLpTbEfRG/t7JyAVxWU017u18llf3HV8dY2fz0vSMrBVUOVquUV2X0J0tEVGTiSmHlpE1ZKSlYVvtNpC3I34bWOiWWiCTerpof1CLRq8HiQD8bVj/aRdZ3DvSz4enr6mPP8YuoFaeejBCzvZgVGxZoOuvQf9UTfepjTOdaslIrZstUShIig7wqZfZfNbxtMgL8rK4yJO4yXJH30qtG4q1b9bNjkXmjO6TgzXk70aR6Bd1jdvH/OuK2j5ahYQkHgLljsVg0F8SGBxX9txfkb8PKiZ1NB5jNe6A9th89Xy4zdnp6bihNvFyhq03NuDD8/WDH0t6Nq1KWUFLwu5EtsGTXSXSrF2fwCODuDjUw+qs16FgnFm8ZZOEkp8vZhSXspfK/v452XzYxITII1zWs4lVWs+KinOdMiS1czCEuGioPWczIt8pEHsK33noLiYmJCAwMRLNmzbB8+XLD7adNm4Y6deogMDAQaWlpmD59egntKZUmX3aUjbIhldQEgvJltMpulWaGK1++sivDlQ+fE5CvuC3Oz8qqWVJQPiFms1q0Swr6MMOVpyuxSuroMVdWrpBdFnDl+/3xRlnZD6WyPkDgq5i+shJ45y29wDN2rItP+T5iiIj05QgB/coFBTl5ZSPgiojIFwL9bKrST7c2q46JvVLL1OKhq12gn63MBEv9V772QD8begol80o6ExCRN8Z0romvhjfDF3c0093G327Fd3e2wMM96pbgnnnvznY1kJkUhSf71ne/sYGQALvpwOWkiiHoZrJ0I3mvdnzpZzO8WnWu6wxEub5R2QmAICqKHGFhW8XQAFybXll1jaLUM60Sfrq7Jd4Y4Fkp7f+ad29rjPBAO17/j3xOYkUmv2KsyERlU6kvofn2229x33334d1330WzZs3w6quvolu3bti2bRtiY9WR/kuWLMGAAQMwZcoU9OrVC1999RX69u2L1atXo379onWO6b8jIsivtHfBVAaaUg248uFLF9fbCPUvbMKKc4BKL3tWniJKRyu4wl3ZP0/4K95j+SopWLgzYgCbboBjCUdTlNWAH2/3q4y+HV3K/S2pDF2+IispKK7S9zJTABERlawy1GWSBfQrAw5yy0hJwbKxF0REdLUpS2MYxS0hMgifDG6K8DIwPklkhp/NipY1rq6MmeGBfvjuzhalvRtUDMZ0qgkLgGvKQfnD8ubVmzPw9/bjaFfbuOQaUXkRGuh5mITFYkHDahWKYW+uLt3rx6Nbvbj/zGIaMfmGnQsq/nNK/Rt/+eWXMXz4cAwZMgSpqal49913ERwcjI8//lhz+9deew3du3fH+PHjUbduXTz55JNo1KgR3nzzzRLecyppvmyTjQY0ylKggl4pu5Lgy3KGWhmifCEi2A8v35SO127O8EkmGb0Tv2aGK4tFVatcq6SgL4PmlEFl7mK5SrMkpZLenpRkZimjj6MM/exlSnu/3LWHvjrCymrAmzfEbIViu8TyS77Fj5OIrla5BlmsxOxXpYptMBER/Qf5eoilQ51YNK7OyToiIl8LCbDj4R51kVHGylteDUID7LgmrRKC/Us9lweRT/yvex00TayA127OKO1duSr9V4KtAPn8rV4SD7p6lWrAVXZ2NlatWoXOnTu7brNarejcuTOWLl2q+ZilS5fKtgeAbt266W6flZWFc+fOyf6j8ql6dLDXj1UGwsSGBehu64v67WaEBcqDvuIjAlXbRAT7fqWblN0rxuAzAIAqFfRTyocGePYZxYQ6X6uqwXN6q1+jKuiTkSC7rVqU/FipUsHcsaN8nEQrvX5yTAjCFNHvmiUFfZg6Uhm85e57KKlMbuGKYzk6xF/2f0A/yDFI+MyC/Z3/TogMMjz+JGaPZUlcmPo3JlF+l0ZqxYXqHiu+5u3rePI4o+NETImuFTxYQfiO9Zj5LpXZ2qJNPG9ZIl43iMd0lPA+SuqYKWuSY0KL5Xnjws397omIzPBmRWNxCdHo30kTBTeUkbINSTEhpb0LRER0FSoL2eiNRIXwGoSIiIjoahIXHohpI1uq5hiJPCUGWZWlcUYqGaX6jZ84cQJ5eXmIi4uT3R4XF4etW7dqPubIkSOa2x85ckRz+ylTpmDy5Mm+2WEqVS/flIGnp2/B0FZJph/zRJ96+H3dYdzQRD45UT06BKM61EB2bj6OnsvC9Y2r4NCZy9hw8Cza11KXsvSlZ65Lw6ZDZ9G2pjMN8ydDmuLnNQcxrkst1bZNqlfA4JaJSKrou0mNaSNb4LXZOzC2c03N+7+6oxm+XrEfk3ql6j5Ho2qRGNwyEYk6QXDvDWyMGRsOo2VKRfyz+yQGtqgOAHjquvrwt1txW/PqRX8jBqb0S8MTv29GSmwodh2/iMd6678XAPjhrhb4ePFeTOxZV3b7R7c3wa/rDuGejimu234d3QrvLdyNh7rXQUJkEG5pVg1pCREAnBHM47vVxsWsXNhtVtgsFlVgXVE90qMunp6+BSPb1UD1aO3jYkq/NGw4eBbtahVvat+nr6uPLYfPoU1NeUrxb0Y0x6tzdmBsp8JjrGmi81hOLpigm9QrFftPX0L9hHDXNj/c1RJvzt2J+7rWQoVgf+TkO3Bz06q6rz9tZAu8NmcHxukcy0p3tEnG7hMX0a1enOq+djVjMCCzKr5evh/PX99A8/G/jW6NdxfuwoPdaiPIzwZ/uxUDS+BYfvL3zRjUItHU9nrHspGWNaIxsHl11I4PU90XFeKPezvVhN2qfSxfU78Sbm56AjFhAdh94iLualdDtc3EXqluv8uYsADc2zEFf246grSESPRvWs30/pcFFosF/+teB+eu5KCa0C7WqxyOYa2TUCkiEL3TK3v0XZZ3v9/TGu/M34Xx3WoXy/OP6pCCQ2cuo1eDysXy/ET03/Bkn3rYeewCmiVFlfauuLROqYhbm1VDvcoRrtu+u7MFDp+9rNv3K2lv3dIIz/65FSPaJJf2rhAR0VXgmevSsPFQ8Y/HFdWNTapg9b7TaJ1ydZVVIyIiIiKiorFYLHjomjo4fSkbNYppETqVXRZHKda4OXToEBISErBkyRK0aFFYL/vBBx/EggULsGzZMtVj/P398emnn2LAgAGu295++21MnjwZR48eVW2flZWFrKws19/nzp1D1apVcfbsWYSHh6u2JyIiIiIiIiIiIiIiIiIiIiKi/5Zz584hIiLCVExRqWa4qlixImw2mypQ6ujRo4iPj9d8THx8vEfbBwQEICCAKZ+JiIiIiIiIiIiIiIiIiIiIiKjorKX54v7+/mjcuDHmzJnjui0/Px9z5syRZbwStWjRQrY9AMyaNUt3eyIiIiIiIiIiIiIiIiIiIiIiIl8p1QxXAHDffffh9ttvR5MmTZCZmYlXX30VFy9exJAhQwAAgwYNQkJCAqZMmQIAGDNmDNq1a4eXXnoJPXv2xDfffIOVK1fi/fffL823QURERERERERERERERERERERE/wGlHnDVv39/HD9+HJMmTcKRI0eQkZGBP//8E3FxcQCAffv2wWotTMTVsmVLfPXVV5g4cSImTJiAmjVr4ueff0b9+vVL6y0QEREREREREREREREREREREdF/hMXhcDhKeydK0rlz5xAREYGzZ88iPDy8tHeHiIiIiIiIiIiIiIiIiIiIiIhKmScxRVbDe4mIiIiIiIiIiIiIiIiIiIiIiMiFAVdEREREREREREREREREREREREQmMeCKiIiIiIiIiIiIiIiIiIiIiIjIJAZcERERERERERERERERERERERERmcSAKyIiIiIiIiIiIiIiIiIiIiIiIpMYcEVERERERERERERERERERERERGQSA66IiIiIiIiIiIiIiIiIiIiIiIhMYsAVERERERERERERERERERERERGRSQy4IiIiIiIiIiIiIiIiIiIiIiIiMokBV0RERERERERERERERERERERERCYx4IqIiIiIiIiIiIiIiIiIiIiIiMgkBlwRERERERERERERERERERERERGZxIArIiIiIiIiIiIiIiIiIiIiIiIikxhwRUREREREREREREREREREREREZBIDroiIiIiIiIiIiIiIiIiIiIiIiExiwBUREREREREREREREREREREREZFJDLgiIiIiIiIiIiIiIiIiIiIiIiIyiQFXREREREREREREREREREREREREJjHgioiIiIiIiIiIiIiIiIiIiIiIyCQGXBEREREREREREREREREREREREZnEgCsiIiIiIiIiIiIiIiIiIiIiIiKTGHBFRERERERERERERERERERERERkEgOuiIiIiIiIiIiIiIiIiIiIiIiITGLAFRERERERERERERERERERERERkUkMuCIiIiIiIiIiIiIiIiIiIiIiIjKJAVdEREREREREREREREREREREREQmMeCKiIiIiIiIiIiIiIiIiIiIiIjIJHtp70BJczgcAIBz586V8p4QEREREREREREREREREREREVFZIMUSSbFFRv5zAVfnz58HAFStWrWU94SIiIiIiIiIiIiIiIiIiIiIiMqS8+fPIyIiwnAbi8NMWNZVJD8/H4cOHUJYWBgsFktp7w5pOHfuHKpWrYr9+/cjPDy8tHeHiIjAtpmIqKxhu0xEVLawXSYiKlvYLhMRlT1sm4mIyha2y9ocDgfOnz+PypUrw2q1Gm77n8twZbVaUaVKldLeDTIhPDycP2wiojKGbTMRUdnCdpmIqGxhu0xEVLawXSYiKnvYNhMRlS1sl9XcZbaSGIdjERERERERERERERERERERERERkQsDroiIiIiIiIiIiIiIiIiIiIiIiExiwBWVOQEBAXjssccQEBBQ2rtCREQF2DYTEZUtbJeJiMoWtstERGUL22UiorKHbTMRUdnCdrnoLA6Hw1HaO0FERERERERERERERERERERERFQeMMMVERERERERERERERERERERERGRSQy4IiIiIiIiIiIiIiIiIiIiIiIiMokBV0RERERERERERERERERERERERCYx4IqIiIiIiIiIiIiIiIiIiIiIiMgkBlxRsZgyZQqaNm2KsLAwxMbGom/fvti2bZtsmytXrmDUqFGIjo5GaGgorr/+ehw9elS2zb59+9CzZ08EBwcjNjYW48ePR25urmyb+fPno1GjRggICEBKSgqmTp1a3G+PiKjcKcl2WbJ48WLY7XZkZGQU19siIiq3SrJd/vLLL5Geno7g4GBUqlQJQ4cOxcmTJ4v9PRIRlTe+apvvvfdeNG7cGAEBAZp94fnz56NPnz6oVKkSQkJCkJGRgS+//LI43xoRUblUUu0yADgcDrz44ouoVasWAgICkJCQgKeffrq43hoRUbnki3Z53bp1GDBgAKpWrYqgoCDUrVsXr732muq1OPdHROReSbbLEs79yTHgiorFggULMGrUKPzzzz+YNWsWcnJy0LVrV1y8eNG1zbhx4/Dbb79h2rRpWLBgAQ4dOoR+/fq57s/Ly0PPnj2RnZ2NJUuW4NNPP8XUqVMxadIk1zZ79uxBz5490aFDB6xduxZjx47FHXfcgb/++qtE3y8RUVlXUu2y5MyZMxg0aBA6depUIu+PiKi8Kal2efHixRg0aBCGDRuGTZs2Ydq0aVi+fDmGDx9eou+XiKg88EXbLBk6dCj69++v+TpLlixBgwYN8MMPP2D9+vUYMmQIBg0ahN9//73Y3hsRUXlUUu0yAIwZMwYffvghXnzxRWzduhW//vorMjMzi+V9ERGVV75ol1etWoXY2Fh88cUX2LRpEx555BE8/PDDePPNN13bcO6PiMickmqXJZz70+AgKgHHjh1zAHAsWLDA4XA4HGfOnHH4+fk5pk2b5tpmy5YtDgCOpUuXOhwOh2P69OkOq9XqOHLkiGubd955xxEeHu7IyspyOBwOx4MPPuioV6+e7LX69+/v6NatW3G/JSKicq242mVJ//79HRMnTnQ89thjjvT09OJ/Q0RE5VxxtcsvvPCCIzk5WfZar7/+uiMhIaG43xIRUbnnTdss8qQv3KNHD8eQIUN8st9ERFer4mqXN2/e7LDb7Y6tW7cW274TEV2NitouS+6++25Hhw4dXH9z7o+IyDvF1S5LOPenxgxXVCLOnj0LAIiKigLgjJTMyclB586dXdvUqVMH1apVw9KlSwEAS5cuRVpaGuLi4lzbdOvWDefOncOmTZtc24jPIW0jPQcREWkrrnYZAD755BPs3r0bjz32WEm8FSKiq0JxtcstWrTA/v37MX36dDgcDhw9ehTff/89evToUVJvjYio3PKmbS7Ka0mvQ0RE2oqrXf7tt9+QnJyM33//HUlJSUhMTMQdd9yBU6dO+fYNEBFdZXzVLiv7wpz7IyLyTnG1ywDn/vTYS3sH6OqXn5+PsWPHolWrVqhfvz4A4MiRI/D390dkZKRs27i4OBw5csS1jTh5JN0v3We0zblz53D58mUEBQUVx1siIirXirNd3rFjBx566CH8/fffsNvZzSAiMqM42+VWrVrhyy+/RP/+/XHlyhXk5uaid+/eeOutt4r5XRERlW/ets3e+O6777BixQq89957RdllIqKrWnG2y7t378a///6LadOm4bPPPkNeXh7GjRuHG264AXPnzvXl2yAiumr4ql1esmQJvv32W/zxxx+u2zj3R0TkueJslzn3p4+fBhW7UaNGYePGjVi0aFFp7woREaH42uW8vDzccsstmDx5MmrVquXT5yYiupoVZ3958+bNGDNmDCZNmoRu3brh8OHDGD9+PEaOHImPPvrI569HRHS1KKmxjHnz5mHIkCH44IMPUK9evWJ9LSKi8qw42+X8/HxkZWXhs88+c41nfPTRR2jcuDG2bduG2rVr+/w1iYjKO1+0yxs3bkSfPn3w2GOPoWvXrj7cOyKi/57iapc592eMJQWpWI0ePRq///475s2bhypVqrhuj4+PR3Z2Ns6cOSPb/ujRo4iPj3dtc/ToUdX90n1G24SHhzPCnYhIQ3G2y+fPn8fKlSsxevRo2O122O12PPHEE1i3bh3sdjtXhRIRaSju/vKUKVPQqlUrjB8/Hg0aNEC3bt3w9ttv4+OPP8bhw4eL8Z0REZVfRWmbPbFgwQL07t0br7zyCgYNGlTU3SYiumoVd7tcqVIl2O122QRS3bp1AQD79u0r2s4TEV2FfNEub968GZ06dcKIESMwceJE2X2c+yMi8kxxtsuc+zPGgCsqFg6HA6NHj8ZPP/2EuXPnIikpSXZ/48aN4efnhzlz5rhu27ZtG/bt24cWLVoAAFq0aIENGzbg2LFjrm1mzZqF8PBwpKamurYRn0PaRnoOIiJyKol2OTw8HBs2bMDatWtd/40cORK1a9fG2rVr0axZs5J5s0RE5UBJ9ZcvXboEq1V+2Wez2Vz7QEREhXzRNps1f/589OzZE8899xxGjBjhk/0nIrralFS73KpVK+Tm5mLXrl2u27Zv3w4AqF69ehHfBRHR1cNX7fKmTZvQoUMH3H777Xj66adVr8O5PyIic0qiXebcnzGLg6PsVAzuvvtufPXVV/jll19kKZcjIiJc0ed33XUXpk+fjqlTpyI8PBz33HMPAGddUMCZni4jIwOVK1fG888/jyNHjmDgwIG444478MwzzwAA9uzZg/r162PUqFEYOnQo5s6di3vvvRd//PEHunXrVsLvmoio7Cqpdlnp8ccfx88//4y1a9cW7xskIipnSqpdnjp1KoYPH47XX3/dVVJw7NixsFqtWLZsWQm/ayKiss0XbTMA7Ny5ExcuXMC7776LefPm4dtvvwUApKamwt/fH/PmzUOvXr0wZswY3Hvvva7H+fv7IyoqqiTeKhFRuVBS7XJ+fj6aNm2K0NBQvPrqq8jPz8eoUaMQHh6OmTNnluA7JiIq23zRLm/cuBEdO3ZEt27d8MILL7iew2azISYmBgDn/oiIzCqpdlmJc38CB1ExAKD53yeffOLa5vLly467777bUaFCBUdwcLDjuuuucxw+fFj2PHv37nVcc801jqCgIEfFihUd999/vyMnJ0e2zbx58xwZGRkOf39/R3Jysuw1iIjIqSTbZdFjjz3mSE9PL6Z3RURUfpVku/z66687UlNTHUFBQY5KlSo5br31VseBAwdK4m0SEZUrvmqb27Vrp/k8e/bscTgcDsftt9+ueX+7du1K7s0SEZUDJdUuOxwOx8GDBx39+vVzhIaGOuLi4hyDBw92nDx5soTeKRFR+eCLdvmxxx7TfI7q1avLXotzf0RE7pVkuyzi3F8hZrgiIiIiIiIiIiIiIiIiIiIiIiIyyVraO0BERERERERERERERERERERERFReMOCKiIiIiIiIiIiIiIiIiIiIiIjIJAZcERERERERERERERERERERERERmcSAKyIiIiIiIiIiIiIiIiIiIiIiIpMYcEVERERERERERERERERERERERGQSA66IiIiIiIiIiIiIiIiIiIiIiIhMYsAVERERERERERERERERERERERGRSQy4IiIiIiIiIiIiIiIiIiIiIiIiMokBV0RERERERERERERERERERERERCYx4IqIiIiIiIiIiMq1wYMHw2KxwGKxwM/PD3FxcejSpQs+/vhj5Ofnm36eqVOnIjIysvh2lIiIiIiIiIiIrgoMuCIiIiIiIiIionKve/fuOHz4MPbu3YsZM2agQ4cOGDNmDHr16oXc3NzS3j0iIiIiIiIiIrqKMOCKiIiIiIiIiIjKvYCAAMTHxyMhIQGNGjXChAkT8Msvv2DGjBmYOnUqAODll19GWloaQkJCULVqVdx99924cOECAGD+/PkYMmQIzp4968qW9fjjjwMAsrKy8MADDyAhIQEhISFo1qwZ5s+fXzpvlIiIiIiIiIiISh0DroiIiIiIiIiI6KrUsWNHpKen48cffwQAWK1WvP7669i0aRM+/fRTzJ07Fw8++CAAoGXLlnj11VcRHh6Ow4cP4/Dhw3jggQcAAKNHj8bSpUvxzTffYP369bjxxhvRvXt37Nixo9TeGxERERERERERlR6Lw+FwlPZOEBEREREREREReWvw4ME4c+YMfv75Z9V9N998M9avX4/Nmzer7vv+++8xcuRInDhxAgAwdepUjB07FmfOnHFts2/fPiQnJ2Pfvn2oXLmy6/bOnTsjMzMTzzzzjM/fDxERERERERERlW320t4BIiIiIiIiIiKi4uJwOGCxWAAAs2fPxpQpU7B161acO3cOubm5uHLlCi5duoTg4GDNx2/YsAF5eXmoVauW7PasrCxER0cX+/4TEREREREREVHZw4ArIiIiIiIiIiK6am3ZsgVJSUnYu3cvevXqhbvuugtPP/00oqKisGjRIgwbNgzZ2dm6AVcXLlyAzWbDqlWrYLPZZPeFhoaWxFsgIiIiIiIiIqIyhgFXRERERERERER0VZo7dy42bNiAcePGYdWqVcjPz8dLL70Eq9UKAPjuu+9k2/v7+yMvL092W8OGDZGXl4djx46hTZs2JbbvRERERERERERUdjHgioiIiIiIiIiIyr2srCwcOXIEeXl5OHr0KP78809MmTIFvXr1wqBBg7Bx40bk5OTgjTfeQO/evbF48WK8++67sudITEzEhQsXMGfOHKSnpyM4OBi1atXCrbfeikGDBuGll15Cw4YNcfz4ccyZMwcNGjRAz549S+kdExERERERERFRabGW9g4QEREREREREREV1Z9//olKlSohMTER3bt3x7x58/D666/jl19+gc1mQ3p6Ol5++WU899xzqF+/Pr788ktMmTJF9hwtW7bEyJEj0b9/f8TExOD5558HAHzyyScYNGgQ7r//ftSuXRt9+/bFihUrUK1atdJ4q0REREREREREVMosDofDUdo7QUREREREREREREREREREREREVB4wwxUREREREREREREREREREREREZFJDLgiIiIiIiIiIiIiIiIiIiIiIiIyiQFXREREREREREREREREREREREREJjHgioiIiIiIiIiIiIiIiIiIiIiIyCQGXBEREREREREREREREREREREREZnEgCsiIiIiIiIiIiIiIiIiIiIiIiKTGHBFRERERERERERERERERERERERkEgOuiIiIiIiIiIiIiIiIiIiIiIiITGLAFRERERERERERERERERERERERkUkMuCIiIiIiIiIiIiIiIiIiIiIiIjKJAVdEREREREREREREREREREREREQm/R8hJOjWPrs2q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0662" name="Picture 6"/>
          <p:cNvPicPr>
            <a:picLocks noChangeAspect="1" noChangeArrowheads="1"/>
          </p:cNvPicPr>
          <p:nvPr/>
        </p:nvPicPr>
        <p:blipFill>
          <a:blip r:embed="rId5"/>
          <a:srcRect/>
          <a:stretch>
            <a:fillRect/>
          </a:stretch>
        </p:blipFill>
        <p:spPr bwMode="auto">
          <a:xfrm>
            <a:off x="296885" y="3835730"/>
            <a:ext cx="8469897" cy="30222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886</Words>
  <PresentationFormat>On-screen Show (4:3)</PresentationFormat>
  <Paragraphs>210</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Verdana</vt:lpstr>
      <vt:lpstr>Century Gothic</vt:lpstr>
      <vt:lpstr>Calibri</vt:lpstr>
      <vt:lpstr>Noto Sans Symbols</vt:lpstr>
      <vt:lpstr>Times New Roman</vt:lpstr>
      <vt:lpstr>Perception</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Gonala, Shirish</dc:creator>
  <cp:lastModifiedBy>Windows User</cp:lastModifiedBy>
  <cp:revision>57</cp:revision>
  <dcterms:created xsi:type="dcterms:W3CDTF">2012-08-17T07:00:49Z</dcterms:created>
  <dcterms:modified xsi:type="dcterms:W3CDTF">2023-09-05T16:30:51Z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