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122-C6C0-4583-8AF5-B2441FCB9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161140" cy="3329580"/>
          </a:xfrm>
        </p:spPr>
        <p:txBody>
          <a:bodyPr/>
          <a:lstStyle/>
          <a:p>
            <a:r>
              <a:rPr lang="en-US" dirty="0"/>
              <a:t>Predicting </a:t>
            </a:r>
            <a:r>
              <a:rPr lang="en-US" dirty="0" err="1"/>
              <a:t>Ethereum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C0A63-1A72-4349-89CA-63C280336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1282"/>
          </a:xfrm>
        </p:spPr>
        <p:txBody>
          <a:bodyPr>
            <a:normAutofit/>
          </a:bodyPr>
          <a:lstStyle/>
          <a:p>
            <a:r>
              <a:rPr lang="en-US" dirty="0"/>
              <a:t>A study into the future value of Cryptocurrency</a:t>
            </a:r>
          </a:p>
          <a:p>
            <a:r>
              <a:rPr lang="en-US" sz="1600" dirty="0"/>
              <a:t>John Neville</a:t>
            </a:r>
          </a:p>
          <a:p>
            <a:r>
              <a:rPr lang="en-US" sz="1600" dirty="0"/>
              <a:t>Regis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6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8A3C342-1D03-412F-8DD3-BF519E8E0A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C3BF0FA-36FA-4CE9-840E-F7C3A8F16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60" name="Picture 2" descr="http://files.coinmarketcap.com.s3-website-us-east-1.amazonaws.com/static/img/coins/200x200/ethereum.png">
            <a:extLst>
              <a:ext uri="{FF2B5EF4-FFF2-40B4-BE49-F238E27FC236}">
                <a16:creationId xmlns:a16="http://schemas.microsoft.com/office/drawing/2014/main" id="{0864811B-0897-41C6-9C87-91131315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71" y="1721993"/>
            <a:ext cx="3414010" cy="34140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6F18ACE-6E82-4ADC-8A2F-A1771B309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EBA65-8AF5-4979-BEEA-3981F8AE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88E0-DD4C-4A14-B8DE-6FF4D3E0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47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B09C-0882-4351-89D3-1E8313D5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How do you determine the value of </a:t>
            </a:r>
            <a:r>
              <a:rPr lang="en-US" dirty="0" err="1"/>
              <a:t>Etheruem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6DAD-E880-43F5-B6D2-083184F3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70" y="1952543"/>
            <a:ext cx="11809479" cy="4285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F7646-2401-4BC7-A8A2-F7A5C88A1BAF}"/>
              </a:ext>
            </a:extLst>
          </p:cNvPr>
          <p:cNvSpPr txBox="1"/>
          <p:nvPr/>
        </p:nvSpPr>
        <p:spPr>
          <a:xfrm>
            <a:off x="9875520" y="623824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https://www.gdax.com/trade/ETH-USD</a:t>
            </a:r>
          </a:p>
        </p:txBody>
      </p:sp>
    </p:spTree>
    <p:extLst>
      <p:ext uri="{BB962C8B-B14F-4D97-AF65-F5344CB8AC3E}">
        <p14:creationId xmlns:p14="http://schemas.microsoft.com/office/powerpoint/2010/main" val="27170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4463-4A7E-46C9-B03C-FA34BE7B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7713-945F-4297-8286-1B65EADE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02FC-C5FF-4E77-B75E-2CD88D0D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C103-D049-4CE3-A23B-57E98176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38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Predicting Ethereum</vt:lpstr>
      <vt:lpstr>What is Ether?</vt:lpstr>
      <vt:lpstr>How do you determine the value of Etheruem?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Ethereum</dc:title>
  <dc:creator>JP Neville</dc:creator>
  <cp:lastModifiedBy>JP Neville</cp:lastModifiedBy>
  <cp:revision>1</cp:revision>
  <dcterms:created xsi:type="dcterms:W3CDTF">2017-10-19T16:36:08Z</dcterms:created>
  <dcterms:modified xsi:type="dcterms:W3CDTF">2017-10-19T16:42:47Z</dcterms:modified>
</cp:coreProperties>
</file>