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67" r:id="rId3"/>
    <p:sldId id="26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46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marketplace/partners/datastax/datastax-enterprisesingledc/" TargetMode="External"/><Relationship Id="rId4" Type="http://schemas.openxmlformats.org/officeDocument/2006/relationships/hyperlink" Target="http://github.com/DSPN/DataStaxDay" TargetMode="External"/><Relationship Id="rId5" Type="http://schemas.openxmlformats.org/officeDocument/2006/relationships/hyperlink" Target="http://datastax.com/partners/microsoft-azure" TargetMode="External"/><Relationship Id="rId6" Type="http://schemas.openxmlformats.org/officeDocument/2006/relationships/hyperlink" Target="https://academy.datastax.com/resources/deployment-guide-azure" TargetMode="External"/><Relationship Id="rId7" Type="http://schemas.openxmlformats.org/officeDocument/2006/relationships/hyperlink" Target="https://github.com/DSPN/azure-resource-manager-dse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" TargetMode="External"/><Relationship Id="rId4" Type="http://schemas.openxmlformats.org/officeDocument/2006/relationships/hyperlink" Target="mailto:sales@datastax.com" TargetMode="External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Next Steps (and the Raffle!)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What we did today:</a:t>
            </a: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Azure Marketplace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://azure.microsoft.com/en-us/marketplace/partners/datastax/datastax-enterprisesingledc/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Labs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http://github.com/DSPN/DataStaxDay</a:t>
            </a:r>
            <a:endParaRPr lang="en-US" dirty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Other Resources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DataStax and Microsoft -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http://datastax.com/partners/microsoft-azure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Deployment </a:t>
            </a:r>
            <a:r>
              <a:rPr lang="en-US" dirty="0">
                <a:solidFill>
                  <a:srgbClr val="000000"/>
                </a:solidFill>
              </a:rPr>
              <a:t>Guide -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https://academy.datastax.com/resources/deployment-guide-azure</a:t>
            </a:r>
            <a:endParaRPr lang="en-US" dirty="0">
              <a:solidFill>
                <a:srgbClr val="000000"/>
              </a:solidFill>
            </a:endParaRPr>
          </a:p>
          <a:p>
            <a:pPr marL="857250" lvl="1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Azure </a:t>
            </a:r>
            <a:r>
              <a:rPr lang="en-US" dirty="0">
                <a:solidFill>
                  <a:srgbClr val="000000"/>
                </a:solidFill>
              </a:rPr>
              <a:t>Resource Manager Templates - </a:t>
            </a:r>
            <a:r>
              <a:rPr lang="en-US" dirty="0">
                <a:solidFill>
                  <a:srgbClr val="000000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7"/>
              </a:rPr>
              <a:t>github.com/DSPN/azure-resource-manager-dse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40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Take Courses and Get Certified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academy.datastax.com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</a:rPr>
              <a:t>Connect with your Account team – 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sales@datastax.com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457200" indent="-228600">
              <a:spcBef>
                <a:spcPts val="0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2286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Thanks for coming!  Be sure to sign up for the raffle!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70351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Macintosh PowerPoint</Application>
  <PresentationFormat>On-screen Show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Helvetica Neue</vt:lpstr>
      <vt:lpstr>Source Sans Pro</vt:lpstr>
      <vt:lpstr>Arial</vt:lpstr>
      <vt:lpstr>DataStax_Corporate_1109</vt:lpstr>
      <vt:lpstr>Next Steps (and the Raffle!)</vt:lpstr>
      <vt:lpstr>Resources</vt:lpstr>
      <vt:lpstr>Next Steps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Ben Lackey</cp:lastModifiedBy>
  <cp:revision>11</cp:revision>
  <dcterms:modified xsi:type="dcterms:W3CDTF">2016-06-14T20:02:27Z</dcterms:modified>
</cp:coreProperties>
</file>