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5"/>
  </p:notesMasterIdLst>
  <p:sldIdLst>
    <p:sldId id="256" r:id="rId2"/>
    <p:sldId id="267" r:id="rId3"/>
    <p:sldId id="26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46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Lackey@DataStax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marketplace/partners/datastax/datastax-enterprisesingledc/" TargetMode="External"/><Relationship Id="rId4" Type="http://schemas.openxmlformats.org/officeDocument/2006/relationships/hyperlink" Target="http://github.com/DSPN/DataStaxDay" TargetMode="External"/><Relationship Id="rId5" Type="http://schemas.openxmlformats.org/officeDocument/2006/relationships/hyperlink" Target="http://datastax.com/partners/microsoft-azure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https://academy.datastax.com/resources/deployment-guide-azure" TargetMode="External"/><Relationship Id="rId9" Type="http://schemas.openxmlformats.org/officeDocument/2006/relationships/hyperlink" Target="https://github.com/DSPN/azure-resource-manager-dse" TargetMode="External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" TargetMode="External"/><Relationship Id="rId4" Type="http://schemas.openxmlformats.org/officeDocument/2006/relationships/hyperlink" Target="mailto:sales@datastax.com" TargetMode="External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mtClean="0"/>
              <a:t>Next </a:t>
            </a:r>
            <a:r>
              <a:rPr lang="en-US" smtClean="0"/>
              <a:t>Steps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4" name="Picture 2" descr="https://lh4.googleusercontent.com/S34j9hYJ8iTSslnIDUFC_cQaOdCUdUs5cW3t21ic_4ic5DHHl_aK0no9srRbSwtlsTRhUYr2bOsLpnmRf1uEJPQipsfhVO_TuuR2rDxrkMhyRKTRh-eYWTQJtIaKLQqGMIdFtunea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What we did today: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Azure Marketplace </a:t>
            </a: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://azure.microsoft.com/en-us/marketplace/partners/datastax/datastax-enterprisesingledc/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Labs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http://github.com/DSPN/DataStaxDay</a:t>
            </a:r>
            <a:endParaRPr lang="en-US" dirty="0">
              <a:solidFill>
                <a:srgbClr val="000000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Other Resources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DataStax and </a:t>
            </a:r>
            <a:r>
              <a:rPr lang="en-US" dirty="0" smtClean="0">
                <a:solidFill>
                  <a:srgbClr val="000000"/>
                </a:solidFill>
              </a:rPr>
              <a:t>Microsoft</a:t>
            </a:r>
          </a:p>
          <a:p>
            <a:pPr marL="1257300" lvl="2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  <a:hlinkClick r:id="rId5"/>
              </a:rPr>
              <a:t>http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://</a:t>
            </a:r>
            <a:r>
              <a:rPr lang="en-US" dirty="0" smtClean="0">
                <a:solidFill>
                  <a:srgbClr val="000000"/>
                </a:solidFill>
                <a:hlinkClick r:id="rId5"/>
              </a:rPr>
              <a:t>datastax.com/partners/microsoft-azure</a:t>
            </a:r>
            <a:endParaRPr lang="en-US" dirty="0" smtClean="0">
              <a:solidFill>
                <a:srgbClr val="000000"/>
              </a:solidFill>
            </a:endParaRPr>
          </a:p>
          <a:p>
            <a:pPr marL="1257300" lvl="2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linkClick r:id="rId6" invalidUrl="https://github.com/DSPN/partners/blob/master/Microsoft Azure.md"/>
              </a:rPr>
              <a:t>https://github.com/DSPN/partners/blob/master/Microsoft </a:t>
            </a:r>
            <a:r>
              <a:rPr lang="en-US" dirty="0" smtClean="0">
                <a:solidFill>
                  <a:srgbClr val="000000"/>
                </a:solidFill>
                <a:hlinkClick r:id="rId7" invalidUrl="https://github.com/DSPN/partners/blob/master/Microsoft Azure.md"/>
              </a:rPr>
              <a:t>Azure.md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Deployment </a:t>
            </a:r>
            <a:r>
              <a:rPr lang="en-US" dirty="0">
                <a:solidFill>
                  <a:srgbClr val="000000"/>
                </a:solidFill>
              </a:rPr>
              <a:t>Guide - </a:t>
            </a:r>
            <a:r>
              <a:rPr lang="en-US" dirty="0">
                <a:solidFill>
                  <a:srgbClr val="000000"/>
                </a:solidFill>
                <a:hlinkClick r:id="rId8"/>
              </a:rPr>
              <a:t>https://academy.datastax.com/resources/deployment-guide-azure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Azure </a:t>
            </a:r>
            <a:r>
              <a:rPr lang="en-US" dirty="0">
                <a:solidFill>
                  <a:srgbClr val="000000"/>
                </a:solidFill>
              </a:rPr>
              <a:t>Resource Manager Templates - </a:t>
            </a:r>
            <a:r>
              <a:rPr lang="en-US" dirty="0">
                <a:solidFill>
                  <a:srgbClr val="000000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hlinkClick r:id="rId9"/>
              </a:rPr>
              <a:t>github.com/DSPN/azure-resource-manager-dse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401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Take Courses and Get Certified </a:t>
            </a: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academy.datastax.com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Connect with your Account team – </a:t>
            </a:r>
            <a:r>
              <a:rPr lang="en-US" dirty="0" smtClean="0">
                <a:solidFill>
                  <a:srgbClr val="000000"/>
                </a:solidFill>
                <a:hlinkClick r:id="rId4"/>
              </a:rPr>
              <a:t>sales@datastax.com</a:t>
            </a:r>
            <a:endParaRPr lang="en-US" dirty="0">
              <a:solidFill>
                <a:srgbClr val="000000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2286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dirty="0" smtClean="0">
                <a:solidFill>
                  <a:srgbClr val="000000"/>
                </a:solidFill>
              </a:rPr>
              <a:t>Thanks for coming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7035104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97</Words>
  <Application>Microsoft Macintosh PowerPoint</Application>
  <PresentationFormat>On-screen Show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Helvetica Neue</vt:lpstr>
      <vt:lpstr>Source Sans Pro</vt:lpstr>
      <vt:lpstr>Arial</vt:lpstr>
      <vt:lpstr>DataStax_Corporate_1109</vt:lpstr>
      <vt:lpstr>Next Steps</vt:lpstr>
      <vt:lpstr>Resources</vt:lpstr>
      <vt:lpstr>Next Steps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Microsoft Office User</cp:lastModifiedBy>
  <cp:revision>12</cp:revision>
  <dcterms:modified xsi:type="dcterms:W3CDTF">2016-10-04T05:02:41Z</dcterms:modified>
</cp:coreProperties>
</file>