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SPN/DataStax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4 - Analytics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55203" y="2741238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4" y="323981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061048" y="2082271"/>
            <a:ext cx="1784376" cy="48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841882" y="3934523"/>
            <a:ext cx="950256" cy="88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8" y="177943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39470" y="1510372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34329" y="1750172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Operations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77774" y="1362522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91772" y="1927863"/>
            <a:ext cx="923614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Cassandra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9734" y="3388854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4256897" y="3959135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09763" y="3643349"/>
            <a:ext cx="71045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  <a:p>
            <a:pPr algn="ctr"/>
            <a:endParaRPr lang="en-US" sz="1050" dirty="0">
              <a:latin typeface="Helvetica Neue Light"/>
              <a:cs typeface="Helvetica Neue Light"/>
            </a:endParaRPr>
          </a:p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Queries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685" y="295059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Analytics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0567" y="2870656"/>
            <a:ext cx="14375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Replication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9836" y="1270072"/>
            <a:ext cx="1607443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49846" y="101583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82309" y="893194"/>
            <a:ext cx="315589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Spark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SQL and other goodness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Ops and Developer friendly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Streaming,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Hadoop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available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Cassandra replication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saveToCassandra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( 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Replicated, Distributed data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Cache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datasets across jobs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Every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Analytics node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is a worker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True HA without Zookeeper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auto-election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auto-failover</a:t>
            </a:r>
          </a:p>
        </p:txBody>
      </p:sp>
    </p:spTree>
    <p:extLst>
      <p:ext uri="{BB962C8B-B14F-4D97-AF65-F5344CB8AC3E}">
        <p14:creationId xmlns:p14="http://schemas.microsoft.com/office/powerpoint/2010/main" val="15634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Analytics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04405" y="837951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04405" y="2792435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15692" y="2509171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01271" y="2891053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84256" y="1235627"/>
            <a:ext cx="2779296" cy="29684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217B99"/>
                </a:solidFill>
              </a:rPr>
              <a:t>Spark </a:t>
            </a:r>
            <a:r>
              <a:rPr lang="en-US" sz="1800" b="1" dirty="0" smtClean="0">
                <a:solidFill>
                  <a:srgbClr val="217B99"/>
                </a:solidFill>
              </a:rPr>
              <a:t>and Cassandra</a:t>
            </a:r>
            <a:endParaRPr lang="en-US" sz="1800" b="1" dirty="0">
              <a:solidFill>
                <a:srgbClr val="217B99"/>
              </a:solidFill>
            </a:endParaRP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786867" y="1757728"/>
            <a:ext cx="2179355" cy="2792950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lives in Cassandra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loads data from  Cassandra with predicate pushdown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saves 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directly to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Cassandra tables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Streaming available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86192" y="2197485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20369" y="3213788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710825" y="3602640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86236" y="1536450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11569" y="2197206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RDD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11613" y="1536171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Spark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988664" y="677011"/>
            <a:ext cx="865859" cy="480204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46671" y="1181240"/>
            <a:ext cx="1841039" cy="35493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30" idx="3"/>
          </p:cNvCxnSpPr>
          <p:nvPr/>
        </p:nvCxnSpPr>
        <p:spPr>
          <a:xfrm flipH="1">
            <a:off x="5738430" y="1691486"/>
            <a:ext cx="473183" cy="279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787710" y="1846800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162333" y="1847079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167361" y="2508115"/>
            <a:ext cx="13745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Streaming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25186" y="2510306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2602" y="1813307"/>
            <a:ext cx="555854" cy="3098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547751" y="3386031"/>
            <a:ext cx="410834" cy="3132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3149" y="1794829"/>
            <a:ext cx="47336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68" y="292894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753766" y="1771401"/>
            <a:ext cx="11092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5188" y="2417426"/>
            <a:ext cx="53919" cy="4068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850770" y="2247020"/>
            <a:ext cx="2310002" cy="1381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86" y="146856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94354" y="2123178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55881" y="2123178"/>
            <a:ext cx="1133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Message Queue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84" y="1362735"/>
            <a:ext cx="545165" cy="6734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47757" y="1131590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14921" y="1643639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Streaming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96386" y="2148833"/>
            <a:ext cx="1331998" cy="1330040"/>
            <a:chOff x="7091178" y="2166438"/>
            <a:chExt cx="1582522" cy="1580196"/>
          </a:xfrm>
        </p:grpSpPr>
        <p:sp>
          <p:nvSpPr>
            <p:cNvPr id="39" name="Shape 1231"/>
            <p:cNvSpPr/>
            <p:nvPr/>
          </p:nvSpPr>
          <p:spPr>
            <a:xfrm>
              <a:off x="7249884" y="232391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40" name="Shape 1232"/>
            <p:cNvSpPr/>
            <p:nvPr/>
          </p:nvSpPr>
          <p:spPr>
            <a:xfrm>
              <a:off x="8356287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1237"/>
            <p:cNvSpPr/>
            <p:nvPr/>
          </p:nvSpPr>
          <p:spPr>
            <a:xfrm>
              <a:off x="7091178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1238"/>
            <p:cNvSpPr/>
            <p:nvPr/>
          </p:nvSpPr>
          <p:spPr>
            <a:xfrm>
              <a:off x="7733499" y="343168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239"/>
            <p:cNvSpPr/>
            <p:nvPr/>
          </p:nvSpPr>
          <p:spPr>
            <a:xfrm>
              <a:off x="7733499" y="216643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963550" y="2660882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Batch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59717" y="3157922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526880" y="3719321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Real-time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68686" y="1056916"/>
            <a:ext cx="2939578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92462" y="802679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6 – Analytics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Macintosh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Neue</vt:lpstr>
      <vt:lpstr>Helvetica Neue Light</vt:lpstr>
      <vt:lpstr>Source Sans Pro</vt:lpstr>
      <vt:lpstr>Arial</vt:lpstr>
      <vt:lpstr>DataStax_Corporate_1109</vt:lpstr>
      <vt:lpstr>Lecture 4 - Analytics</vt:lpstr>
      <vt:lpstr>DSE Analytics Reference Architecture</vt:lpstr>
      <vt:lpstr>DSE Analytics Node</vt:lpstr>
      <vt:lpstr>DSE Streaming Reference Architecture</vt:lpstr>
      <vt:lpstr>Lab 6 – Analytics 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11</cp:revision>
  <dcterms:modified xsi:type="dcterms:W3CDTF">2016-09-26T20:26:52Z</dcterms:modified>
</cp:coreProperties>
</file>