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308D1-E9C2-CB9A-C880-55EFE79E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C33D0-1779-B43E-CDEC-5E565772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A7E0-9FF3-006C-F47F-8425DB19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27BCC-D302-36D3-D8B8-D6ACC258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F5B8-DBE8-895C-89DA-8BA3138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7358-50C5-21EF-3E92-C3114CA1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57A32-0274-ACE7-9801-02098E5B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636C0-C68E-99AD-2628-926CCA4A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294A7-04F9-48D1-2028-5A010C0C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01419-C13D-1574-B873-C62BD1CF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136EC-7F3B-C2F7-136E-59A5D774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C552E-5BE9-AC8E-BD3E-097B14AD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79A0C-1E70-E0E3-A4CC-8DBF3E56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2068A-A077-BA1D-80A7-B02B0CD1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F1D3D-6C64-3192-F732-8F136AC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6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706D9-1BA3-17A3-4AEB-761AD9CE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8135-3B7F-A16C-4F7E-49D832E5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843EF-8EF4-E5AF-5D7A-E1C60BBF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08911-2C53-FC53-3A21-FF90D234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DD6AC-FBEF-75A9-5D9E-57F92338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CDAB-17B3-CFB3-7741-EC1103DF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AD448-550A-7EAF-4A4D-FB811C18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0AB4D-708C-498D-D31E-F4BF37C0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7A4F-1F55-CA66-7773-1B4A6C92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C7017-F75E-F6B9-48CA-98982030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12D32-2EE4-5F4E-769C-0C07BF15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879C2-6C60-394B-29A7-ECF6D803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37C7B-4D9E-097F-746D-63E9DDDC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68822-3E8A-DFDB-0B67-23F6DC53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4C5F4-9F72-E3C8-6ABF-D1B002C2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28B2D-5396-DD73-DCC2-FD72264C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BEB61-787C-6957-8011-BE14CA0B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8E405-54C6-EC4C-6243-1099954A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8AB37-6789-91A3-F74A-C54A4FD5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0B594B-05DF-F19B-3BB1-99DBCF86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3AC69-9351-9931-A3FF-7BD933DA1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19BDAB-0E24-6D8C-5D13-AA73E37E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703477-D208-021D-8E25-B4144B4C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68BAB-9FEF-289D-2050-3B670402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5DEEA-4C05-9DF4-4A8D-D9F7B302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718949-43D5-8EC5-CB99-35E5BFAF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B0CE48-9E1D-CBE6-6328-8D3E61DE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6D4CA-32BB-45CA-4A5E-44EEC5CE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7A651C-45AB-8CC0-BC72-9B29DDE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6D64C-F2BE-3440-8B86-992FAD34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A45AF-EB30-26F2-9B60-5425FEAC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651C-31F8-326C-942A-3EA6CE0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66A9E-FAAC-1E18-47BD-FD4760FB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CDCB8-3A79-EA55-F5D5-2DE0F08D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B7138-AC62-F905-9EB3-BA924AB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875E6-CD3E-5794-D0D4-9572A153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5E4B5-EB25-EAF7-9FE7-A55357F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1C1F-334B-26F3-D507-EACD6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BDF800-F01C-75D6-7348-5926D2CE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2B4B9-7DD1-51DB-9FB3-71C6EA9B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62190-BDB3-C993-181B-76F3DF60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C61BA-335E-32E7-AF40-B3DBD613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D81D6-707E-A3E7-7811-87ABBB80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225187-4C10-526B-AE3A-D5498AE9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0A81F-7202-BDF7-0991-42C7FB42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B011-6187-D643-060F-1A15049AD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2D5-76CA-4553-A6A2-AC160E99087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EC434-41A8-E97C-E23E-867EB5C8B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B830B-3217-B511-E78F-7781C632B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42F4-E4F3-4E67-BF20-4F1F61A4A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2C67-E302-C58F-49A0-A7E102A85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전력거래 관련 프로젝트 구상도</a:t>
            </a:r>
          </a:p>
        </p:txBody>
      </p:sp>
    </p:spTree>
    <p:extLst>
      <p:ext uri="{BB962C8B-B14F-4D97-AF65-F5344CB8AC3E}">
        <p14:creationId xmlns:p14="http://schemas.microsoft.com/office/powerpoint/2010/main" val="58013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8353-D5C8-8A46-06D5-97600DDD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DC74BB-57C3-E33D-5897-2749804C6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48" y="1792711"/>
            <a:ext cx="6277851" cy="2372056"/>
          </a:xfrm>
        </p:spPr>
      </p:pic>
    </p:spTree>
    <p:extLst>
      <p:ext uri="{BB962C8B-B14F-4D97-AF65-F5344CB8AC3E}">
        <p14:creationId xmlns:p14="http://schemas.microsoft.com/office/powerpoint/2010/main" val="120074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E8C46-7F44-563A-252A-1C8D3617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전력거래 대시보드</a:t>
            </a:r>
            <a:r>
              <a:rPr lang="en-US" altLang="ko-KR" dirty="0"/>
              <a:t>(</a:t>
            </a:r>
            <a:r>
              <a:rPr lang="ko-KR" altLang="en-US" dirty="0"/>
              <a:t>추가사항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213B-4CBB-7806-962A-550B309A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오늘의 대시보드 항목 추가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오늘 전력수요</a:t>
            </a:r>
            <a:r>
              <a:rPr lang="en-US" altLang="ko-KR" dirty="0"/>
              <a:t>, SMP, </a:t>
            </a:r>
            <a:r>
              <a:rPr lang="ko-KR" altLang="en-US" dirty="0"/>
              <a:t>공급예비율 표시</a:t>
            </a:r>
            <a:r>
              <a:rPr lang="en-US" altLang="ko-KR" dirty="0"/>
              <a:t>(</a:t>
            </a:r>
            <a:r>
              <a:rPr lang="ko-KR" altLang="en-US" dirty="0"/>
              <a:t>기능만 구현해놓고 </a:t>
            </a:r>
            <a:r>
              <a:rPr lang="ko-KR" altLang="en-US" dirty="0" err="1"/>
              <a:t>금통</a:t>
            </a:r>
            <a:r>
              <a:rPr lang="ko-KR" altLang="en-US" dirty="0"/>
              <a:t> 발표 당일에 데이터 수정하자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정산단가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전력거래량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전력입찰량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84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B559F-A015-9457-B782-8CA0D2B7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정산단가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4AD78-C2BC-944A-411D-906D7C92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전력시장 최종정산 자료 기초</a:t>
            </a:r>
            <a:endParaRPr lang="en-US" altLang="ko-KR" dirty="0"/>
          </a:p>
          <a:p>
            <a:r>
              <a:rPr lang="ko-KR" altLang="en-US" dirty="0"/>
              <a:t>정산단가 </a:t>
            </a:r>
            <a:r>
              <a:rPr lang="ko-KR" altLang="en-US" dirty="0" err="1"/>
              <a:t>산정시</a:t>
            </a:r>
            <a:r>
              <a:rPr lang="ko-KR" altLang="en-US" dirty="0"/>
              <a:t> </a:t>
            </a:r>
            <a:r>
              <a:rPr lang="en-US" altLang="ko-KR" dirty="0"/>
              <a:t>RPS</a:t>
            </a:r>
            <a:r>
              <a:rPr lang="ko-KR" altLang="en-US" dirty="0" err="1"/>
              <a:t>의무이행비용정산금</a:t>
            </a:r>
            <a:r>
              <a:rPr lang="ko-KR" altLang="en-US" dirty="0"/>
              <a:t> 및 </a:t>
            </a:r>
            <a:r>
              <a:rPr lang="en-US" altLang="ko-KR" dirty="0"/>
              <a:t>REC</a:t>
            </a:r>
            <a:r>
              <a:rPr lang="ko-KR" altLang="en-US" dirty="0"/>
              <a:t>정산금은 제외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14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BFDD-0F76-D63E-8EB4-C875EA5B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전력거래량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EACEF-2361-10AC-FC23-B47E89D0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전력시장 최종정산</a:t>
            </a:r>
            <a:endParaRPr lang="en-US" altLang="ko-KR" dirty="0"/>
          </a:p>
          <a:p>
            <a:r>
              <a:rPr lang="ko-KR" altLang="en-US" dirty="0"/>
              <a:t>전력시장에서 거래중인 발전소의 </a:t>
            </a:r>
            <a:r>
              <a:rPr lang="ko-KR" altLang="en-US" dirty="0" err="1"/>
              <a:t>원료별</a:t>
            </a:r>
            <a:r>
              <a:rPr lang="ko-KR" altLang="en-US" dirty="0"/>
              <a:t> 전력거래량</a:t>
            </a:r>
            <a:endParaRPr lang="en-US" altLang="ko-KR" dirty="0"/>
          </a:p>
          <a:p>
            <a:r>
              <a:rPr lang="ko-KR" altLang="en-US" dirty="0"/>
              <a:t>기타에는 신재생이외에도 </a:t>
            </a:r>
            <a:r>
              <a:rPr lang="en-US" altLang="ko-KR" dirty="0"/>
              <a:t>REC </a:t>
            </a:r>
            <a:r>
              <a:rPr lang="ko-KR" altLang="en-US" dirty="0"/>
              <a:t>미발급대상</a:t>
            </a:r>
            <a:r>
              <a:rPr lang="en-US" altLang="ko-KR" dirty="0"/>
              <a:t>(</a:t>
            </a:r>
            <a:r>
              <a:rPr lang="ko-KR" altLang="en-US" dirty="0"/>
              <a:t>차압</a:t>
            </a:r>
            <a:r>
              <a:rPr lang="en-US" altLang="ko-KR" dirty="0"/>
              <a:t>,</a:t>
            </a:r>
            <a:r>
              <a:rPr lang="ko-KR" altLang="en-US" dirty="0"/>
              <a:t>부생가스</a:t>
            </a:r>
            <a:r>
              <a:rPr lang="en-US" altLang="ko-KR" dirty="0"/>
              <a:t>)</a:t>
            </a:r>
            <a:r>
              <a:rPr lang="ko-KR" altLang="en-US" dirty="0"/>
              <a:t>도포함</a:t>
            </a:r>
            <a:endParaRPr lang="en-US" altLang="ko-KR" dirty="0"/>
          </a:p>
          <a:p>
            <a:r>
              <a:rPr lang="en-US" altLang="ko-KR" dirty="0"/>
              <a:t>PPA</a:t>
            </a:r>
            <a:r>
              <a:rPr lang="ko-KR" altLang="en-US" dirty="0"/>
              <a:t>는 </a:t>
            </a:r>
            <a:r>
              <a:rPr lang="ko-KR" altLang="en-US" dirty="0" err="1"/>
              <a:t>한전월별</a:t>
            </a:r>
            <a:r>
              <a:rPr lang="ko-KR" altLang="en-US" dirty="0"/>
              <a:t> </a:t>
            </a:r>
            <a:r>
              <a:rPr lang="ko-KR" altLang="en-US" dirty="0" err="1"/>
              <a:t>전력통계속보출처</a:t>
            </a:r>
            <a:r>
              <a:rPr lang="en-US" altLang="ko-KR" dirty="0"/>
              <a:t>, </a:t>
            </a:r>
            <a:r>
              <a:rPr lang="ko-KR" altLang="en-US" dirty="0"/>
              <a:t>업데이트가 좀 느림</a:t>
            </a:r>
            <a:endParaRPr lang="en-US" altLang="ko-KR" dirty="0"/>
          </a:p>
          <a:p>
            <a:r>
              <a:rPr lang="ko-KR" altLang="en-US" dirty="0" err="1"/>
              <a:t>자가용발전량은</a:t>
            </a:r>
            <a:r>
              <a:rPr lang="ko-KR" altLang="en-US" dirty="0"/>
              <a:t> 한국전력거래소의 자가용 태양광 추계치 기준으로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3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B6F5A-1EFC-0041-F91C-3FC40AEE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전력입찰량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666AB-DFB5-B22A-84B0-AB995A16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전력시장 최종 정산자료</a:t>
            </a:r>
            <a:endParaRPr lang="en-US" altLang="ko-KR" dirty="0"/>
          </a:p>
          <a:p>
            <a:r>
              <a:rPr lang="ko-KR" altLang="en-US" dirty="0" err="1"/>
              <a:t>신재생에너지발전소등</a:t>
            </a:r>
            <a:r>
              <a:rPr lang="ko-KR" altLang="en-US" dirty="0"/>
              <a:t> </a:t>
            </a:r>
            <a:r>
              <a:rPr lang="ko-KR" altLang="en-US" dirty="0" err="1"/>
              <a:t>비중앙급발전소</a:t>
            </a:r>
            <a:r>
              <a:rPr lang="ko-KR" altLang="en-US" dirty="0"/>
              <a:t> 입찰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21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386D0-E85B-DF2B-F3FC-BA6AB095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DD33A-64B3-6F29-3B80-4B1DEF52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버틀러처럼 </a:t>
            </a:r>
            <a:r>
              <a:rPr lang="ko-KR" altLang="en-US" dirty="0" err="1"/>
              <a:t>기업분석하는걸</a:t>
            </a:r>
            <a:r>
              <a:rPr lang="ko-KR" altLang="en-US" dirty="0"/>
              <a:t> </a:t>
            </a:r>
            <a:r>
              <a:rPr lang="en-US" altLang="ko-KR" dirty="0"/>
              <a:t>SMP </a:t>
            </a:r>
            <a:r>
              <a:rPr lang="ko-KR" altLang="en-US" dirty="0"/>
              <a:t>관련 정보들을 하나의 웹페이지에 시각화 해서 보여주면 어떨까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44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9412-FADB-BD38-1C5F-42D53F11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4AB02-D161-8235-84FB-6CC5DAA2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대시보드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SMP</a:t>
            </a:r>
            <a:r>
              <a:rPr lang="ko-KR" altLang="en-US" dirty="0"/>
              <a:t>에 영향을 </a:t>
            </a:r>
            <a:r>
              <a:rPr lang="ko-KR" altLang="en-US" dirty="0" err="1"/>
              <a:t>주는것으로</a:t>
            </a:r>
            <a:r>
              <a:rPr lang="ko-KR" altLang="en-US" dirty="0"/>
              <a:t> 판단되는 데이터들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발전비용</a:t>
            </a:r>
            <a:r>
              <a:rPr lang="en-US" altLang="ko-KR" dirty="0"/>
              <a:t>(</a:t>
            </a:r>
            <a:r>
              <a:rPr lang="ko-KR" altLang="en-US" dirty="0"/>
              <a:t>기준용량가격</a:t>
            </a:r>
            <a:r>
              <a:rPr lang="en-US" altLang="ko-KR" dirty="0"/>
              <a:t>(</a:t>
            </a:r>
            <a:r>
              <a:rPr lang="ko-KR" altLang="en-US" dirty="0" err="1"/>
              <a:t>연단위</a:t>
            </a:r>
            <a:r>
              <a:rPr lang="en-US" altLang="ko-KR" dirty="0"/>
              <a:t>), </a:t>
            </a:r>
            <a:r>
              <a:rPr lang="ko-KR" altLang="en-US" dirty="0"/>
              <a:t>변동비요소</a:t>
            </a:r>
            <a:r>
              <a:rPr lang="en-US" altLang="ko-KR" dirty="0"/>
              <a:t>(</a:t>
            </a:r>
            <a:r>
              <a:rPr lang="ko-KR" altLang="en-US" dirty="0"/>
              <a:t>매월</a:t>
            </a:r>
            <a:r>
              <a:rPr lang="en-US" altLang="ko-KR" dirty="0"/>
              <a:t>))</a:t>
            </a:r>
          </a:p>
          <a:p>
            <a:pPr>
              <a:buFontTx/>
              <a:buChar char="-"/>
            </a:pPr>
            <a:r>
              <a:rPr lang="ko-KR" altLang="en-US" dirty="0"/>
              <a:t>예측 전기 수요량</a:t>
            </a:r>
            <a:r>
              <a:rPr lang="en-US" altLang="ko-KR" dirty="0"/>
              <a:t>(</a:t>
            </a:r>
            <a:r>
              <a:rPr lang="ko-KR" altLang="en-US" dirty="0"/>
              <a:t>한전 공시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날씨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주단위</a:t>
            </a:r>
            <a:r>
              <a:rPr lang="en-US" altLang="ko-KR" dirty="0"/>
              <a:t>, </a:t>
            </a:r>
            <a:r>
              <a:rPr lang="ko-KR" altLang="en-US" dirty="0" err="1"/>
              <a:t>월단위</a:t>
            </a:r>
            <a:r>
              <a:rPr lang="en-US" altLang="ko-KR" dirty="0"/>
              <a:t>, </a:t>
            </a:r>
            <a:r>
              <a:rPr lang="ko-KR" altLang="en-US" dirty="0"/>
              <a:t>작년의 이번주 데이터 한눈에 볼 수 있게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REC</a:t>
            </a:r>
            <a:r>
              <a:rPr lang="ko-KR" altLang="en-US" dirty="0"/>
              <a:t> 금액추이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05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0F9C-1572-7223-7A5D-B3AA8BC9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0272-D58A-7FB6-140E-266B888B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예상되는 정산 가격 계산기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내가 </a:t>
            </a:r>
            <a:r>
              <a:rPr lang="en-US" altLang="ko-KR" dirty="0"/>
              <a:t>PPA(</a:t>
            </a:r>
            <a:r>
              <a:rPr lang="ko-KR" altLang="en-US" dirty="0"/>
              <a:t>전력수급계약</a:t>
            </a:r>
            <a:r>
              <a:rPr lang="en-US" altLang="ko-KR" dirty="0"/>
              <a:t>)</a:t>
            </a:r>
            <a:r>
              <a:rPr lang="ko-KR" altLang="en-US" dirty="0"/>
              <a:t>인지</a:t>
            </a:r>
            <a:r>
              <a:rPr lang="en-US" altLang="ko-KR" dirty="0"/>
              <a:t>, 1MW </a:t>
            </a:r>
            <a:r>
              <a:rPr lang="ko-KR" altLang="en-US" dirty="0"/>
              <a:t>이상의 발전사인지에 따라 다르게 계산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3.SMP</a:t>
            </a:r>
            <a:r>
              <a:rPr lang="ko-KR" altLang="en-US" dirty="0"/>
              <a:t>가격 예측 모델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이부분은 모델 만들고 직접 </a:t>
            </a:r>
            <a:r>
              <a:rPr lang="ko-KR" altLang="en-US" dirty="0" err="1"/>
              <a:t>평가해볼것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Lat(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을 이용하거나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예측수요량의</a:t>
            </a:r>
            <a:r>
              <a:rPr lang="ko-KR" altLang="en-US" dirty="0"/>
              <a:t> 이동평균을 이용해서 구현해 </a:t>
            </a:r>
            <a:r>
              <a:rPr lang="ko-KR" altLang="en-US" dirty="0" err="1"/>
              <a:t>볼것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0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4F4D-DD35-C6F7-C325-E7CC4657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5046D-2756-CF02-66ED-9FB2B4AB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SMP = </a:t>
            </a:r>
            <a:r>
              <a:rPr lang="ko-KR" altLang="en-US" dirty="0"/>
              <a:t>기준용량가격</a:t>
            </a:r>
            <a:r>
              <a:rPr lang="en-US" altLang="ko-KR" dirty="0"/>
              <a:t>, </a:t>
            </a:r>
            <a:r>
              <a:rPr lang="ko-KR" altLang="en-US" dirty="0"/>
              <a:t>변동가격</a:t>
            </a:r>
            <a:r>
              <a:rPr lang="en-US" altLang="ko-KR" dirty="0"/>
              <a:t>(</a:t>
            </a:r>
            <a:r>
              <a:rPr lang="ko-KR" altLang="en-US" dirty="0"/>
              <a:t>연료비용</a:t>
            </a:r>
            <a:r>
              <a:rPr lang="en-US" altLang="ko-KR" dirty="0"/>
              <a:t>), </a:t>
            </a:r>
            <a:r>
              <a:rPr lang="ko-KR" altLang="en-US" dirty="0" err="1"/>
              <a:t>전력수요량</a:t>
            </a:r>
            <a:r>
              <a:rPr lang="en-US" altLang="ko-KR" dirty="0"/>
              <a:t>(</a:t>
            </a:r>
            <a:r>
              <a:rPr lang="ko-KR" altLang="en-US" dirty="0"/>
              <a:t>공급예비율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단기 </a:t>
            </a:r>
            <a:r>
              <a:rPr lang="ko-KR" altLang="en-US" dirty="0" err="1"/>
              <a:t>전력수요량</a:t>
            </a:r>
            <a:r>
              <a:rPr lang="en-US" altLang="ko-KR" dirty="0"/>
              <a:t>(</a:t>
            </a:r>
            <a:r>
              <a:rPr lang="ko-KR" altLang="en-US" dirty="0"/>
              <a:t>날씨에 영향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공장이나 다른 요인이 있겠으나 어떻게 반영할까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E7BA5-9EFB-7205-BC94-8F7C46C6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기준용량가격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1C6794-E786-5A4A-F82B-0C3187194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545" y="1376076"/>
            <a:ext cx="9916909" cy="41058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4E732-9B9C-281E-628C-AD06530046C1}"/>
              </a:ext>
            </a:extLst>
          </p:cNvPr>
          <p:cNvSpPr txBox="1"/>
          <p:nvPr/>
        </p:nvSpPr>
        <p:spPr>
          <a:xfrm>
            <a:off x="1671484" y="563388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기준용량가격이란</a:t>
            </a:r>
            <a:r>
              <a:rPr lang="en-US" altLang="ko-KR" dirty="0"/>
              <a:t>, 1kw</a:t>
            </a:r>
            <a:r>
              <a:rPr lang="ko-KR" altLang="en-US" dirty="0"/>
              <a:t>를 생산할 능력이 있는 발전기마다 시간당 그냥 붙여주는 금액</a:t>
            </a:r>
            <a:r>
              <a:rPr lang="en-US" altLang="ko-KR" dirty="0"/>
              <a:t>, 100kw </a:t>
            </a:r>
            <a:r>
              <a:rPr lang="ko-KR" altLang="en-US" dirty="0"/>
              <a:t>발전기의 경우 </a:t>
            </a:r>
            <a:r>
              <a:rPr lang="en-US" altLang="ko-KR" dirty="0"/>
              <a:t>100*13.59*24*365 </a:t>
            </a:r>
            <a:r>
              <a:rPr lang="ko-KR" altLang="en-US" dirty="0"/>
              <a:t>만큼 연마다 </a:t>
            </a:r>
            <a:r>
              <a:rPr lang="ko-KR" altLang="en-US" dirty="0" err="1"/>
              <a:t>지불해야함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BD24-5B0C-5EA6-9A73-5572E1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4E881-7A37-65F7-6AA6-D0A0468C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</a:p>
          <a:p>
            <a:r>
              <a:rPr lang="en-US" altLang="ko-KR" dirty="0"/>
              <a:t>2022</a:t>
            </a:r>
            <a:r>
              <a:rPr lang="ko-KR" altLang="en-US" dirty="0"/>
              <a:t>년도 대한전기학회 전력계통연구회</a:t>
            </a:r>
            <a:r>
              <a:rPr lang="en-US" altLang="ko-KR" dirty="0"/>
              <a:t>•</a:t>
            </a:r>
            <a:r>
              <a:rPr lang="ko-KR" altLang="en-US" dirty="0"/>
              <a:t>전력계통 보호 및 자동화연구회 춘계학술대회</a:t>
            </a:r>
            <a:r>
              <a:rPr lang="en-US" altLang="ko-KR" dirty="0"/>
              <a:t>(2022.4.28~30) </a:t>
            </a:r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활용한 </a:t>
            </a:r>
            <a:r>
              <a:rPr lang="en-US" altLang="ko-KR" dirty="0"/>
              <a:t>SMP </a:t>
            </a:r>
            <a:r>
              <a:rPr lang="ko-KR" altLang="en-US" dirty="0"/>
              <a:t>다단계</a:t>
            </a:r>
            <a:r>
              <a:rPr lang="en-US" altLang="ko-KR" dirty="0"/>
              <a:t> </a:t>
            </a:r>
            <a:r>
              <a:rPr lang="ko-KR" altLang="en-US" dirty="0"/>
              <a:t>예측</a:t>
            </a:r>
            <a:endParaRPr lang="en-US" altLang="ko-KR" dirty="0"/>
          </a:p>
          <a:p>
            <a:r>
              <a:rPr lang="ko-KR" altLang="en-US" dirty="0" err="1"/>
              <a:t>진아림</a:t>
            </a:r>
            <a:r>
              <a:rPr lang="ko-KR" altLang="en-US" dirty="0"/>
              <a:t>*</a:t>
            </a:r>
            <a:r>
              <a:rPr lang="en-US" altLang="ko-KR" dirty="0"/>
              <a:t>, </a:t>
            </a:r>
            <a:r>
              <a:rPr lang="ko-KR" altLang="en-US" dirty="0" err="1"/>
              <a:t>함완균</a:t>
            </a:r>
            <a:r>
              <a:rPr lang="ko-KR" altLang="en-US" dirty="0"/>
              <a:t>*</a:t>
            </a:r>
            <a:r>
              <a:rPr lang="en-US" altLang="ko-KR" dirty="0"/>
              <a:t>, </a:t>
            </a:r>
            <a:r>
              <a:rPr lang="ko-KR" altLang="en-US" dirty="0" err="1"/>
              <a:t>박채운</a:t>
            </a:r>
            <a:r>
              <a:rPr lang="ko-KR" altLang="en-US" dirty="0"/>
              <a:t>*</a:t>
            </a:r>
            <a:r>
              <a:rPr lang="en-US" altLang="ko-KR" dirty="0"/>
              <a:t>, </a:t>
            </a:r>
            <a:r>
              <a:rPr lang="ko-KR" altLang="en-US" dirty="0"/>
              <a:t>김동현*</a:t>
            </a:r>
            <a:r>
              <a:rPr lang="en-US" altLang="ko-KR" dirty="0"/>
              <a:t>, </a:t>
            </a:r>
            <a:r>
              <a:rPr lang="ko-KR" altLang="en-US" dirty="0" err="1"/>
              <a:t>박종배</a:t>
            </a:r>
            <a:r>
              <a:rPr lang="ko-KR" altLang="en-US" dirty="0"/>
              <a:t>* 건국대학교 에너지시스템연구실* </a:t>
            </a:r>
            <a:endParaRPr lang="en-US" altLang="ko-KR" dirty="0"/>
          </a:p>
          <a:p>
            <a:r>
              <a:rPr lang="ko-KR" altLang="en-US" dirty="0"/>
              <a:t>다단계 시계열 예측 방법론</a:t>
            </a:r>
            <a:endParaRPr lang="en-US" altLang="ko-KR" dirty="0"/>
          </a:p>
          <a:p>
            <a:r>
              <a:rPr lang="ko-KR" altLang="en-US" dirty="0"/>
              <a:t>직접</a:t>
            </a:r>
            <a:r>
              <a:rPr lang="en-US" altLang="ko-KR" dirty="0"/>
              <a:t>, </a:t>
            </a:r>
            <a:r>
              <a:rPr lang="ko-KR" altLang="en-US" dirty="0"/>
              <a:t>재귀 </a:t>
            </a:r>
            <a:r>
              <a:rPr lang="en-US" altLang="ko-KR" dirty="0"/>
              <a:t>, </a:t>
            </a:r>
            <a:r>
              <a:rPr lang="ko-KR" altLang="en-US" dirty="0"/>
              <a:t>직접</a:t>
            </a:r>
            <a:r>
              <a:rPr lang="en-US" altLang="ko-KR" dirty="0"/>
              <a:t>-</a:t>
            </a:r>
            <a:r>
              <a:rPr lang="ko-KR" altLang="en-US" dirty="0"/>
              <a:t>재귀 전략</a:t>
            </a:r>
          </a:p>
        </p:txBody>
      </p:sp>
    </p:spTree>
    <p:extLst>
      <p:ext uri="{BB962C8B-B14F-4D97-AF65-F5344CB8AC3E}">
        <p14:creationId xmlns:p14="http://schemas.microsoft.com/office/powerpoint/2010/main" val="10185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26088-8E99-CC9B-A7F5-CF410443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8BD0D-B5F6-822A-CDBF-FFB6ABE0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Reference2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년도 대한전기학회 산업전기위원회 추계학술대회 논문집 </a:t>
            </a:r>
            <a:r>
              <a:rPr lang="en-US" altLang="ko-KR" dirty="0"/>
              <a:t>2018. 11.8 – 10</a:t>
            </a:r>
          </a:p>
          <a:p>
            <a:r>
              <a:rPr lang="ko-KR" altLang="en-US" dirty="0"/>
              <a:t>다중인자분석을 통한 최적 </a:t>
            </a:r>
            <a:r>
              <a:rPr lang="en-US" altLang="ko-KR" dirty="0"/>
              <a:t>SMP </a:t>
            </a:r>
            <a:r>
              <a:rPr lang="ko-KR" altLang="en-US" dirty="0"/>
              <a:t>예측에 관한 연구</a:t>
            </a:r>
            <a:endParaRPr lang="en-US" altLang="ko-KR" dirty="0"/>
          </a:p>
          <a:p>
            <a:r>
              <a:rPr lang="ko-KR" altLang="en-US" dirty="0"/>
              <a:t>오병찬*</a:t>
            </a:r>
            <a:r>
              <a:rPr lang="en-US" altLang="ko-KR" dirty="0"/>
              <a:t>, </a:t>
            </a:r>
            <a:r>
              <a:rPr lang="ko-KR" altLang="en-US" dirty="0" err="1"/>
              <a:t>최봉기</a:t>
            </a:r>
            <a:r>
              <a:rPr lang="ko-KR" altLang="en-US" dirty="0"/>
              <a:t>*</a:t>
            </a:r>
            <a:r>
              <a:rPr lang="en-US" altLang="ko-KR" dirty="0"/>
              <a:t>,</a:t>
            </a:r>
            <a:r>
              <a:rPr lang="ko-KR" altLang="en-US" dirty="0"/>
              <a:t>이성훈**</a:t>
            </a:r>
            <a:r>
              <a:rPr lang="en-US" altLang="ko-KR" dirty="0"/>
              <a:t>,</a:t>
            </a:r>
            <a:r>
              <a:rPr lang="ko-KR" altLang="en-US" dirty="0"/>
              <a:t>장정호**</a:t>
            </a:r>
            <a:r>
              <a:rPr lang="en-US" altLang="ko-KR" dirty="0"/>
              <a:t>,</a:t>
            </a:r>
            <a:r>
              <a:rPr lang="ko-KR" altLang="en-US" dirty="0"/>
              <a:t>김성열</a:t>
            </a:r>
            <a:r>
              <a:rPr lang="en-US" altLang="ko-KR" dirty="0"/>
              <a:t>+ </a:t>
            </a:r>
            <a:r>
              <a:rPr lang="ko-KR" altLang="en-US" dirty="0"/>
              <a:t>계명대*</a:t>
            </a:r>
            <a:r>
              <a:rPr lang="en-US" altLang="ko-KR" dirty="0"/>
              <a:t>,+ , </a:t>
            </a:r>
            <a:r>
              <a:rPr lang="ko-KR" altLang="en-US" dirty="0"/>
              <a:t>한국수자원공사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전력수요예측을 위해 시계열</a:t>
            </a:r>
            <a:r>
              <a:rPr lang="en-US" altLang="ko-KR" dirty="0"/>
              <a:t>, </a:t>
            </a:r>
            <a:r>
              <a:rPr lang="ko-KR" altLang="en-US" dirty="0"/>
              <a:t>기온</a:t>
            </a:r>
            <a:r>
              <a:rPr lang="en-US" altLang="ko-KR" dirty="0"/>
              <a:t>-</a:t>
            </a:r>
            <a:r>
              <a:rPr lang="ko-KR" altLang="en-US" dirty="0"/>
              <a:t>전력수요간 회귀분석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지수평활법</a:t>
            </a:r>
            <a:r>
              <a:rPr lang="en-US" altLang="ko-KR" dirty="0"/>
              <a:t>,</a:t>
            </a:r>
            <a:r>
              <a:rPr lang="ko-KR" altLang="en-US" dirty="0"/>
              <a:t> 몬테카를로 시뮬레이션 적용 오차 감소</a:t>
            </a:r>
          </a:p>
        </p:txBody>
      </p:sp>
    </p:spTree>
    <p:extLst>
      <p:ext uri="{BB962C8B-B14F-4D97-AF65-F5344CB8AC3E}">
        <p14:creationId xmlns:p14="http://schemas.microsoft.com/office/powerpoint/2010/main" val="9277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1112C-81EE-B62B-5BDB-8BD1F841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en-US" altLang="ko-KR" dirty="0"/>
              <a:t>(</a:t>
            </a:r>
            <a:r>
              <a:rPr lang="ko-KR" altLang="en-US" dirty="0"/>
              <a:t>실시간전력수급</a:t>
            </a:r>
            <a:r>
              <a:rPr lang="en-US" altLang="ko-KR" dirty="0"/>
              <a:t>+ </a:t>
            </a:r>
            <a:r>
              <a:rPr lang="ko-KR" altLang="en-US" dirty="0"/>
              <a:t>공급예비율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449D3-0AD8-18A9-7B13-4D62238B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71" y="1599483"/>
            <a:ext cx="7203780" cy="4351338"/>
          </a:xfrm>
        </p:spPr>
      </p:pic>
    </p:spTree>
    <p:extLst>
      <p:ext uri="{BB962C8B-B14F-4D97-AF65-F5344CB8AC3E}">
        <p14:creationId xmlns:p14="http://schemas.microsoft.com/office/powerpoint/2010/main" val="13780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360</Words>
  <Application>Microsoft Office PowerPoint</Application>
  <PresentationFormat>와이드스크린</PresentationFormat>
  <Paragraphs>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전력거래 관련 프로젝트 구상도</vt:lpstr>
      <vt:lpstr>프로젝트 배경</vt:lpstr>
      <vt:lpstr>필요 기능</vt:lpstr>
      <vt:lpstr>PowerPoint 프레젠테이션</vt:lpstr>
      <vt:lpstr>PowerPoint 프레젠테이션</vt:lpstr>
      <vt:lpstr>기준용량가격</vt:lpstr>
      <vt:lpstr>PowerPoint 프레젠테이션</vt:lpstr>
      <vt:lpstr>PowerPoint 프레젠테이션</vt:lpstr>
      <vt:lpstr>크롤링(실시간전력수급+ 공급예비율)</vt:lpstr>
      <vt:lpstr>PowerPoint 프레젠테이션</vt:lpstr>
      <vt:lpstr>전력거래 대시보드(추가사항)</vt:lpstr>
      <vt:lpstr>정산단가</vt:lpstr>
      <vt:lpstr>전력거래량</vt:lpstr>
      <vt:lpstr>전력입찰량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전력거래 관련 프로젝트 구상도</dc:title>
  <dc:creator>박근호</dc:creator>
  <cp:lastModifiedBy>박근호</cp:lastModifiedBy>
  <cp:revision>6</cp:revision>
  <dcterms:created xsi:type="dcterms:W3CDTF">2024-05-18T13:56:03Z</dcterms:created>
  <dcterms:modified xsi:type="dcterms:W3CDTF">2024-06-03T07:51:01Z</dcterms:modified>
</cp:coreProperties>
</file>