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C4DC56E-371D-4114-89AB-51852649777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3D715CB-0B47-4DAD-8696-84863DA82E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set of statements organized together to perform a specific task. 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has a large number of in-built functions and the user can create their own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Built-in</a:t>
            </a:r>
          </a:p>
          <a:p>
            <a:r>
              <a:rPr lang="en-US" dirty="0" smtClean="0"/>
              <a:t>Our Own 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function_name</a:t>
            </a:r>
            <a:r>
              <a:rPr lang="en-US" dirty="0" smtClean="0"/>
              <a:t> &lt;- function(arg_1, arg_2, ...) {</a:t>
            </a:r>
          </a:p>
          <a:p>
            <a:r>
              <a:rPr lang="en-US" dirty="0" smtClean="0"/>
              <a:t>   Function body 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/>
              <a:t>Return </a:t>
            </a:r>
            <a:r>
              <a:rPr lang="en-US" b="1" dirty="0" smtClean="0"/>
              <a:t>Value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 &lt;- function(x, y) {</a:t>
            </a:r>
          </a:p>
          <a:p>
            <a:r>
              <a:rPr lang="en-US" dirty="0" smtClean="0"/>
              <a:t># function to print x raised to the power y</a:t>
            </a:r>
          </a:p>
          <a:p>
            <a:r>
              <a:rPr lang="en-US" dirty="0" smtClean="0"/>
              <a:t>result &lt;- </a:t>
            </a:r>
            <a:r>
              <a:rPr lang="en-US" dirty="0" err="1" smtClean="0"/>
              <a:t>x^y</a:t>
            </a:r>
            <a:endParaRPr lang="en-US" dirty="0" smtClean="0"/>
          </a:p>
          <a:p>
            <a:r>
              <a:rPr lang="en-US" dirty="0" smtClean="0"/>
              <a:t>print(paste(</a:t>
            </a:r>
            <a:r>
              <a:rPr lang="en-US" dirty="0" err="1" smtClean="0"/>
              <a:t>x,"raised</a:t>
            </a:r>
            <a:r>
              <a:rPr lang="en-US" dirty="0" smtClean="0"/>
              <a:t> to the power", y, "is", result))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b="1" dirty="0" smtClean="0"/>
              <a:t>Calling any function</a:t>
            </a:r>
          </a:p>
          <a:p>
            <a:r>
              <a:rPr lang="en-US" dirty="0" smtClean="0"/>
              <a:t>pow(4,8)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tabcal</a:t>
            </a:r>
            <a:r>
              <a:rPr lang="en-US" dirty="0" smtClean="0"/>
              <a:t> &lt;- function(x, y) {</a:t>
            </a:r>
          </a:p>
          <a:p>
            <a:r>
              <a:rPr lang="en-US" dirty="0" smtClean="0"/>
              <a:t># function to print x raised to the power y</a:t>
            </a:r>
          </a:p>
          <a:p>
            <a:r>
              <a:rPr lang="en-US" b="1" dirty="0" smtClean="0"/>
              <a:t>result &lt;- x*y</a:t>
            </a:r>
          </a:p>
          <a:p>
            <a:r>
              <a:rPr lang="en-US" dirty="0" smtClean="0"/>
              <a:t>#</a:t>
            </a:r>
            <a:r>
              <a:rPr lang="en-US" b="1" dirty="0" smtClean="0"/>
              <a:t>print</a:t>
            </a:r>
            <a:r>
              <a:rPr lang="en-US" dirty="0" smtClean="0"/>
              <a:t>(paste(</a:t>
            </a:r>
            <a:r>
              <a:rPr lang="en-US" dirty="0" err="1" smtClean="0"/>
              <a:t>x,"Multiply</a:t>
            </a:r>
            <a:r>
              <a:rPr lang="en-US" dirty="0" smtClean="0"/>
              <a:t>", y, "is", result))</a:t>
            </a:r>
          </a:p>
          <a:p>
            <a:r>
              <a:rPr lang="en-US" dirty="0" smtClean="0"/>
              <a:t>#  </a:t>
            </a:r>
            <a:r>
              <a:rPr lang="en-US" b="1" dirty="0" smtClean="0"/>
              <a:t>cat</a:t>
            </a:r>
            <a:r>
              <a:rPr lang="en-US" dirty="0" smtClean="0"/>
              <a:t>(paste(</a:t>
            </a:r>
            <a:r>
              <a:rPr lang="en-US" dirty="0" err="1" smtClean="0"/>
              <a:t>x,"Multiply</a:t>
            </a:r>
            <a:r>
              <a:rPr lang="en-US" dirty="0" smtClean="0"/>
              <a:t>", y, "is", result,"\n"))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 for new line, use  - cat</a:t>
            </a:r>
          </a:p>
          <a:p>
            <a:r>
              <a:rPr lang="en-US" dirty="0" smtClean="0"/>
              <a:t># Calling any function</a:t>
            </a:r>
          </a:p>
          <a:p>
            <a:r>
              <a:rPr lang="en-US" b="1" dirty="0" err="1" smtClean="0"/>
              <a:t>tabcal</a:t>
            </a:r>
            <a:r>
              <a:rPr lang="en-US" b="1" dirty="0" smtClean="0"/>
              <a:t>(17,1:10)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-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2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 &lt;- function(x, y = 2) {</a:t>
            </a:r>
          </a:p>
          <a:p>
            <a:r>
              <a:rPr lang="en-US" dirty="0" smtClean="0"/>
              <a:t>Y=2</a:t>
            </a:r>
          </a:p>
          <a:p>
            <a:r>
              <a:rPr lang="en-US" dirty="0"/>
              <a:t>Here, </a:t>
            </a:r>
            <a:r>
              <a:rPr lang="en-US" dirty="0" smtClean="0"/>
              <a:t>y</a:t>
            </a:r>
            <a:r>
              <a:rPr lang="en-US" dirty="0"/>
              <a:t> is optional and will take the value 2 when not provided.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9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Call the function by names of the arguments.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new.function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a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11,</a:t>
            </a:r>
            <a:r>
              <a:rPr lang="en-US" dirty="0" smtClean="0">
                <a:effectLst/>
              </a:rPr>
              <a:t> b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5,</a:t>
            </a:r>
            <a:r>
              <a:rPr lang="en-US" dirty="0" smtClean="0">
                <a:effectLst/>
              </a:rPr>
              <a:t> c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3</a:t>
            </a:r>
            <a:r>
              <a:rPr lang="en-US" dirty="0" smtClean="0"/>
              <a:t>)</a:t>
            </a:r>
          </a:p>
          <a:p>
            <a:r>
              <a:rPr lang="en-US" dirty="0"/>
              <a:t># Create a function without an argument.</a:t>
            </a:r>
            <a:r>
              <a:rPr lang="en-US" dirty="0" smtClean="0">
                <a:effectLst/>
              </a:rPr>
              <a:t> </a:t>
            </a:r>
            <a:r>
              <a:rPr lang="en-US" dirty="0" err="1"/>
              <a:t>new.function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function()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 to functions are evaluated lazily, which means so they are evaluated only when needed by the function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Create a function with arguments.</a:t>
            </a:r>
          </a:p>
          <a:p>
            <a:r>
              <a:rPr lang="en-US" dirty="0" err="1" smtClean="0"/>
              <a:t>new.function</a:t>
            </a:r>
            <a:r>
              <a:rPr lang="en-US" dirty="0" smtClean="0"/>
              <a:t> &lt;- function(a, b) {</a:t>
            </a:r>
          </a:p>
          <a:p>
            <a:r>
              <a:rPr lang="en-US" dirty="0" smtClean="0"/>
              <a:t>   print(a^2)</a:t>
            </a:r>
          </a:p>
          <a:p>
            <a:r>
              <a:rPr lang="en-US" dirty="0" smtClean="0"/>
              <a:t>   print(a)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print(b)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# Evaluate the function without supplying one of the arguments.</a:t>
            </a:r>
          </a:p>
          <a:p>
            <a:r>
              <a:rPr lang="en-US" dirty="0" err="1" smtClean="0"/>
              <a:t>new.function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Lazy Evaluation of Function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source("functions1.R")</a:t>
            </a:r>
          </a:p>
          <a:p>
            <a:r>
              <a:rPr lang="en-US" dirty="0" err="1"/>
              <a:t>new.function</a:t>
            </a:r>
            <a:r>
              <a:rPr lang="en-US" dirty="0"/>
              <a:t>(6)</a:t>
            </a:r>
          </a:p>
          <a:p>
            <a:r>
              <a:rPr lang="en-US" dirty="0" err="1"/>
              <a:t>tabcal</a:t>
            </a:r>
            <a:r>
              <a:rPr lang="en-US" dirty="0"/>
              <a:t>(17,1:10)</a:t>
            </a:r>
          </a:p>
          <a:p>
            <a:r>
              <a:rPr lang="en-US" dirty="0"/>
              <a:t>pow()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another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100</TotalTime>
  <Words>279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R</vt:lpstr>
      <vt:lpstr>PowerPoint Presentation</vt:lpstr>
      <vt:lpstr>PowerPoint Presentation</vt:lpstr>
      <vt:lpstr>PowerPoint Presentation</vt:lpstr>
      <vt:lpstr>Table - Multiplication</vt:lpstr>
      <vt:lpstr>Default</vt:lpstr>
      <vt:lpstr>PowerPoint Presentation</vt:lpstr>
      <vt:lpstr>Lazy Evaluation of Function </vt:lpstr>
      <vt:lpstr>From another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16</cp:revision>
  <dcterms:created xsi:type="dcterms:W3CDTF">2018-06-03T23:45:48Z</dcterms:created>
  <dcterms:modified xsi:type="dcterms:W3CDTF">2018-07-06T15:19:04Z</dcterms:modified>
</cp:coreProperties>
</file>