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76" r:id="rId3"/>
    <p:sldId id="257" r:id="rId4"/>
    <p:sldId id="269" r:id="rId5"/>
    <p:sldId id="277" r:id="rId6"/>
    <p:sldId id="258" r:id="rId7"/>
    <p:sldId id="259" r:id="rId8"/>
    <p:sldId id="260" r:id="rId9"/>
    <p:sldId id="261" r:id="rId10"/>
    <p:sldId id="262" r:id="rId11"/>
    <p:sldId id="263" r:id="rId12"/>
    <p:sldId id="270" r:id="rId13"/>
    <p:sldId id="271" r:id="rId14"/>
    <p:sldId id="272" r:id="rId15"/>
    <p:sldId id="273" r:id="rId16"/>
    <p:sldId id="274" r:id="rId17"/>
    <p:sldId id="275" r:id="rId18"/>
    <p:sldId id="264" r:id="rId19"/>
    <p:sldId id="265" r:id="rId20"/>
    <p:sldId id="266" r:id="rId21"/>
    <p:sldId id="267" r:id="rId22"/>
    <p:sldId id="268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A660-7AEF-4801-824D-53B89A7E27C2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8F10B-0741-4FF1-A449-4DB4E58C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8F10B-0741-4FF1-A449-4DB4E58C31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2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990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2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72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824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47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1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5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1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4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9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9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0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EB180A-FF49-4894-AB35-3CAF6E670D7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# Accessing vector elements using position.</a:t>
            </a:r>
          </a:p>
          <a:p>
            <a:r>
              <a:rPr lang="en-US" dirty="0" smtClean="0"/>
              <a:t>t &lt;- c("</a:t>
            </a:r>
            <a:r>
              <a:rPr lang="en-US" dirty="0" err="1" smtClean="0"/>
              <a:t>Sun","Mon","Tue","Wed","Thurs","Fri","Sat</a:t>
            </a:r>
            <a:r>
              <a:rPr lang="en-US" dirty="0" smtClean="0"/>
              <a:t>")</a:t>
            </a:r>
          </a:p>
          <a:p>
            <a:r>
              <a:rPr lang="en-US" dirty="0" smtClean="0"/>
              <a:t>u &lt;- t[c(2,3,6)]</a:t>
            </a:r>
          </a:p>
          <a:p>
            <a:r>
              <a:rPr lang="en-US" dirty="0" smtClean="0"/>
              <a:t>print(u)</a:t>
            </a:r>
          </a:p>
          <a:p>
            <a:endParaRPr lang="en-US" dirty="0" smtClean="0"/>
          </a:p>
          <a:p>
            <a:r>
              <a:rPr lang="en-US" dirty="0" smtClean="0"/>
              <a:t># Accessing vector elements using logical indexing.</a:t>
            </a:r>
          </a:p>
          <a:p>
            <a:r>
              <a:rPr lang="en-US" dirty="0" smtClean="0"/>
              <a:t>v &lt;- t[c(TRUE,FALSE,FALSE,FALSE,FALSE,TRUE,FALSE)]</a:t>
            </a:r>
          </a:p>
          <a:p>
            <a:r>
              <a:rPr lang="en-US" dirty="0" smtClean="0"/>
              <a:t>print(v)</a:t>
            </a:r>
          </a:p>
          <a:p>
            <a:endParaRPr lang="en-US" dirty="0" smtClean="0"/>
          </a:p>
          <a:p>
            <a:r>
              <a:rPr lang="en-US" dirty="0" smtClean="0"/>
              <a:t># Accessing vector elements using negative indexing.</a:t>
            </a:r>
          </a:p>
          <a:p>
            <a:r>
              <a:rPr lang="en-US" dirty="0" smtClean="0"/>
              <a:t>x &lt;- t[c(-2,-5)]</a:t>
            </a:r>
          </a:p>
          <a:p>
            <a:r>
              <a:rPr lang="en-US" dirty="0" smtClean="0"/>
              <a:t>print(x)</a:t>
            </a:r>
          </a:p>
          <a:p>
            <a:endParaRPr lang="en-US" dirty="0" smtClean="0"/>
          </a:p>
          <a:p>
            <a:r>
              <a:rPr lang="en-US" dirty="0" smtClean="0"/>
              <a:t># Accessing vector elements using 0/1 indexing.</a:t>
            </a:r>
          </a:p>
          <a:p>
            <a:r>
              <a:rPr lang="en-US" dirty="0" smtClean="0"/>
              <a:t>y &lt;- t[c(0,0,0,0,0,0,1)]</a:t>
            </a:r>
          </a:p>
          <a:p>
            <a:r>
              <a:rPr lang="en-US" dirty="0" smtClean="0"/>
              <a:t>print(y)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3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Manipulation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Arithmetic ( +, -, * 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Mismatch size</a:t>
            </a:r>
            <a:endParaRPr lang="en-US" dirty="0"/>
          </a:p>
          <a:p>
            <a:r>
              <a:rPr lang="en-US" dirty="0"/>
              <a:t>Vector Element Recycling</a:t>
            </a:r>
          </a:p>
          <a:p>
            <a:r>
              <a:rPr lang="en-US" i="1" dirty="0"/>
              <a:t># Create two vectors.</a:t>
            </a:r>
            <a:br>
              <a:rPr lang="en-US" i="1" dirty="0"/>
            </a:br>
            <a:r>
              <a:rPr lang="en-US" dirty="0" smtClean="0"/>
              <a:t>v1 &lt;- c(</a:t>
            </a:r>
            <a:r>
              <a:rPr lang="en-US" dirty="0"/>
              <a:t>3</a:t>
            </a:r>
            <a:r>
              <a:rPr lang="en-US" dirty="0" smtClean="0"/>
              <a:t>,</a:t>
            </a:r>
            <a:r>
              <a:rPr lang="en-US" dirty="0"/>
              <a:t>8</a:t>
            </a:r>
            <a:r>
              <a:rPr lang="en-US" dirty="0" smtClean="0"/>
              <a:t>,</a:t>
            </a:r>
            <a:r>
              <a:rPr lang="en-US" dirty="0"/>
              <a:t>4</a:t>
            </a:r>
            <a:r>
              <a:rPr lang="en-US" dirty="0" smtClean="0"/>
              <a:t>,</a:t>
            </a:r>
            <a:r>
              <a:rPr lang="en-US" dirty="0"/>
              <a:t>5</a:t>
            </a:r>
            <a:r>
              <a:rPr lang="en-US" dirty="0" smtClean="0"/>
              <a:t>,</a:t>
            </a:r>
            <a:r>
              <a:rPr lang="en-US" dirty="0"/>
              <a:t>0</a:t>
            </a:r>
            <a:r>
              <a:rPr lang="en-US" dirty="0" smtClean="0"/>
              <a:t>,</a:t>
            </a:r>
            <a:r>
              <a:rPr lang="en-US" dirty="0"/>
              <a:t>11</a:t>
            </a:r>
            <a:r>
              <a:rPr lang="en-US" dirty="0" smtClean="0"/>
              <a:t>,</a:t>
            </a:r>
            <a:r>
              <a:rPr lang="en-US" dirty="0"/>
              <a:t>9</a:t>
            </a:r>
            <a:r>
              <a:rPr lang="en-US" dirty="0" smtClean="0"/>
              <a:t>,</a:t>
            </a:r>
            <a:r>
              <a:rPr lang="en-US" dirty="0"/>
              <a:t>8</a:t>
            </a:r>
            <a:r>
              <a:rPr lang="en-US" dirty="0" smtClean="0"/>
              <a:t>,</a:t>
            </a:r>
            <a:r>
              <a:rPr lang="en-US" dirty="0"/>
              <a:t>9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i="1" dirty="0"/>
              <a:t>#v2 &lt;- c(4,11,0,8,1,2)</a:t>
            </a:r>
            <a:br>
              <a:rPr lang="en-US" i="1" dirty="0"/>
            </a:br>
            <a:r>
              <a:rPr lang="en-US" b="1" dirty="0" smtClean="0"/>
              <a:t>v2 &lt;-  c(</a:t>
            </a:r>
            <a:r>
              <a:rPr lang="en-US" b="1" dirty="0"/>
              <a:t>4</a:t>
            </a:r>
            <a:r>
              <a:rPr lang="en-US" b="1" dirty="0" smtClean="0"/>
              <a:t>,</a:t>
            </a:r>
            <a:r>
              <a:rPr lang="en-US" b="1" dirty="0"/>
              <a:t>10</a:t>
            </a:r>
            <a:r>
              <a:rPr lang="en-US" b="1" dirty="0" smtClean="0"/>
              <a:t>,</a:t>
            </a:r>
            <a:r>
              <a:rPr lang="en-US" b="1" dirty="0"/>
              <a:t>4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print(v1+v2)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Vectors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&gt; </a:t>
            </a:r>
            <a:r>
              <a:rPr lang="pt-BR" dirty="0"/>
              <a:t>n = c(2, 3, 5) </a:t>
            </a:r>
          </a:p>
          <a:p>
            <a:r>
              <a:rPr lang="pt-BR" dirty="0"/>
              <a:t>&gt; s = c("aa", "bb", "cc", "dd", "ee") </a:t>
            </a:r>
          </a:p>
          <a:p>
            <a:r>
              <a:rPr lang="pt-BR" dirty="0"/>
              <a:t>&gt; c(n, s) </a:t>
            </a:r>
          </a:p>
          <a:p>
            <a:r>
              <a:rPr lang="pt-BR" dirty="0"/>
              <a:t>[1] "2"  "3"  "5"  "aa" "bb" "cc" "dd" "ee"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3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</a:t>
            </a:r>
            <a:r>
              <a:rPr lang="en-US" dirty="0" err="1"/>
              <a:t>Arithmetics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operations of vectors are performed member-by-member, </a:t>
            </a:r>
            <a:r>
              <a:rPr lang="en-US" i="1" dirty="0"/>
              <a:t>i.e</a:t>
            </a:r>
            <a:r>
              <a:rPr lang="en-US" dirty="0"/>
              <a:t>., </a:t>
            </a:r>
            <a:r>
              <a:rPr lang="en-US" dirty="0" err="1"/>
              <a:t>memberwise</a:t>
            </a:r>
            <a:r>
              <a:rPr lang="en-US" dirty="0" smtClean="0"/>
              <a:t>.</a:t>
            </a:r>
          </a:p>
          <a:p>
            <a:r>
              <a:rPr lang="pt-BR" dirty="0"/>
              <a:t>&gt; </a:t>
            </a:r>
            <a:r>
              <a:rPr lang="pt-BR" dirty="0" smtClean="0"/>
              <a:t>A</a:t>
            </a:r>
            <a:r>
              <a:rPr lang="pt-BR" dirty="0"/>
              <a:t> = c(1, 3, 5, 7) </a:t>
            </a:r>
            <a:br>
              <a:rPr lang="pt-BR" dirty="0"/>
            </a:br>
            <a:r>
              <a:rPr lang="pt-BR" dirty="0"/>
              <a:t>&gt; b = c(1, 2, 4, 8</a:t>
            </a:r>
            <a:r>
              <a:rPr lang="pt-BR" dirty="0" smtClean="0"/>
              <a:t>)</a:t>
            </a:r>
          </a:p>
          <a:p>
            <a:r>
              <a:rPr lang="pt-BR" dirty="0" smtClean="0"/>
              <a:t>A+b , A*b, A/b</a:t>
            </a:r>
          </a:p>
          <a:p>
            <a:r>
              <a:rPr lang="pt-BR" dirty="0" smtClean="0"/>
              <a:t>5*A</a:t>
            </a:r>
          </a:p>
          <a:p>
            <a:r>
              <a:rPr lang="en-US" b="1" dirty="0"/>
              <a:t>Recycling </a:t>
            </a:r>
            <a:r>
              <a:rPr lang="en-US" b="1" dirty="0" smtClean="0"/>
              <a:t>Rule ( please take care !! 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Index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retrieve values in a vector by declaring an index inside a </a:t>
            </a:r>
            <a:r>
              <a:rPr lang="en-US" i="1" dirty="0"/>
              <a:t>single square bracket </a:t>
            </a:r>
            <a:r>
              <a:rPr lang="en-US" dirty="0"/>
              <a:t>"</a:t>
            </a:r>
            <a:r>
              <a:rPr lang="en-US" b="1" dirty="0">
                <a:solidFill>
                  <a:srgbClr val="FF0000"/>
                </a:solidFill>
              </a:rPr>
              <a:t>[]</a:t>
            </a:r>
            <a:r>
              <a:rPr lang="en-US" dirty="0"/>
              <a:t>"</a:t>
            </a:r>
            <a:r>
              <a:rPr lang="en-US" dirty="0" smtClean="0"/>
              <a:t>operator</a:t>
            </a:r>
          </a:p>
          <a:p>
            <a:r>
              <a:rPr lang="en-US" b="1" dirty="0"/>
              <a:t>Negative </a:t>
            </a:r>
            <a:r>
              <a:rPr lang="en-US" b="1" dirty="0" smtClean="0"/>
              <a:t>Index , </a:t>
            </a:r>
            <a:r>
              <a:rPr lang="en-US" dirty="0"/>
              <a:t>it would strip the </a:t>
            </a:r>
            <a:r>
              <a:rPr lang="en-US" dirty="0" smtClean="0"/>
              <a:t>member</a:t>
            </a:r>
          </a:p>
          <a:p>
            <a:r>
              <a:rPr lang="en-US" b="1" dirty="0"/>
              <a:t>Out-of-Range </a:t>
            </a:r>
            <a:r>
              <a:rPr lang="en-US" b="1" dirty="0" smtClean="0"/>
              <a:t>Index , </a:t>
            </a:r>
            <a:r>
              <a:rPr lang="en-US" dirty="0"/>
              <a:t>If an index is out-of-range, a missing value will be reported via the symbol NA.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Index Vector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s[c(2, 3)]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s[c(2, 3, 3)] </a:t>
            </a:r>
            <a:r>
              <a:rPr lang="en-US" b="1" dirty="0"/>
              <a:t>Duplicate </a:t>
            </a:r>
            <a:r>
              <a:rPr lang="en-US" b="1" dirty="0" smtClean="0"/>
              <a:t>Indexes</a:t>
            </a:r>
          </a:p>
          <a:p>
            <a:r>
              <a:rPr lang="en-US" dirty="0"/>
              <a:t>s[c(2, 1, 3)] </a:t>
            </a:r>
            <a:r>
              <a:rPr lang="en-US" dirty="0" smtClean="0"/>
              <a:t> </a:t>
            </a:r>
            <a:r>
              <a:rPr lang="en-US" b="1" dirty="0" smtClean="0"/>
              <a:t>Out-of-Order Indexes</a:t>
            </a:r>
          </a:p>
          <a:p>
            <a:r>
              <a:rPr lang="en-US" dirty="0"/>
              <a:t>s[2:4</a:t>
            </a:r>
            <a:r>
              <a:rPr lang="en-US" dirty="0" smtClean="0"/>
              <a:t>] </a:t>
            </a:r>
            <a:r>
              <a:rPr lang="en-US" b="1" dirty="0" smtClean="0"/>
              <a:t>Range </a:t>
            </a:r>
            <a:r>
              <a:rPr lang="en-US" b="1" dirty="0"/>
              <a:t>Index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 Index Vector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 = c("aa", "bb", "cc", "dd", "ee</a:t>
            </a:r>
            <a:r>
              <a:rPr lang="nl-NL" dirty="0" smtClean="0"/>
              <a:t>")</a:t>
            </a:r>
          </a:p>
          <a:p>
            <a:r>
              <a:rPr lang="da-DK" dirty="0"/>
              <a:t>L = c(FALSE, TRUE, FALSE, TRUE, FALSE) </a:t>
            </a:r>
            <a:endParaRPr lang="da-DK" dirty="0" smtClean="0"/>
          </a:p>
          <a:p>
            <a:endParaRPr lang="da-DK" dirty="0"/>
          </a:p>
          <a:p>
            <a:r>
              <a:rPr lang="en-US" b="1" dirty="0"/>
              <a:t>s[L] </a:t>
            </a:r>
            <a:endParaRPr lang="en-US" b="1" dirty="0" smtClean="0"/>
          </a:p>
          <a:p>
            <a:r>
              <a:rPr lang="da-DK" dirty="0"/>
              <a:t>y &lt;- </a:t>
            </a:r>
            <a:r>
              <a:rPr lang="da-DK" b="1" dirty="0" smtClean="0"/>
              <a:t>s</a:t>
            </a:r>
            <a:r>
              <a:rPr lang="da-DK" dirty="0" smtClean="0"/>
              <a:t>[c(FALSE</a:t>
            </a:r>
            <a:r>
              <a:rPr lang="da-DK" dirty="0"/>
              <a:t>, TRUE, FALSE, TRUE, FALSE</a:t>
            </a:r>
            <a:r>
              <a:rPr lang="da-DK" dirty="0" smtClean="0"/>
              <a:t>)]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49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Named Vector Members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 = c("Mary", "Sue") </a:t>
            </a:r>
            <a:endParaRPr lang="en-US" dirty="0" smtClean="0"/>
          </a:p>
          <a:p>
            <a:r>
              <a:rPr lang="en-US" dirty="0"/>
              <a:t>names(v) = c("First", "Last") </a:t>
            </a:r>
            <a:endParaRPr lang="en-US" dirty="0" smtClean="0"/>
          </a:p>
          <a:p>
            <a:r>
              <a:rPr lang="en-US" b="1" dirty="0"/>
              <a:t>v[c("Last", "First")] </a:t>
            </a:r>
          </a:p>
        </p:txBody>
      </p:sp>
    </p:spTree>
    <p:extLst>
      <p:ext uri="{BB962C8B-B14F-4D97-AF65-F5344CB8AC3E}">
        <p14:creationId xmlns:p14="http://schemas.microsoft.com/office/powerpoint/2010/main" val="41921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sort()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 Sort the elements of the vector.</a:t>
            </a:r>
          </a:p>
          <a:p>
            <a:r>
              <a:rPr lang="en-US" dirty="0" err="1"/>
              <a:t>sort.result</a:t>
            </a:r>
            <a:r>
              <a:rPr lang="en-US" dirty="0"/>
              <a:t> &lt;- sort(v)</a:t>
            </a:r>
          </a:p>
          <a:p>
            <a:r>
              <a:rPr lang="en-US" dirty="0"/>
              <a:t>print(</a:t>
            </a:r>
            <a:r>
              <a:rPr lang="en-US" dirty="0" err="1"/>
              <a:t>sort.result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Sort the elements in the reverse order.</a:t>
            </a:r>
          </a:p>
          <a:p>
            <a:r>
              <a:rPr lang="en-US" dirty="0" err="1"/>
              <a:t>revsort.result</a:t>
            </a:r>
            <a:r>
              <a:rPr lang="en-US" dirty="0"/>
              <a:t> &lt;- sort(v, decreasing = TRUE)</a:t>
            </a:r>
          </a:p>
          <a:p>
            <a:r>
              <a:rPr lang="en-US" dirty="0"/>
              <a:t>print(</a:t>
            </a:r>
            <a:r>
              <a:rPr lang="en-US" dirty="0" err="1"/>
              <a:t>revsort.result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67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logical vector as index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 &lt;- c(1, 5, 4, </a:t>
            </a:r>
            <a:r>
              <a:rPr lang="en-US" dirty="0" smtClean="0"/>
              <a:t>9)</a:t>
            </a:r>
            <a:endParaRPr lang="en-US" dirty="0"/>
          </a:p>
          <a:p>
            <a:r>
              <a:rPr lang="en-US" dirty="0" smtClean="0"/>
              <a:t>x[c(TRUE</a:t>
            </a:r>
            <a:r>
              <a:rPr lang="en-US" dirty="0"/>
              <a:t>, FALSE, FALSE, TRUE</a:t>
            </a:r>
            <a:r>
              <a:rPr lang="en-US" dirty="0" smtClean="0"/>
              <a:t>)]</a:t>
            </a:r>
          </a:p>
          <a:p>
            <a:r>
              <a:rPr lang="en-US" dirty="0"/>
              <a:t>x[x &lt; 0] # </a:t>
            </a:r>
            <a:r>
              <a:rPr lang="en-US" dirty="0" smtClean="0"/>
              <a:t>filtering </a:t>
            </a:r>
            <a:r>
              <a:rPr lang="en-US" dirty="0"/>
              <a:t>vectors based on </a:t>
            </a:r>
            <a:r>
              <a:rPr lang="en-US" dirty="0" smtClean="0"/>
              <a:t>conditions</a:t>
            </a:r>
          </a:p>
          <a:p>
            <a:endParaRPr lang="en-US" dirty="0"/>
          </a:p>
          <a:p>
            <a:r>
              <a:rPr lang="en-US" dirty="0"/>
              <a:t>x &lt;- c(1, 5, 4, 9)</a:t>
            </a:r>
          </a:p>
          <a:p>
            <a:r>
              <a:rPr lang="en-US" dirty="0"/>
              <a:t>y &lt;- x[c(TRUE, FALSE, FALSE, TRUE)]</a:t>
            </a:r>
          </a:p>
          <a:p>
            <a:r>
              <a:rPr lang="en-US" dirty="0"/>
              <a:t>print(y</a:t>
            </a:r>
            <a:r>
              <a:rPr lang="en-US" dirty="0" smtClean="0"/>
              <a:t>)</a:t>
            </a:r>
          </a:p>
          <a:p>
            <a:r>
              <a:rPr lang="en-US" dirty="0"/>
              <a:t>print(x[x &lt; 5] )</a:t>
            </a:r>
          </a:p>
        </p:txBody>
      </p:sp>
    </p:spTree>
    <p:extLst>
      <p:ext uri="{BB962C8B-B14F-4D97-AF65-F5344CB8AC3E}">
        <p14:creationId xmlns:p14="http://schemas.microsoft.com/office/powerpoint/2010/main" val="192696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Introduction, salient features of vectors</a:t>
            </a:r>
          </a:p>
          <a:p>
            <a:r>
              <a:rPr lang="en-US" dirty="0" smtClean="0"/>
              <a:t>Types of Vectors ( 6 types)</a:t>
            </a:r>
          </a:p>
          <a:p>
            <a:r>
              <a:rPr lang="en-US" dirty="0" smtClean="0"/>
              <a:t>Creating Vector</a:t>
            </a:r>
          </a:p>
          <a:p>
            <a:r>
              <a:rPr lang="en-US" dirty="0" smtClean="0"/>
              <a:t>Access it’s members, Indexing</a:t>
            </a:r>
          </a:p>
          <a:p>
            <a:r>
              <a:rPr lang="en-US" dirty="0" smtClean="0"/>
              <a:t>Combing</a:t>
            </a:r>
          </a:p>
          <a:p>
            <a:r>
              <a:rPr lang="en-US" dirty="0" smtClean="0"/>
              <a:t>Arithmetic ( Calculations)</a:t>
            </a:r>
            <a:endParaRPr lang="en-US" dirty="0"/>
          </a:p>
          <a:p>
            <a:r>
              <a:rPr lang="en-US" dirty="0" smtClean="0"/>
              <a:t>Modifying</a:t>
            </a:r>
          </a:p>
          <a:p>
            <a:r>
              <a:rPr lang="en-US" dirty="0" smtClean="0"/>
              <a:t>Deleting</a:t>
            </a:r>
          </a:p>
          <a:p>
            <a:r>
              <a:rPr lang="en-US" dirty="0" smtClean="0"/>
              <a:t>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character vector as index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x &lt;- </a:t>
            </a:r>
            <a:r>
              <a:rPr lang="en-US" dirty="0"/>
              <a:t>c("first"=3, "second"=0, "third"=9</a:t>
            </a:r>
            <a:r>
              <a:rPr lang="en-US" dirty="0" smtClean="0"/>
              <a:t>)</a:t>
            </a:r>
          </a:p>
          <a:p>
            <a:r>
              <a:rPr lang="en-US" dirty="0"/>
              <a:t>names(x</a:t>
            </a:r>
            <a:r>
              <a:rPr lang="en-US" dirty="0" smtClean="0"/>
              <a:t>)</a:t>
            </a:r>
          </a:p>
          <a:p>
            <a:r>
              <a:rPr lang="en-US" dirty="0"/>
              <a:t>x</a:t>
            </a:r>
            <a:r>
              <a:rPr lang="en-US" dirty="0" smtClean="0"/>
              <a:t>["</a:t>
            </a:r>
            <a:r>
              <a:rPr lang="en-US" dirty="0"/>
              <a:t>second</a:t>
            </a:r>
            <a:r>
              <a:rPr lang="en-US" dirty="0" smtClean="0"/>
              <a:t>"]</a:t>
            </a:r>
          </a:p>
          <a:p>
            <a:endParaRPr lang="en-US" dirty="0"/>
          </a:p>
          <a:p>
            <a:r>
              <a:rPr lang="en-US" dirty="0"/>
              <a:t>x[c("first", "third")]</a:t>
            </a:r>
          </a:p>
        </p:txBody>
      </p:sp>
    </p:spTree>
    <p:extLst>
      <p:ext uri="{BB962C8B-B14F-4D97-AF65-F5344CB8AC3E}">
        <p14:creationId xmlns:p14="http://schemas.microsoft.com/office/powerpoint/2010/main" val="241545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modify a vector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x[2] &lt;- 0; x # modify 2nd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r>
              <a:rPr lang="en-US" dirty="0"/>
              <a:t>x[2] &lt;- 0        # modify 2nd element</a:t>
            </a:r>
          </a:p>
          <a:p>
            <a:r>
              <a:rPr lang="en-US" dirty="0"/>
              <a:t>print(x</a:t>
            </a:r>
            <a:r>
              <a:rPr lang="en-US" dirty="0" smtClean="0"/>
              <a:t>)</a:t>
            </a:r>
          </a:p>
          <a:p>
            <a:r>
              <a:rPr lang="en-US" dirty="0"/>
              <a:t>x[x&lt;0] &lt;- 5; x </a:t>
            </a:r>
            <a:r>
              <a:rPr lang="en-US" b="1" dirty="0"/>
              <a:t># modify </a:t>
            </a:r>
            <a:r>
              <a:rPr lang="en-US" dirty="0"/>
              <a:t>elements less than </a:t>
            </a:r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b="1" dirty="0"/>
              <a:t>x &lt;- x[1:4]; </a:t>
            </a:r>
            <a:r>
              <a:rPr lang="en-US" dirty="0"/>
              <a:t>x </a:t>
            </a:r>
            <a:r>
              <a:rPr lang="en-US" b="1" dirty="0"/>
              <a:t># truncate </a:t>
            </a:r>
            <a:r>
              <a:rPr lang="en-US" dirty="0"/>
              <a:t>x to first 4 elements</a:t>
            </a:r>
          </a:p>
        </p:txBody>
      </p:sp>
    </p:spTree>
    <p:extLst>
      <p:ext uri="{BB962C8B-B14F-4D97-AF65-F5344CB8AC3E}">
        <p14:creationId xmlns:p14="http://schemas.microsoft.com/office/powerpoint/2010/main" val="397134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delete a Vector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&lt;- </a:t>
            </a:r>
            <a:r>
              <a:rPr lang="en-US" dirty="0" smtClean="0"/>
              <a:t>NULL</a:t>
            </a:r>
          </a:p>
          <a:p>
            <a:r>
              <a:rPr lang="en-US" dirty="0"/>
              <a:t>x[4]</a:t>
            </a:r>
          </a:p>
        </p:txBody>
      </p:sp>
    </p:spTree>
    <p:extLst>
      <p:ext uri="{BB962C8B-B14F-4D97-AF65-F5344CB8AC3E}">
        <p14:creationId xmlns:p14="http://schemas.microsoft.com/office/powerpoint/2010/main" val="380346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Conversion and manipulation of objects of type "raw</a:t>
            </a:r>
            <a:r>
              <a:rPr lang="en-US" dirty="0" smtClean="0"/>
              <a:t>".</a:t>
            </a:r>
          </a:p>
          <a:p>
            <a:r>
              <a:rPr lang="en-US" dirty="0" err="1"/>
              <a:t>charToRaw</a:t>
            </a:r>
            <a:r>
              <a:rPr lang="en-US" dirty="0"/>
              <a:t>(x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rawToChar</a:t>
            </a:r>
            <a:r>
              <a:rPr lang="en-US" dirty="0" smtClean="0"/>
              <a:t>(x</a:t>
            </a:r>
            <a:r>
              <a:rPr lang="en-US" dirty="0"/>
              <a:t>, multiple = FALSE</a:t>
            </a:r>
            <a:r>
              <a:rPr lang="en-US" dirty="0" smtClean="0"/>
              <a:t>)</a:t>
            </a:r>
          </a:p>
          <a:p>
            <a:r>
              <a:rPr lang="en-US" dirty="0"/>
              <a:t>x &lt;- "A test </a:t>
            </a:r>
            <a:r>
              <a:rPr lang="en-US" dirty="0" smtClean="0"/>
              <a:t>string“</a:t>
            </a:r>
          </a:p>
          <a:p>
            <a:r>
              <a:rPr lang="en-US" dirty="0" smtClean="0"/>
              <a:t> </a:t>
            </a:r>
            <a:r>
              <a:rPr lang="en-US" dirty="0"/>
              <a:t>(y &lt;- </a:t>
            </a:r>
            <a:r>
              <a:rPr lang="en-US" dirty="0" err="1"/>
              <a:t>charToRaw</a:t>
            </a:r>
            <a:r>
              <a:rPr lang="en-US" dirty="0"/>
              <a:t>(x)) </a:t>
            </a:r>
            <a:endParaRPr lang="en-US" dirty="0" smtClean="0"/>
          </a:p>
          <a:p>
            <a:r>
              <a:rPr lang="en-US" b="1" dirty="0" err="1" smtClean="0"/>
              <a:t>is.vector</a:t>
            </a:r>
            <a:r>
              <a:rPr lang="en-US" b="1" dirty="0" smtClean="0"/>
              <a:t>(y</a:t>
            </a:r>
            <a:r>
              <a:rPr lang="en-US" b="1" dirty="0"/>
              <a:t>) </a:t>
            </a:r>
            <a:r>
              <a:rPr lang="en-US" dirty="0"/>
              <a:t># </a:t>
            </a:r>
            <a:r>
              <a:rPr lang="en-US" dirty="0" smtClean="0"/>
              <a:t>TRUE</a:t>
            </a:r>
          </a:p>
          <a:p>
            <a:endParaRPr lang="en-US" dirty="0"/>
          </a:p>
          <a:p>
            <a:r>
              <a:rPr lang="en-US" dirty="0"/>
              <a:t>The raw type is intended to hold raw bytes. </a:t>
            </a:r>
            <a:endParaRPr lang="en-US" dirty="0" smtClean="0"/>
          </a:p>
          <a:p>
            <a:r>
              <a:rPr lang="en-US" dirty="0"/>
              <a:t>it is useful if you need to process your data 'byte by byte'.  </a:t>
            </a:r>
            <a:r>
              <a:rPr lang="en-US"/>
              <a:t>I have used it to read in a large file and then translate one byte value to another.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Vectors are the </a:t>
            </a:r>
            <a:r>
              <a:rPr lang="en-US" b="1" dirty="0"/>
              <a:t>most basic R data objects </a:t>
            </a:r>
            <a:r>
              <a:rPr lang="en-US" dirty="0"/>
              <a:t>and there are </a:t>
            </a:r>
            <a:r>
              <a:rPr lang="en-US" b="1" dirty="0"/>
              <a:t>six types of atomic vectors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logical, integer, double, complex, character and raw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contains </a:t>
            </a:r>
            <a:r>
              <a:rPr lang="en-US" b="1" dirty="0"/>
              <a:t>element of the same type. </a:t>
            </a: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dirty="0"/>
              <a:t>vector’s type can be checked with the</a:t>
            </a:r>
            <a:r>
              <a:rPr lang="en-US" b="1" dirty="0"/>
              <a:t> </a:t>
            </a:r>
            <a:r>
              <a:rPr lang="en-US" b="1" dirty="0" err="1"/>
              <a:t>typeof</a:t>
            </a:r>
            <a:r>
              <a:rPr lang="en-US" dirty="0" smtClean="0"/>
              <a:t>()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dirty="0" err="1" smtClean="0"/>
              <a:t>vector.var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Number </a:t>
            </a:r>
            <a:r>
              <a:rPr lang="en-US" dirty="0"/>
              <a:t>of elements in the vector and can be checked with the function </a:t>
            </a:r>
            <a:r>
              <a:rPr lang="en-US" b="1" dirty="0"/>
              <a:t>length</a:t>
            </a:r>
            <a:r>
              <a:rPr lang="en-US" b="1" dirty="0" smtClean="0"/>
              <a:t>().</a:t>
            </a:r>
          </a:p>
          <a:p>
            <a:r>
              <a:rPr lang="en-US" dirty="0"/>
              <a:t>A </a:t>
            </a:r>
            <a:r>
              <a:rPr lang="en-US" b="1" dirty="0"/>
              <a:t>vector </a:t>
            </a:r>
            <a:r>
              <a:rPr lang="en-US" dirty="0"/>
              <a:t>is a sequence of data elements of the same basic type. Members in a vector are officially called </a:t>
            </a:r>
            <a:r>
              <a:rPr lang="en-US" b="1" dirty="0"/>
              <a:t>components</a:t>
            </a:r>
            <a:r>
              <a:rPr lang="en-US" dirty="0"/>
              <a:t>. Nevertheless, we will just call them </a:t>
            </a:r>
            <a:r>
              <a:rPr lang="en-US" b="1" dirty="0"/>
              <a:t>members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types of atomic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Logical</a:t>
            </a:r>
          </a:p>
          <a:p>
            <a:r>
              <a:rPr lang="en-US" dirty="0" smtClean="0"/>
              <a:t>Numeric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Complex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Raw</a:t>
            </a:r>
          </a:p>
          <a:p>
            <a:endParaRPr lang="en-US" dirty="0"/>
          </a:p>
          <a:p>
            <a:r>
              <a:rPr lang="en-US" dirty="0" smtClean="0"/>
              <a:t>6 Types : They </a:t>
            </a:r>
            <a:r>
              <a:rPr lang="en-US" dirty="0"/>
              <a:t>are logical, integer, double, complex, character and raw.</a:t>
            </a:r>
          </a:p>
        </p:txBody>
      </p:sp>
    </p:spTree>
    <p:extLst>
      <p:ext uri="{BB962C8B-B14F-4D97-AF65-F5344CB8AC3E}">
        <p14:creationId xmlns:p14="http://schemas.microsoft.com/office/powerpoint/2010/main" val="10829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 &lt;- TRUE </a:t>
            </a:r>
            <a:endParaRPr lang="en-US" dirty="0" smtClean="0"/>
          </a:p>
          <a:p>
            <a:r>
              <a:rPr lang="en-US" dirty="0"/>
              <a:t>v &lt;-  </a:t>
            </a:r>
            <a:r>
              <a:rPr lang="en-US" dirty="0" smtClean="0"/>
              <a:t>8 # 8, 8.52, 9.1234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v &lt;- </a:t>
            </a:r>
            <a:r>
              <a:rPr lang="en-US" dirty="0" smtClean="0"/>
              <a:t>2L # Note using “L”</a:t>
            </a:r>
          </a:p>
          <a:p>
            <a:r>
              <a:rPr lang="en-US" dirty="0"/>
              <a:t>v &lt;- </a:t>
            </a:r>
            <a:r>
              <a:rPr lang="en-US" dirty="0" smtClean="0"/>
              <a:t>2+5i  “Note using I”</a:t>
            </a:r>
          </a:p>
          <a:p>
            <a:r>
              <a:rPr lang="en-US" dirty="0"/>
              <a:t>v &lt;- </a:t>
            </a:r>
            <a:r>
              <a:rPr lang="en-US" dirty="0" smtClean="0"/>
              <a:t>“Data science” # if “TRUE” also character</a:t>
            </a:r>
          </a:p>
          <a:p>
            <a:r>
              <a:rPr lang="en-US" dirty="0"/>
              <a:t>v &lt;- </a:t>
            </a:r>
            <a:r>
              <a:rPr lang="en-US" b="1" dirty="0" err="1"/>
              <a:t>charToRaw</a:t>
            </a:r>
            <a:r>
              <a:rPr lang="en-US" dirty="0"/>
              <a:t>("Hello")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 which type : Either one, you can use</a:t>
            </a:r>
          </a:p>
          <a:p>
            <a:r>
              <a:rPr lang="en-US" dirty="0"/>
              <a:t>print(class(v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typeof</a:t>
            </a:r>
            <a:r>
              <a:rPr lang="en-US" dirty="0" smtClean="0"/>
              <a:t>(v))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b="1" dirty="0" err="1"/>
              <a:t>is.vector</a:t>
            </a:r>
            <a:r>
              <a:rPr lang="en-US" dirty="0"/>
              <a:t>(v))</a:t>
            </a:r>
          </a:p>
        </p:txBody>
      </p:sp>
    </p:spTree>
    <p:extLst>
      <p:ext uri="{BB962C8B-B14F-4D97-AF65-F5344CB8AC3E}">
        <p14:creationId xmlns:p14="http://schemas.microsoft.com/office/powerpoint/2010/main" val="248993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single.vector</a:t>
            </a:r>
            <a:r>
              <a:rPr lang="en-US" dirty="0" smtClean="0"/>
              <a:t> &lt;-  c(</a:t>
            </a:r>
            <a:r>
              <a:rPr lang="en-US" dirty="0"/>
              <a:t>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multi.vector</a:t>
            </a:r>
            <a:r>
              <a:rPr lang="en-US" dirty="0" smtClean="0"/>
              <a:t> &lt;- c(</a:t>
            </a:r>
            <a:r>
              <a:rPr lang="en-US" dirty="0"/>
              <a:t>1</a:t>
            </a:r>
            <a:r>
              <a:rPr lang="en-US" dirty="0" smtClean="0"/>
              <a:t>,</a:t>
            </a:r>
            <a:r>
              <a:rPr lang="en-US" dirty="0"/>
              <a:t>5</a:t>
            </a:r>
            <a:r>
              <a:rPr lang="en-US" dirty="0" smtClean="0"/>
              <a:t>,</a:t>
            </a:r>
            <a:r>
              <a:rPr lang="en-US" dirty="0"/>
              <a:t>10</a:t>
            </a:r>
            <a:r>
              <a:rPr lang="en-US" dirty="0" smtClean="0"/>
              <a:t>,</a:t>
            </a:r>
            <a:r>
              <a:rPr lang="en-US" dirty="0"/>
              <a:t>25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single.vector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multi.vector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x[-1] # access all but 1st element</a:t>
            </a:r>
          </a:p>
        </p:txBody>
      </p:sp>
    </p:spTree>
    <p:extLst>
      <p:ext uri="{BB962C8B-B14F-4D97-AF65-F5344CB8AC3E}">
        <p14:creationId xmlns:p14="http://schemas.microsoft.com/office/powerpoint/2010/main" val="382442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# Creating a sequence from 5 to 13.</a:t>
            </a:r>
            <a:br>
              <a:rPr lang="en-US" i="1" dirty="0"/>
            </a:br>
            <a:r>
              <a:rPr lang="en-US" dirty="0" smtClean="0"/>
              <a:t>v &lt;- </a:t>
            </a:r>
            <a:r>
              <a:rPr lang="en-US" b="1" dirty="0"/>
              <a:t>5</a:t>
            </a:r>
            <a:r>
              <a:rPr lang="en-US" b="1" dirty="0" smtClean="0"/>
              <a:t>:</a:t>
            </a:r>
            <a:r>
              <a:rPr lang="en-US" b="1" dirty="0"/>
              <a:t>13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print(v)</a:t>
            </a:r>
          </a:p>
          <a:p>
            <a:endParaRPr lang="en-US" dirty="0"/>
          </a:p>
          <a:p>
            <a:r>
              <a:rPr lang="en-US" dirty="0" smtClean="0">
                <a:effectLst/>
              </a:rPr>
              <a:t>v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6.6:12.6</a:t>
            </a:r>
          </a:p>
          <a:p>
            <a:r>
              <a:rPr lang="en-US" dirty="0" smtClean="0"/>
              <a:t># Create vector with elements from 5 to 9 incrementing by 0.4.</a:t>
            </a:r>
          </a:p>
          <a:p>
            <a:r>
              <a:rPr lang="en-US" dirty="0" smtClean="0"/>
              <a:t>print(</a:t>
            </a:r>
            <a:r>
              <a:rPr lang="en-US" b="1" dirty="0" err="1" smtClean="0"/>
              <a:t>seq</a:t>
            </a:r>
            <a:r>
              <a:rPr lang="en-US" dirty="0" smtClean="0"/>
              <a:t>(5, 9, </a:t>
            </a:r>
            <a:r>
              <a:rPr lang="en-US" b="1" dirty="0" smtClean="0"/>
              <a:t>by = 0.4</a:t>
            </a:r>
            <a:r>
              <a:rPr lang="en-US" dirty="0" smtClean="0"/>
              <a:t>))</a:t>
            </a:r>
          </a:p>
          <a:p>
            <a:r>
              <a:rPr lang="en-US" dirty="0" err="1"/>
              <a:t>seq</a:t>
            </a:r>
            <a:r>
              <a:rPr lang="en-US" dirty="0"/>
              <a:t>(1, 5, </a:t>
            </a:r>
            <a:r>
              <a:rPr lang="en-US" b="1" dirty="0" err="1"/>
              <a:t>length.out</a:t>
            </a:r>
            <a:r>
              <a:rPr lang="en-US" b="1" dirty="0"/>
              <a:t>=4</a:t>
            </a:r>
            <a:r>
              <a:rPr lang="en-US" dirty="0"/>
              <a:t>) # specify length of the vector</a:t>
            </a:r>
          </a:p>
        </p:txBody>
      </p:sp>
    </p:spTree>
    <p:extLst>
      <p:ext uri="{BB962C8B-B14F-4D97-AF65-F5344CB8AC3E}">
        <p14:creationId xmlns:p14="http://schemas.microsoft.com/office/powerpoint/2010/main" val="3576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the c()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The logical and numeric values are converted to characters.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s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</a:t>
            </a:r>
            <a:r>
              <a:rPr lang="en-US" dirty="0"/>
              <a:t>('apple','red',5,</a:t>
            </a:r>
            <a:r>
              <a:rPr lang="en-US" dirty="0" smtClean="0">
                <a:effectLst/>
              </a:rPr>
              <a:t>TRUE</a:t>
            </a:r>
            <a:r>
              <a:rPr lang="en-US" dirty="0"/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print(</a:t>
            </a:r>
            <a:r>
              <a:rPr lang="en-US" dirty="0" smtClean="0">
                <a:effectLst/>
              </a:rPr>
              <a:t>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621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 Accessing vector elements using 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[ 2 , 4]</a:t>
            </a:r>
          </a:p>
          <a:p>
            <a:r>
              <a:rPr lang="en-US" dirty="0"/>
              <a:t># Accessing vector elements using logical indexing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[ TRUE, FALSE]</a:t>
            </a:r>
          </a:p>
          <a:p>
            <a:r>
              <a:rPr lang="en-US" dirty="0"/>
              <a:t># Accessing vector elements using negative indexing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NEGATIVE INDEX  removes element</a:t>
            </a:r>
          </a:p>
          <a:p>
            <a:r>
              <a:rPr lang="en-US" dirty="0"/>
              <a:t># Accessing vector elements using 0/1 indexing</a:t>
            </a:r>
            <a:r>
              <a:rPr lang="en-US" dirty="0" smtClean="0"/>
              <a:t>.</a:t>
            </a:r>
          </a:p>
          <a:p>
            <a:r>
              <a:rPr lang="en-US" dirty="0"/>
              <a:t>v = c("Mary", "Sue") </a:t>
            </a:r>
            <a:endParaRPr lang="en-US" dirty="0" smtClean="0"/>
          </a:p>
          <a:p>
            <a:r>
              <a:rPr lang="en-US" dirty="0"/>
              <a:t>names(v) = c("First", "Last") </a:t>
            </a:r>
            <a:endParaRPr lang="en-US" dirty="0" smtClean="0"/>
          </a:p>
          <a:p>
            <a:r>
              <a:rPr lang="en-US" dirty="0"/>
              <a:t>v["First"]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</TotalTime>
  <Words>653</Words>
  <Application>Microsoft Office PowerPoint</Application>
  <PresentationFormat>On-screen Show (4:3)</PresentationFormat>
  <Paragraphs>163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Garamond</vt:lpstr>
      <vt:lpstr>Organic</vt:lpstr>
      <vt:lpstr>R</vt:lpstr>
      <vt:lpstr>What we learn here</vt:lpstr>
      <vt:lpstr>Intro</vt:lpstr>
      <vt:lpstr>six types of atomic vectors</vt:lpstr>
      <vt:lpstr>PowerPoint Presentation</vt:lpstr>
      <vt:lpstr>Create Vector</vt:lpstr>
      <vt:lpstr>PowerPoint Presentation</vt:lpstr>
      <vt:lpstr>Using the c() function</vt:lpstr>
      <vt:lpstr>PowerPoint Presentation</vt:lpstr>
      <vt:lpstr>PowerPoint Presentation</vt:lpstr>
      <vt:lpstr>Vector Manipulation </vt:lpstr>
      <vt:lpstr>Combining Vectors </vt:lpstr>
      <vt:lpstr>Vector Arithmetics </vt:lpstr>
      <vt:lpstr>Vector Index </vt:lpstr>
      <vt:lpstr>Numeric Index Vector </vt:lpstr>
      <vt:lpstr>Logical Index Vector </vt:lpstr>
      <vt:lpstr>Named Vector Members </vt:lpstr>
      <vt:lpstr>sort() </vt:lpstr>
      <vt:lpstr>logical vector as index </vt:lpstr>
      <vt:lpstr>Using character vector as index </vt:lpstr>
      <vt:lpstr>modify a vector </vt:lpstr>
      <vt:lpstr>delete a Vector </vt:lpstr>
      <vt:lpstr>RAW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Windows User</cp:lastModifiedBy>
  <cp:revision>60</cp:revision>
  <dcterms:created xsi:type="dcterms:W3CDTF">2018-06-04T01:25:43Z</dcterms:created>
  <dcterms:modified xsi:type="dcterms:W3CDTF">2018-11-11T18:08:52Z</dcterms:modified>
</cp:coreProperties>
</file>