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64" r:id="rId5"/>
    <p:sldId id="262" r:id="rId6"/>
    <p:sldId id="263" r:id="rId7"/>
    <p:sldId id="266" r:id="rId8"/>
    <p:sldId id="267" r:id="rId9"/>
    <p:sldId id="268" r:id="rId10"/>
    <p:sldId id="269" r:id="rId11"/>
    <p:sldId id="270" r:id="rId12"/>
    <p:sldId id="271" r:id="rId13"/>
    <p:sldId id="272" r:id="rId14"/>
    <p:sldId id="273" r:id="rId15"/>
    <p:sldId id="258" r:id="rId16"/>
    <p:sldId id="259" r:id="rId17"/>
    <p:sldId id="260" r:id="rId18"/>
    <p:sldId id="26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EEED4E51-65F3-4E7D-B968-A0F2E2ADA7EC}" type="datetimeFigureOut">
              <a:rPr lang="en-US" smtClean="0"/>
              <a:t>9/18/2018</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32A174F8-7F4C-4CC2-9EA6-18C96DD35609}"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6144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D4E51-65F3-4E7D-B968-A0F2E2ADA7EC}" type="datetimeFigureOut">
              <a:rPr lang="en-US" smtClean="0"/>
              <a:t>9/18/2018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174F8-7F4C-4CC2-9EA6-18C96DD35609}" type="slidenum">
              <a:rPr lang="en-US" smtClean="0"/>
              <a:t>‹#›</a:t>
            </a:fld>
            <a:endParaRPr lang="en-US"/>
          </a:p>
        </p:txBody>
      </p:sp>
    </p:spTree>
    <p:extLst>
      <p:ext uri="{BB962C8B-B14F-4D97-AF65-F5344CB8AC3E}">
        <p14:creationId xmlns:p14="http://schemas.microsoft.com/office/powerpoint/2010/main" val="3883691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ED4E51-65F3-4E7D-B968-A0F2E2ADA7EC}" type="datetimeFigureOut">
              <a:rPr lang="en-US" smtClean="0"/>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174F8-7F4C-4CC2-9EA6-18C96DD35609}"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0407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ED4E51-65F3-4E7D-B968-A0F2E2ADA7EC}" type="datetimeFigureOut">
              <a:rPr lang="en-US" smtClean="0"/>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174F8-7F4C-4CC2-9EA6-18C96DD35609}"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1664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ED4E51-65F3-4E7D-B968-A0F2E2ADA7EC}" type="datetimeFigureOut">
              <a:rPr lang="en-US" smtClean="0"/>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174F8-7F4C-4CC2-9EA6-18C96DD35609}" type="slidenum">
              <a:rPr lang="en-US" smtClean="0"/>
              <a:t>‹#›</a:t>
            </a:fld>
            <a:endParaRPr lang="en-US"/>
          </a:p>
        </p:txBody>
      </p:sp>
    </p:spTree>
    <p:extLst>
      <p:ext uri="{BB962C8B-B14F-4D97-AF65-F5344CB8AC3E}">
        <p14:creationId xmlns:p14="http://schemas.microsoft.com/office/powerpoint/2010/main" val="759797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ED4E51-65F3-4E7D-B968-A0F2E2ADA7EC}" type="datetimeFigureOut">
              <a:rPr lang="en-US" smtClean="0"/>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174F8-7F4C-4CC2-9EA6-18C96DD35609}"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68194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ED4E51-65F3-4E7D-B968-A0F2E2ADA7EC}" type="datetimeFigureOut">
              <a:rPr lang="en-US" smtClean="0"/>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174F8-7F4C-4CC2-9EA6-18C96DD35609}"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2435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D4E51-65F3-4E7D-B968-A0F2E2ADA7EC}" type="datetimeFigureOut">
              <a:rPr lang="en-US" smtClean="0"/>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174F8-7F4C-4CC2-9EA6-18C96DD35609}"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2941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D4E51-65F3-4E7D-B968-A0F2E2ADA7EC}" type="datetimeFigureOut">
              <a:rPr lang="en-US" smtClean="0"/>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174F8-7F4C-4CC2-9EA6-18C96DD35609}"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251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D4E51-65F3-4E7D-B968-A0F2E2ADA7EC}" type="datetimeFigureOut">
              <a:rPr lang="en-US" smtClean="0"/>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174F8-7F4C-4CC2-9EA6-18C96DD35609}" type="slidenum">
              <a:rPr lang="en-US" smtClean="0"/>
              <a:t>‹#›</a:t>
            </a:fld>
            <a:endParaRPr lang="en-US"/>
          </a:p>
        </p:txBody>
      </p:sp>
    </p:spTree>
    <p:extLst>
      <p:ext uri="{BB962C8B-B14F-4D97-AF65-F5344CB8AC3E}">
        <p14:creationId xmlns:p14="http://schemas.microsoft.com/office/powerpoint/2010/main" val="3528389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ED4E51-65F3-4E7D-B968-A0F2E2ADA7EC}" type="datetimeFigureOut">
              <a:rPr lang="en-US" smtClean="0"/>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174F8-7F4C-4CC2-9EA6-18C96DD35609}"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935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ED4E51-65F3-4E7D-B968-A0F2E2ADA7EC}" type="datetimeFigureOut">
              <a:rPr lang="en-US" smtClean="0"/>
              <a:t>9/18/2018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174F8-7F4C-4CC2-9EA6-18C96DD35609}" type="slidenum">
              <a:rPr lang="en-US" smtClean="0"/>
              <a:t>‹#›</a:t>
            </a:fld>
            <a:endParaRPr lang="en-US"/>
          </a:p>
        </p:txBody>
      </p:sp>
    </p:spTree>
    <p:extLst>
      <p:ext uri="{BB962C8B-B14F-4D97-AF65-F5344CB8AC3E}">
        <p14:creationId xmlns:p14="http://schemas.microsoft.com/office/powerpoint/2010/main" val="1819037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ED4E51-65F3-4E7D-B968-A0F2E2ADA7EC}" type="datetimeFigureOut">
              <a:rPr lang="en-US" smtClean="0"/>
              <a:t>9/18/2018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A174F8-7F4C-4CC2-9EA6-18C96DD35609}"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5910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ED4E51-65F3-4E7D-B968-A0F2E2ADA7EC}" type="datetimeFigureOut">
              <a:rPr lang="en-US" smtClean="0"/>
              <a:t>9/18/2018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A174F8-7F4C-4CC2-9EA6-18C96DD35609}"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9966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D4E51-65F3-4E7D-B968-A0F2E2ADA7EC}" type="datetimeFigureOut">
              <a:rPr lang="en-US" smtClean="0"/>
              <a:t>9/18/2018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A174F8-7F4C-4CC2-9EA6-18C96DD35609}" type="slidenum">
              <a:rPr lang="en-US" smtClean="0"/>
              <a:t>‹#›</a:t>
            </a:fld>
            <a:endParaRPr lang="en-US"/>
          </a:p>
        </p:txBody>
      </p:sp>
    </p:spTree>
    <p:extLst>
      <p:ext uri="{BB962C8B-B14F-4D97-AF65-F5344CB8AC3E}">
        <p14:creationId xmlns:p14="http://schemas.microsoft.com/office/powerpoint/2010/main" val="342483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D4E51-65F3-4E7D-B968-A0F2E2ADA7EC}" type="datetimeFigureOut">
              <a:rPr lang="en-US" smtClean="0"/>
              <a:t>9/18/2018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174F8-7F4C-4CC2-9EA6-18C96DD35609}"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549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D4E51-65F3-4E7D-B968-A0F2E2ADA7EC}" type="datetimeFigureOut">
              <a:rPr lang="en-US" smtClean="0"/>
              <a:t>9/18/2018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174F8-7F4C-4CC2-9EA6-18C96DD35609}" type="slidenum">
              <a:rPr lang="en-US" smtClean="0"/>
              <a:t>‹#›</a:t>
            </a:fld>
            <a:endParaRPr lang="en-US"/>
          </a:p>
        </p:txBody>
      </p:sp>
    </p:spTree>
    <p:extLst>
      <p:ext uri="{BB962C8B-B14F-4D97-AF65-F5344CB8AC3E}">
        <p14:creationId xmlns:p14="http://schemas.microsoft.com/office/powerpoint/2010/main" val="99004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ED4E51-65F3-4E7D-B968-A0F2E2ADA7EC}" type="datetimeFigureOut">
              <a:rPr lang="en-US" smtClean="0"/>
              <a:t>9/18/2018</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A174F8-7F4C-4CC2-9EA6-18C96DD35609}" type="slidenum">
              <a:rPr lang="en-US" smtClean="0"/>
              <a:t>‹#›</a:t>
            </a:fld>
            <a:endParaRPr lang="en-US"/>
          </a:p>
        </p:txBody>
      </p:sp>
    </p:spTree>
    <p:extLst>
      <p:ext uri="{BB962C8B-B14F-4D97-AF65-F5344CB8AC3E}">
        <p14:creationId xmlns:p14="http://schemas.microsoft.com/office/powerpoint/2010/main" val="23302629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Inferential Statistics </a:t>
            </a:r>
            <a:br>
              <a:rPr lang="en-US" dirty="0" smtClean="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2500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58153" y="2490788"/>
            <a:ext cx="5435631" cy="344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65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79386" y="2490788"/>
            <a:ext cx="4593166" cy="344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5638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79386" y="2490788"/>
            <a:ext cx="4593166" cy="344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1976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70869" y="2498725"/>
            <a:ext cx="54102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246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07522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Inferential statistics are valuable when examination of each member of an entire population is not convenient or possible. For example, to measure the diameter of each nail that is manufactured in a mill is impractical. You can measure the diameters of a representative random sample of nails. You can use the information from the sample to make generalizations about the diameters of all of the nails.</a:t>
            </a:r>
          </a:p>
        </p:txBody>
      </p:sp>
    </p:spTree>
    <p:extLst>
      <p:ext uri="{BB962C8B-B14F-4D97-AF65-F5344CB8AC3E}">
        <p14:creationId xmlns:p14="http://schemas.microsoft.com/office/powerpoint/2010/main" val="3336793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Descriptive statistics provide a concise summary of data</a:t>
            </a:r>
            <a:r>
              <a:rPr lang="en-US" dirty="0" smtClean="0"/>
              <a:t>.</a:t>
            </a:r>
          </a:p>
          <a:p>
            <a:r>
              <a:rPr lang="en-US" dirty="0" smtClean="0"/>
              <a:t> </a:t>
            </a:r>
            <a:r>
              <a:rPr lang="en-US" dirty="0"/>
              <a:t>You can summarize data numerically or graphically</a:t>
            </a:r>
            <a:r>
              <a:rPr lang="en-US" dirty="0" smtClean="0"/>
              <a:t>.</a:t>
            </a:r>
          </a:p>
          <a:p>
            <a:r>
              <a:rPr lang="en-US" dirty="0" smtClean="0"/>
              <a:t> </a:t>
            </a:r>
            <a:endParaRPr lang="en-US" dirty="0"/>
          </a:p>
        </p:txBody>
      </p:sp>
    </p:spTree>
    <p:extLst>
      <p:ext uri="{BB962C8B-B14F-4D97-AF65-F5344CB8AC3E}">
        <p14:creationId xmlns:p14="http://schemas.microsoft.com/office/powerpoint/2010/main" val="3391812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13781" y="2751138"/>
            <a:ext cx="4524375"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5272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65981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94719" y="2870200"/>
            <a:ext cx="4762500"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395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Inferential statistics use a </a:t>
            </a:r>
            <a:endParaRPr lang="en-US" dirty="0" smtClean="0"/>
          </a:p>
          <a:p>
            <a:r>
              <a:rPr lang="en-US" dirty="0" smtClean="0"/>
              <a:t>random </a:t>
            </a:r>
            <a:r>
              <a:rPr lang="en-US" dirty="0"/>
              <a:t>sample of data taken </a:t>
            </a:r>
            <a:endParaRPr lang="en-US" dirty="0" smtClean="0"/>
          </a:p>
          <a:p>
            <a:r>
              <a:rPr lang="en-US" dirty="0" smtClean="0"/>
              <a:t>from </a:t>
            </a:r>
            <a:r>
              <a:rPr lang="en-US" dirty="0"/>
              <a:t>a population </a:t>
            </a:r>
            <a:endParaRPr lang="en-US" dirty="0" smtClean="0"/>
          </a:p>
          <a:p>
            <a:r>
              <a:rPr lang="en-US" dirty="0" smtClean="0"/>
              <a:t>to </a:t>
            </a:r>
            <a:r>
              <a:rPr lang="en-US" dirty="0"/>
              <a:t>describe </a:t>
            </a:r>
            <a:r>
              <a:rPr lang="en-US" dirty="0" smtClean="0"/>
              <a:t>and</a:t>
            </a:r>
          </a:p>
          <a:p>
            <a:r>
              <a:rPr lang="en-US" b="1" dirty="0" smtClean="0"/>
              <a:t>make </a:t>
            </a:r>
            <a:r>
              <a:rPr lang="en-US" b="1" dirty="0"/>
              <a:t>inferences </a:t>
            </a:r>
            <a:r>
              <a:rPr lang="en-US" dirty="0"/>
              <a:t>about the population.</a:t>
            </a:r>
          </a:p>
        </p:txBody>
      </p:sp>
    </p:spTree>
    <p:extLst>
      <p:ext uri="{BB962C8B-B14F-4D97-AF65-F5344CB8AC3E}">
        <p14:creationId xmlns:p14="http://schemas.microsoft.com/office/powerpoint/2010/main" val="970896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1143001"/>
            <a:ext cx="560070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8845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idx="1"/>
          </p:nvPr>
        </p:nvSpPr>
        <p:spPr/>
        <p:txBody>
          <a:bodyPr/>
          <a:lstStyle/>
          <a:p>
            <a:endParaRPr lang="en-US"/>
          </a:p>
        </p:txBody>
      </p:sp>
      <p:pic>
        <p:nvPicPr>
          <p:cNvPr id="2052" name="Picture 4" descr="Image result for inferential statis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09600"/>
            <a:ext cx="64008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34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77633" y="2490788"/>
            <a:ext cx="5396671" cy="344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4045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79386" y="2490788"/>
            <a:ext cx="4593166" cy="344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7499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79386" y="2490788"/>
            <a:ext cx="4593166" cy="344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5916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79386" y="2490788"/>
            <a:ext cx="4593166" cy="344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74645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TotalTime>
  <Words>114</Words>
  <Application>Microsoft Office PowerPoint</Application>
  <PresentationFormat>On-screen Show (4:3)</PresentationFormat>
  <Paragraphs>11</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Garamond</vt:lpstr>
      <vt:lpstr>Organic</vt:lpstr>
      <vt:lpstr>Inferential Statistics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Descriptive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Inferential Statistics  </dc:title>
  <dc:creator>radha</dc:creator>
  <cp:lastModifiedBy>Windows User</cp:lastModifiedBy>
  <cp:revision>22</cp:revision>
  <dcterms:created xsi:type="dcterms:W3CDTF">2018-09-17T14:52:15Z</dcterms:created>
  <dcterms:modified xsi:type="dcterms:W3CDTF">2018-09-18T16:37:59Z</dcterms:modified>
</cp:coreProperties>
</file>